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notesSlides/notesSlide1.xml" ContentType="application/vnd.openxmlformats-officedocument.presentationml.notesSlide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notesSlides/notesSlide2.xml" ContentType="application/vnd.openxmlformats-officedocument.presentationml.notesSlide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ink/ink626.xml" ContentType="application/inkml+xml"/>
  <Override PartName="/ppt/ink/ink627.xml" ContentType="application/inkml+xml"/>
  <Override PartName="/ppt/ink/ink628.xml" ContentType="application/inkml+xml"/>
  <Override PartName="/ppt/ink/ink629.xml" ContentType="application/inkml+xml"/>
  <Override PartName="/ppt/ink/ink630.xml" ContentType="application/inkml+xml"/>
  <Override PartName="/ppt/ink/ink631.xml" ContentType="application/inkml+xml"/>
  <Override PartName="/ppt/ink/ink632.xml" ContentType="application/inkml+xml"/>
  <Override PartName="/ppt/ink/ink633.xml" ContentType="application/inkml+xml"/>
  <Override PartName="/ppt/ink/ink634.xml" ContentType="application/inkml+xml"/>
  <Override PartName="/ppt/ink/ink635.xml" ContentType="application/inkml+xml"/>
  <Override PartName="/ppt/ink/ink636.xml" ContentType="application/inkml+xml"/>
  <Override PartName="/ppt/ink/ink637.xml" ContentType="application/inkml+xml"/>
  <Override PartName="/ppt/ink/ink638.xml" ContentType="application/inkml+xml"/>
  <Override PartName="/ppt/ink/ink639.xml" ContentType="application/inkml+xml"/>
  <Override PartName="/ppt/ink/ink640.xml" ContentType="application/inkml+xml"/>
  <Override PartName="/ppt/ink/ink641.xml" ContentType="application/inkml+xml"/>
  <Override PartName="/ppt/ink/ink642.xml" ContentType="application/inkml+xml"/>
  <Override PartName="/ppt/ink/ink643.xml" ContentType="application/inkml+xml"/>
  <Override PartName="/ppt/ink/ink644.xml" ContentType="application/inkml+xml"/>
  <Override PartName="/ppt/ink/ink645.xml" ContentType="application/inkml+xml"/>
  <Override PartName="/ppt/ink/ink646.xml" ContentType="application/inkml+xml"/>
  <Override PartName="/ppt/ink/ink647.xml" ContentType="application/inkml+xml"/>
  <Override PartName="/ppt/ink/ink648.xml" ContentType="application/inkml+xml"/>
  <Override PartName="/ppt/ink/ink649.xml" ContentType="application/inkml+xml"/>
  <Override PartName="/ppt/ink/ink650.xml" ContentType="application/inkml+xml"/>
  <Override PartName="/ppt/ink/ink651.xml" ContentType="application/inkml+xml"/>
  <Override PartName="/ppt/ink/ink652.xml" ContentType="application/inkml+xml"/>
  <Override PartName="/ppt/ink/ink653.xml" ContentType="application/inkml+xml"/>
  <Override PartName="/ppt/ink/ink654.xml" ContentType="application/inkml+xml"/>
  <Override PartName="/ppt/ink/ink655.xml" ContentType="application/inkml+xml"/>
  <Override PartName="/ppt/ink/ink656.xml" ContentType="application/inkml+xml"/>
  <Override PartName="/ppt/ink/ink657.xml" ContentType="application/inkml+xml"/>
  <Override PartName="/ppt/ink/ink658.xml" ContentType="application/inkml+xml"/>
  <Override PartName="/ppt/ink/ink659.xml" ContentType="application/inkml+xml"/>
  <Override PartName="/ppt/ink/ink660.xml" ContentType="application/inkml+xml"/>
  <Override PartName="/ppt/ink/ink661.xml" ContentType="application/inkml+xml"/>
  <Override PartName="/ppt/ink/ink662.xml" ContentType="application/inkml+xml"/>
  <Override PartName="/ppt/ink/ink663.xml" ContentType="application/inkml+xml"/>
  <Override PartName="/ppt/ink/ink664.xml" ContentType="application/inkml+xml"/>
  <Override PartName="/ppt/ink/ink665.xml" ContentType="application/inkml+xml"/>
  <Override PartName="/ppt/ink/ink666.xml" ContentType="application/inkml+xml"/>
  <Override PartName="/ppt/ink/ink667.xml" ContentType="application/inkml+xml"/>
  <Override PartName="/ppt/ink/ink668.xml" ContentType="application/inkml+xml"/>
  <Override PartName="/ppt/ink/ink669.xml" ContentType="application/inkml+xml"/>
  <Override PartName="/ppt/ink/ink670.xml" ContentType="application/inkml+xml"/>
  <Override PartName="/ppt/ink/ink671.xml" ContentType="application/inkml+xml"/>
  <Override PartName="/ppt/ink/ink672.xml" ContentType="application/inkml+xml"/>
  <Override PartName="/ppt/ink/ink673.xml" ContentType="application/inkml+xml"/>
  <Override PartName="/ppt/ink/ink674.xml" ContentType="application/inkml+xml"/>
  <Override PartName="/ppt/ink/ink675.xml" ContentType="application/inkml+xml"/>
  <Override PartName="/ppt/ink/ink676.xml" ContentType="application/inkml+xml"/>
  <Override PartName="/ppt/ink/ink677.xml" ContentType="application/inkml+xml"/>
  <Override PartName="/ppt/ink/ink678.xml" ContentType="application/inkml+xml"/>
  <Override PartName="/ppt/ink/ink679.xml" ContentType="application/inkml+xml"/>
  <Override PartName="/ppt/ink/ink680.xml" ContentType="application/inkml+xml"/>
  <Override PartName="/ppt/ink/ink681.xml" ContentType="application/inkml+xml"/>
  <Override PartName="/ppt/ink/ink682.xml" ContentType="application/inkml+xml"/>
  <Override PartName="/ppt/ink/ink683.xml" ContentType="application/inkml+xml"/>
  <Override PartName="/ppt/ink/ink684.xml" ContentType="application/inkml+xml"/>
  <Override PartName="/ppt/ink/ink685.xml" ContentType="application/inkml+xml"/>
  <Override PartName="/ppt/ink/ink686.xml" ContentType="application/inkml+xml"/>
  <Override PartName="/ppt/ink/ink687.xml" ContentType="application/inkml+xml"/>
  <Override PartName="/ppt/ink/ink688.xml" ContentType="application/inkml+xml"/>
  <Override PartName="/ppt/ink/ink689.xml" ContentType="application/inkml+xml"/>
  <Override PartName="/ppt/ink/ink690.xml" ContentType="application/inkml+xml"/>
  <Override PartName="/ppt/ink/ink691.xml" ContentType="application/inkml+xml"/>
  <Override PartName="/ppt/ink/ink692.xml" ContentType="application/inkml+xml"/>
  <Override PartName="/ppt/ink/ink693.xml" ContentType="application/inkml+xml"/>
  <Override PartName="/ppt/ink/ink694.xml" ContentType="application/inkml+xml"/>
  <Override PartName="/ppt/ink/ink695.xml" ContentType="application/inkml+xml"/>
  <Override PartName="/ppt/ink/ink696.xml" ContentType="application/inkml+xml"/>
  <Override PartName="/ppt/ink/ink697.xml" ContentType="application/inkml+xml"/>
  <Override PartName="/ppt/ink/ink698.xml" ContentType="application/inkml+xml"/>
  <Override PartName="/ppt/ink/ink699.xml" ContentType="application/inkml+xml"/>
  <Override PartName="/ppt/ink/ink700.xml" ContentType="application/inkml+xml"/>
  <Override PartName="/ppt/ink/ink701.xml" ContentType="application/inkml+xml"/>
  <Override PartName="/ppt/ink/ink702.xml" ContentType="application/inkml+xml"/>
  <Override PartName="/ppt/ink/ink703.xml" ContentType="application/inkml+xml"/>
  <Override PartName="/ppt/ink/ink704.xml" ContentType="application/inkml+xml"/>
  <Override PartName="/ppt/ink/ink705.xml" ContentType="application/inkml+xml"/>
  <Override PartName="/ppt/ink/ink706.xml" ContentType="application/inkml+xml"/>
  <Override PartName="/ppt/ink/ink707.xml" ContentType="application/inkml+xml"/>
  <Override PartName="/ppt/ink/ink708.xml" ContentType="application/inkml+xml"/>
  <Override PartName="/ppt/ink/ink709.xml" ContentType="application/inkml+xml"/>
  <Override PartName="/ppt/ink/ink710.xml" ContentType="application/inkml+xml"/>
  <Override PartName="/ppt/ink/ink711.xml" ContentType="application/inkml+xml"/>
  <Override PartName="/ppt/ink/ink712.xml" ContentType="application/inkml+xml"/>
  <Override PartName="/ppt/ink/ink713.xml" ContentType="application/inkml+xml"/>
  <Override PartName="/ppt/ink/ink714.xml" ContentType="application/inkml+xml"/>
  <Override PartName="/ppt/ink/ink715.xml" ContentType="application/inkml+xml"/>
  <Override PartName="/ppt/ink/ink716.xml" ContentType="application/inkml+xml"/>
  <Override PartName="/ppt/ink/ink717.xml" ContentType="application/inkml+xml"/>
  <Override PartName="/ppt/ink/ink718.xml" ContentType="application/inkml+xml"/>
  <Override PartName="/ppt/ink/ink719.xml" ContentType="application/inkml+xml"/>
  <Override PartName="/ppt/ink/ink720.xml" ContentType="application/inkml+xml"/>
  <Override PartName="/ppt/ink/ink721.xml" ContentType="application/inkml+xml"/>
  <Override PartName="/ppt/ink/ink722.xml" ContentType="application/inkml+xml"/>
  <Override PartName="/ppt/ink/ink723.xml" ContentType="application/inkml+xml"/>
  <Override PartName="/ppt/ink/ink724.xml" ContentType="application/inkml+xml"/>
  <Override PartName="/ppt/ink/ink725.xml" ContentType="application/inkml+xml"/>
  <Override PartName="/ppt/ink/ink726.xml" ContentType="application/inkml+xml"/>
  <Override PartName="/ppt/ink/ink727.xml" ContentType="application/inkml+xml"/>
  <Override PartName="/ppt/ink/ink728.xml" ContentType="application/inkml+xml"/>
  <Override PartName="/ppt/ink/ink729.xml" ContentType="application/inkml+xml"/>
  <Override PartName="/ppt/ink/ink730.xml" ContentType="application/inkml+xml"/>
  <Override PartName="/ppt/ink/ink731.xml" ContentType="application/inkml+xml"/>
  <Override PartName="/ppt/ink/ink732.xml" ContentType="application/inkml+xml"/>
  <Override PartName="/ppt/ink/ink733.xml" ContentType="application/inkml+xml"/>
  <Override PartName="/ppt/ink/ink734.xml" ContentType="application/inkml+xml"/>
  <Override PartName="/ppt/ink/ink735.xml" ContentType="application/inkml+xml"/>
  <Override PartName="/ppt/ink/ink736.xml" ContentType="application/inkml+xml"/>
  <Override PartName="/ppt/ink/ink737.xml" ContentType="application/inkml+xml"/>
  <Override PartName="/ppt/ink/ink738.xml" ContentType="application/inkml+xml"/>
  <Override PartName="/ppt/ink/ink739.xml" ContentType="application/inkml+xml"/>
  <Override PartName="/ppt/ink/ink740.xml" ContentType="application/inkml+xml"/>
  <Override PartName="/ppt/ink/ink741.xml" ContentType="application/inkml+xml"/>
  <Override PartName="/ppt/ink/ink742.xml" ContentType="application/inkml+xml"/>
  <Override PartName="/ppt/ink/ink743.xml" ContentType="application/inkml+xml"/>
  <Override PartName="/ppt/ink/ink744.xml" ContentType="application/inkml+xml"/>
  <Override PartName="/ppt/ink/ink745.xml" ContentType="application/inkml+xml"/>
  <Override PartName="/ppt/ink/ink746.xml" ContentType="application/inkml+xml"/>
  <Override PartName="/ppt/ink/ink747.xml" ContentType="application/inkml+xml"/>
  <Override PartName="/ppt/ink/ink748.xml" ContentType="application/inkml+xml"/>
  <Override PartName="/ppt/ink/ink749.xml" ContentType="application/inkml+xml"/>
  <Override PartName="/ppt/ink/ink750.xml" ContentType="application/inkml+xml"/>
  <Override PartName="/ppt/ink/ink751.xml" ContentType="application/inkml+xml"/>
  <Override PartName="/ppt/ink/ink752.xml" ContentType="application/inkml+xml"/>
  <Override PartName="/ppt/ink/ink753.xml" ContentType="application/inkml+xml"/>
  <Override PartName="/ppt/ink/ink754.xml" ContentType="application/inkml+xml"/>
  <Override PartName="/ppt/ink/ink755.xml" ContentType="application/inkml+xml"/>
  <Override PartName="/ppt/ink/ink756.xml" ContentType="application/inkml+xml"/>
  <Override PartName="/ppt/ink/ink757.xml" ContentType="application/inkml+xml"/>
  <Override PartName="/ppt/ink/ink758.xml" ContentType="application/inkml+xml"/>
  <Override PartName="/ppt/ink/ink759.xml" ContentType="application/inkml+xml"/>
  <Override PartName="/ppt/ink/ink760.xml" ContentType="application/inkml+xml"/>
  <Override PartName="/ppt/ink/ink761.xml" ContentType="application/inkml+xml"/>
  <Override PartName="/ppt/ink/ink762.xml" ContentType="application/inkml+xml"/>
  <Override PartName="/ppt/ink/ink763.xml" ContentType="application/inkml+xml"/>
  <Override PartName="/ppt/ink/ink764.xml" ContentType="application/inkml+xml"/>
  <Override PartName="/ppt/ink/ink765.xml" ContentType="application/inkml+xml"/>
  <Override PartName="/ppt/ink/ink766.xml" ContentType="application/inkml+xml"/>
  <Override PartName="/ppt/ink/ink767.xml" ContentType="application/inkml+xml"/>
  <Override PartName="/ppt/ink/ink768.xml" ContentType="application/inkml+xml"/>
  <Override PartName="/ppt/ink/ink769.xml" ContentType="application/inkml+xml"/>
  <Override PartName="/ppt/ink/ink770.xml" ContentType="application/inkml+xml"/>
  <Override PartName="/ppt/ink/ink771.xml" ContentType="application/inkml+xml"/>
  <Override PartName="/ppt/ink/ink772.xml" ContentType="application/inkml+xml"/>
  <Override PartName="/ppt/ink/ink773.xml" ContentType="application/inkml+xml"/>
  <Override PartName="/ppt/ink/ink774.xml" ContentType="application/inkml+xml"/>
  <Override PartName="/ppt/ink/ink775.xml" ContentType="application/inkml+xml"/>
  <Override PartName="/ppt/ink/ink776.xml" ContentType="application/inkml+xml"/>
  <Override PartName="/ppt/ink/ink777.xml" ContentType="application/inkml+xml"/>
  <Override PartName="/ppt/ink/ink778.xml" ContentType="application/inkml+xml"/>
  <Override PartName="/ppt/ink/ink779.xml" ContentType="application/inkml+xml"/>
  <Override PartName="/ppt/ink/ink780.xml" ContentType="application/inkml+xml"/>
  <Override PartName="/ppt/ink/ink781.xml" ContentType="application/inkml+xml"/>
  <Override PartName="/ppt/ink/ink782.xml" ContentType="application/inkml+xml"/>
  <Override PartName="/ppt/ink/ink783.xml" ContentType="application/inkml+xml"/>
  <Override PartName="/ppt/ink/ink784.xml" ContentType="application/inkml+xml"/>
  <Override PartName="/ppt/ink/ink785.xml" ContentType="application/inkml+xml"/>
  <Override PartName="/ppt/ink/ink786.xml" ContentType="application/inkml+xml"/>
  <Override PartName="/ppt/ink/ink787.xml" ContentType="application/inkml+xml"/>
  <Override PartName="/ppt/ink/ink788.xml" ContentType="application/inkml+xml"/>
  <Override PartName="/ppt/ink/ink789.xml" ContentType="application/inkml+xml"/>
  <Override PartName="/ppt/ink/ink790.xml" ContentType="application/inkml+xml"/>
  <Override PartName="/ppt/ink/ink791.xml" ContentType="application/inkml+xml"/>
  <Override PartName="/ppt/ink/ink792.xml" ContentType="application/inkml+xml"/>
  <Override PartName="/ppt/ink/ink793.xml" ContentType="application/inkml+xml"/>
  <Override PartName="/ppt/ink/ink794.xml" ContentType="application/inkml+xml"/>
  <Override PartName="/ppt/ink/ink795.xml" ContentType="application/inkml+xml"/>
  <Override PartName="/ppt/ink/ink796.xml" ContentType="application/inkml+xml"/>
  <Override PartName="/ppt/ink/ink797.xml" ContentType="application/inkml+xml"/>
  <Override PartName="/ppt/ink/ink798.xml" ContentType="application/inkml+xml"/>
  <Override PartName="/ppt/ink/ink799.xml" ContentType="application/inkml+xml"/>
  <Override PartName="/ppt/ink/ink800.xml" ContentType="application/inkml+xml"/>
  <Override PartName="/ppt/ink/ink801.xml" ContentType="application/inkml+xml"/>
  <Override PartName="/ppt/ink/ink802.xml" ContentType="application/inkml+xml"/>
  <Override PartName="/ppt/ink/ink803.xml" ContentType="application/inkml+xml"/>
  <Override PartName="/ppt/ink/ink804.xml" ContentType="application/inkml+xml"/>
  <Override PartName="/ppt/ink/ink805.xml" ContentType="application/inkml+xml"/>
  <Override PartName="/ppt/ink/ink806.xml" ContentType="application/inkml+xml"/>
  <Override PartName="/ppt/ink/ink807.xml" ContentType="application/inkml+xml"/>
  <Override PartName="/ppt/ink/ink808.xml" ContentType="application/inkml+xml"/>
  <Override PartName="/ppt/ink/ink809.xml" ContentType="application/inkml+xml"/>
  <Override PartName="/ppt/ink/ink810.xml" ContentType="application/inkml+xml"/>
  <Override PartName="/ppt/ink/ink811.xml" ContentType="application/inkml+xml"/>
  <Override PartName="/ppt/ink/ink812.xml" ContentType="application/inkml+xml"/>
  <Override PartName="/ppt/ink/ink813.xml" ContentType="application/inkml+xml"/>
  <Override PartName="/ppt/ink/ink814.xml" ContentType="application/inkml+xml"/>
  <Override PartName="/ppt/ink/ink815.xml" ContentType="application/inkml+xml"/>
  <Override PartName="/ppt/ink/ink816.xml" ContentType="application/inkml+xml"/>
  <Override PartName="/ppt/ink/ink817.xml" ContentType="application/inkml+xml"/>
  <Override PartName="/ppt/ink/ink818.xml" ContentType="application/inkml+xml"/>
  <Override PartName="/ppt/ink/ink819.xml" ContentType="application/inkml+xml"/>
  <Override PartName="/ppt/ink/ink820.xml" ContentType="application/inkml+xml"/>
  <Override PartName="/ppt/ink/ink821.xml" ContentType="application/inkml+xml"/>
  <Override PartName="/ppt/ink/ink822.xml" ContentType="application/inkml+xml"/>
  <Override PartName="/ppt/ink/ink823.xml" ContentType="application/inkml+xml"/>
  <Override PartName="/ppt/ink/ink824.xml" ContentType="application/inkml+xml"/>
  <Override PartName="/ppt/ink/ink825.xml" ContentType="application/inkml+xml"/>
  <Override PartName="/ppt/ink/ink826.xml" ContentType="application/inkml+xml"/>
  <Override PartName="/ppt/ink/ink827.xml" ContentType="application/inkml+xml"/>
  <Override PartName="/ppt/ink/ink828.xml" ContentType="application/inkml+xml"/>
  <Override PartName="/ppt/ink/ink829.xml" ContentType="application/inkml+xml"/>
  <Override PartName="/ppt/ink/ink830.xml" ContentType="application/inkml+xml"/>
  <Override PartName="/ppt/ink/ink831.xml" ContentType="application/inkml+xml"/>
  <Override PartName="/ppt/ink/ink832.xml" ContentType="application/inkml+xml"/>
  <Override PartName="/ppt/ink/ink833.xml" ContentType="application/inkml+xml"/>
  <Override PartName="/ppt/ink/ink834.xml" ContentType="application/inkml+xml"/>
  <Override PartName="/ppt/ink/ink835.xml" ContentType="application/inkml+xml"/>
  <Override PartName="/ppt/ink/ink836.xml" ContentType="application/inkml+xml"/>
  <Override PartName="/ppt/ink/ink837.xml" ContentType="application/inkml+xml"/>
  <Override PartName="/ppt/ink/ink838.xml" ContentType="application/inkml+xml"/>
  <Override PartName="/ppt/ink/ink839.xml" ContentType="application/inkml+xml"/>
  <Override PartName="/ppt/ink/ink840.xml" ContentType="application/inkml+xml"/>
  <Override PartName="/ppt/ink/ink841.xml" ContentType="application/inkml+xml"/>
  <Override PartName="/ppt/ink/ink842.xml" ContentType="application/inkml+xml"/>
  <Override PartName="/ppt/ink/ink843.xml" ContentType="application/inkml+xml"/>
  <Override PartName="/ppt/ink/ink844.xml" ContentType="application/inkml+xml"/>
  <Override PartName="/ppt/ink/ink845.xml" ContentType="application/inkml+xml"/>
  <Override PartName="/ppt/ink/ink846.xml" ContentType="application/inkml+xml"/>
  <Override PartName="/ppt/ink/ink847.xml" ContentType="application/inkml+xml"/>
  <Override PartName="/ppt/ink/ink848.xml" ContentType="application/inkml+xml"/>
  <Override PartName="/ppt/ink/ink849.xml" ContentType="application/inkml+xml"/>
  <Override PartName="/ppt/ink/ink850.xml" ContentType="application/inkml+xml"/>
  <Override PartName="/ppt/ink/ink851.xml" ContentType="application/inkml+xml"/>
  <Override PartName="/ppt/ink/ink852.xml" ContentType="application/inkml+xml"/>
  <Override PartName="/ppt/ink/ink853.xml" ContentType="application/inkml+xml"/>
  <Override PartName="/ppt/ink/ink854.xml" ContentType="application/inkml+xml"/>
  <Override PartName="/ppt/ink/ink855.xml" ContentType="application/inkml+xml"/>
  <Override PartName="/ppt/ink/ink856.xml" ContentType="application/inkml+xml"/>
  <Override PartName="/ppt/ink/ink857.xml" ContentType="application/inkml+xml"/>
  <Override PartName="/ppt/ink/ink858.xml" ContentType="application/inkml+xml"/>
  <Override PartName="/ppt/ink/ink859.xml" ContentType="application/inkml+xml"/>
  <Override PartName="/ppt/ink/ink860.xml" ContentType="application/inkml+xml"/>
  <Override PartName="/ppt/ink/ink861.xml" ContentType="application/inkml+xml"/>
  <Override PartName="/ppt/ink/ink862.xml" ContentType="application/inkml+xml"/>
  <Override PartName="/ppt/ink/ink863.xml" ContentType="application/inkml+xml"/>
  <Override PartName="/ppt/ink/ink864.xml" ContentType="application/inkml+xml"/>
  <Override PartName="/ppt/ink/ink865.xml" ContentType="application/inkml+xml"/>
  <Override PartName="/ppt/ink/ink866.xml" ContentType="application/inkml+xml"/>
  <Override PartName="/ppt/ink/ink867.xml" ContentType="application/inkml+xml"/>
  <Override PartName="/ppt/ink/ink868.xml" ContentType="application/inkml+xml"/>
  <Override PartName="/ppt/ink/ink869.xml" ContentType="application/inkml+xml"/>
  <Override PartName="/ppt/ink/ink870.xml" ContentType="application/inkml+xml"/>
  <Override PartName="/ppt/ink/ink871.xml" ContentType="application/inkml+xml"/>
  <Override PartName="/ppt/ink/ink872.xml" ContentType="application/inkml+xml"/>
  <Override PartName="/ppt/ink/ink873.xml" ContentType="application/inkml+xml"/>
  <Override PartName="/ppt/ink/ink874.xml" ContentType="application/inkml+xml"/>
  <Override PartName="/ppt/ink/ink875.xml" ContentType="application/inkml+xml"/>
  <Override PartName="/ppt/ink/ink876.xml" ContentType="application/inkml+xml"/>
  <Override PartName="/ppt/ink/ink877.xml" ContentType="application/inkml+xml"/>
  <Override PartName="/ppt/ink/ink878.xml" ContentType="application/inkml+xml"/>
  <Override PartName="/ppt/ink/ink879.xml" ContentType="application/inkml+xml"/>
  <Override PartName="/ppt/ink/ink880.xml" ContentType="application/inkml+xml"/>
  <Override PartName="/ppt/ink/ink881.xml" ContentType="application/inkml+xml"/>
  <Override PartName="/ppt/ink/ink882.xml" ContentType="application/inkml+xml"/>
  <Override PartName="/ppt/ink/ink883.xml" ContentType="application/inkml+xml"/>
  <Override PartName="/ppt/ink/ink884.xml" ContentType="application/inkml+xml"/>
  <Override PartName="/ppt/ink/ink885.xml" ContentType="application/inkml+xml"/>
  <Override PartName="/ppt/ink/ink886.xml" ContentType="application/inkml+xml"/>
  <Override PartName="/ppt/ink/ink887.xml" ContentType="application/inkml+xml"/>
  <Override PartName="/ppt/ink/ink888.xml" ContentType="application/inkml+xml"/>
  <Override PartName="/ppt/ink/ink889.xml" ContentType="application/inkml+xml"/>
  <Override PartName="/ppt/ink/ink890.xml" ContentType="application/inkml+xml"/>
  <Override PartName="/ppt/ink/ink891.xml" ContentType="application/inkml+xml"/>
  <Override PartName="/ppt/ink/ink892.xml" ContentType="application/inkml+xml"/>
  <Override PartName="/ppt/ink/ink893.xml" ContentType="application/inkml+xml"/>
  <Override PartName="/ppt/ink/ink894.xml" ContentType="application/inkml+xml"/>
  <Override PartName="/ppt/ink/ink895.xml" ContentType="application/inkml+xml"/>
  <Override PartName="/ppt/ink/ink896.xml" ContentType="application/inkml+xml"/>
  <Override PartName="/ppt/ink/ink897.xml" ContentType="application/inkml+xml"/>
  <Override PartName="/ppt/ink/ink898.xml" ContentType="application/inkml+xml"/>
  <Override PartName="/ppt/ink/ink899.xml" ContentType="application/inkml+xml"/>
  <Override PartName="/ppt/ink/ink900.xml" ContentType="application/inkml+xml"/>
  <Override PartName="/ppt/ink/ink901.xml" ContentType="application/inkml+xml"/>
  <Override PartName="/ppt/ink/ink902.xml" ContentType="application/inkml+xml"/>
  <Override PartName="/ppt/ink/ink903.xml" ContentType="application/inkml+xml"/>
  <Override PartName="/ppt/ink/ink904.xml" ContentType="application/inkml+xml"/>
  <Override PartName="/ppt/ink/ink905.xml" ContentType="application/inkml+xml"/>
  <Override PartName="/ppt/ink/ink906.xml" ContentType="application/inkml+xml"/>
  <Override PartName="/ppt/ink/ink907.xml" ContentType="application/inkml+xml"/>
  <Override PartName="/ppt/ink/ink908.xml" ContentType="application/inkml+xml"/>
  <Override PartName="/ppt/ink/ink909.xml" ContentType="application/inkml+xml"/>
  <Override PartName="/ppt/ink/ink910.xml" ContentType="application/inkml+xml"/>
  <Override PartName="/ppt/ink/ink911.xml" ContentType="application/inkml+xml"/>
  <Override PartName="/ppt/ink/ink912.xml" ContentType="application/inkml+xml"/>
  <Override PartName="/ppt/ink/ink913.xml" ContentType="application/inkml+xml"/>
  <Override PartName="/ppt/ink/ink914.xml" ContentType="application/inkml+xml"/>
  <Override PartName="/ppt/ink/ink915.xml" ContentType="application/inkml+xml"/>
  <Override PartName="/ppt/ink/ink916.xml" ContentType="application/inkml+xml"/>
  <Override PartName="/ppt/ink/ink917.xml" ContentType="application/inkml+xml"/>
  <Override PartName="/ppt/ink/ink918.xml" ContentType="application/inkml+xml"/>
  <Override PartName="/ppt/ink/ink919.xml" ContentType="application/inkml+xml"/>
  <Override PartName="/ppt/ink/ink920.xml" ContentType="application/inkml+xml"/>
  <Override PartName="/ppt/ink/ink921.xml" ContentType="application/inkml+xml"/>
  <Override PartName="/ppt/ink/ink922.xml" ContentType="application/inkml+xml"/>
  <Override PartName="/ppt/ink/ink923.xml" ContentType="application/inkml+xml"/>
  <Override PartName="/ppt/ink/ink924.xml" ContentType="application/inkml+xml"/>
  <Override PartName="/ppt/ink/ink925.xml" ContentType="application/inkml+xml"/>
  <Override PartName="/ppt/ink/ink926.xml" ContentType="application/inkml+xml"/>
  <Override PartName="/ppt/ink/ink927.xml" ContentType="application/inkml+xml"/>
  <Override PartName="/ppt/ink/ink928.xml" ContentType="application/inkml+xml"/>
  <Override PartName="/ppt/ink/ink929.xml" ContentType="application/inkml+xml"/>
  <Override PartName="/ppt/ink/ink930.xml" ContentType="application/inkml+xml"/>
  <Override PartName="/ppt/ink/ink931.xml" ContentType="application/inkml+xml"/>
  <Override PartName="/ppt/ink/ink932.xml" ContentType="application/inkml+xml"/>
  <Override PartName="/ppt/ink/ink933.xml" ContentType="application/inkml+xml"/>
  <Override PartName="/ppt/ink/ink934.xml" ContentType="application/inkml+xml"/>
  <Override PartName="/ppt/ink/ink935.xml" ContentType="application/inkml+xml"/>
  <Override PartName="/ppt/ink/ink936.xml" ContentType="application/inkml+xml"/>
  <Override PartName="/ppt/ink/ink937.xml" ContentType="application/inkml+xml"/>
  <Override PartName="/ppt/ink/ink938.xml" ContentType="application/inkml+xml"/>
  <Override PartName="/ppt/ink/ink939.xml" ContentType="application/inkml+xml"/>
  <Override PartName="/ppt/ink/ink940.xml" ContentType="application/inkml+xml"/>
  <Override PartName="/ppt/ink/ink941.xml" ContentType="application/inkml+xml"/>
  <Override PartName="/ppt/ink/ink942.xml" ContentType="application/inkml+xml"/>
  <Override PartName="/ppt/ink/ink943.xml" ContentType="application/inkml+xml"/>
  <Override PartName="/ppt/ink/ink944.xml" ContentType="application/inkml+xml"/>
  <Override PartName="/ppt/ink/ink945.xml" ContentType="application/inkml+xml"/>
  <Override PartName="/ppt/ink/ink946.xml" ContentType="application/inkml+xml"/>
  <Override PartName="/ppt/ink/ink947.xml" ContentType="application/inkml+xml"/>
  <Override PartName="/ppt/ink/ink948.xml" ContentType="application/inkml+xml"/>
  <Override PartName="/ppt/ink/ink949.xml" ContentType="application/inkml+xml"/>
  <Override PartName="/ppt/ink/ink950.xml" ContentType="application/inkml+xml"/>
  <Override PartName="/ppt/ink/ink951.xml" ContentType="application/inkml+xml"/>
  <Override PartName="/ppt/ink/ink952.xml" ContentType="application/inkml+xml"/>
  <Override PartName="/ppt/ink/ink953.xml" ContentType="application/inkml+xml"/>
  <Override PartName="/ppt/ink/ink954.xml" ContentType="application/inkml+xml"/>
  <Override PartName="/ppt/ink/ink955.xml" ContentType="application/inkml+xml"/>
  <Override PartName="/ppt/ink/ink956.xml" ContentType="application/inkml+xml"/>
  <Override PartName="/ppt/ink/ink957.xml" ContentType="application/inkml+xml"/>
  <Override PartName="/ppt/ink/ink958.xml" ContentType="application/inkml+xml"/>
  <Override PartName="/ppt/ink/ink959.xml" ContentType="application/inkml+xml"/>
  <Override PartName="/ppt/ink/ink960.xml" ContentType="application/inkml+xml"/>
  <Override PartName="/ppt/ink/ink961.xml" ContentType="application/inkml+xml"/>
  <Override PartName="/ppt/ink/ink962.xml" ContentType="application/inkml+xml"/>
  <Override PartName="/ppt/ink/ink963.xml" ContentType="application/inkml+xml"/>
  <Override PartName="/ppt/ink/ink964.xml" ContentType="application/inkml+xml"/>
  <Override PartName="/ppt/ink/ink965.xml" ContentType="application/inkml+xml"/>
  <Override PartName="/ppt/ink/ink966.xml" ContentType="application/inkml+xml"/>
  <Override PartName="/ppt/ink/ink967.xml" ContentType="application/inkml+xml"/>
  <Override PartName="/ppt/ink/ink968.xml" ContentType="application/inkml+xml"/>
  <Override PartName="/ppt/ink/ink969.xml" ContentType="application/inkml+xml"/>
  <Override PartName="/ppt/ink/ink970.xml" ContentType="application/inkml+xml"/>
  <Override PartName="/ppt/ink/ink971.xml" ContentType="application/inkml+xml"/>
  <Override PartName="/ppt/ink/ink972.xml" ContentType="application/inkml+xml"/>
  <Override PartName="/ppt/ink/ink973.xml" ContentType="application/inkml+xml"/>
  <Override PartName="/ppt/ink/ink974.xml" ContentType="application/inkml+xml"/>
  <Override PartName="/ppt/ink/ink975.xml" ContentType="application/inkml+xml"/>
  <Override PartName="/ppt/ink/ink976.xml" ContentType="application/inkml+xml"/>
  <Override PartName="/ppt/ink/ink977.xml" ContentType="application/inkml+xml"/>
  <Override PartName="/ppt/ink/ink978.xml" ContentType="application/inkml+xml"/>
  <Override PartName="/ppt/ink/ink979.xml" ContentType="application/inkml+xml"/>
  <Override PartName="/ppt/ink/ink980.xml" ContentType="application/inkml+xml"/>
  <Override PartName="/ppt/ink/ink981.xml" ContentType="application/inkml+xml"/>
  <Override PartName="/ppt/ink/ink982.xml" ContentType="application/inkml+xml"/>
  <Override PartName="/ppt/ink/ink983.xml" ContentType="application/inkml+xml"/>
  <Override PartName="/ppt/ink/ink984.xml" ContentType="application/inkml+xml"/>
  <Override PartName="/ppt/ink/ink985.xml" ContentType="application/inkml+xml"/>
  <Override PartName="/ppt/ink/ink986.xml" ContentType="application/inkml+xml"/>
  <Override PartName="/ppt/ink/ink987.xml" ContentType="application/inkml+xml"/>
  <Override PartName="/ppt/ink/ink988.xml" ContentType="application/inkml+xml"/>
  <Override PartName="/ppt/ink/ink989.xml" ContentType="application/inkml+xml"/>
  <Override PartName="/ppt/ink/ink990.xml" ContentType="application/inkml+xml"/>
  <Override PartName="/ppt/ink/ink991.xml" ContentType="application/inkml+xml"/>
  <Override PartName="/ppt/ink/ink992.xml" ContentType="application/inkml+xml"/>
  <Override PartName="/ppt/ink/ink993.xml" ContentType="application/inkml+xml"/>
  <Override PartName="/ppt/ink/ink994.xml" ContentType="application/inkml+xml"/>
  <Override PartName="/ppt/ink/ink995.xml" ContentType="application/inkml+xml"/>
  <Override PartName="/ppt/ink/ink996.xml" ContentType="application/inkml+xml"/>
  <Override PartName="/ppt/ink/ink997.xml" ContentType="application/inkml+xml"/>
  <Override PartName="/ppt/ink/ink998.xml" ContentType="application/inkml+xml"/>
  <Override PartName="/ppt/ink/ink999.xml" ContentType="application/inkml+xml"/>
  <Override PartName="/ppt/ink/ink1000.xml" ContentType="application/inkml+xml"/>
  <Override PartName="/ppt/ink/ink1001.xml" ContentType="application/inkml+xml"/>
  <Override PartName="/ppt/ink/ink1002.xml" ContentType="application/inkml+xml"/>
  <Override PartName="/ppt/ink/ink1003.xml" ContentType="application/inkml+xml"/>
  <Override PartName="/ppt/ink/ink1004.xml" ContentType="application/inkml+xml"/>
  <Override PartName="/ppt/ink/ink1005.xml" ContentType="application/inkml+xml"/>
  <Override PartName="/ppt/ink/ink1006.xml" ContentType="application/inkml+xml"/>
  <Override PartName="/ppt/ink/ink1007.xml" ContentType="application/inkml+xml"/>
  <Override PartName="/ppt/ink/ink1008.xml" ContentType="application/inkml+xml"/>
  <Override PartName="/ppt/ink/ink1009.xml" ContentType="application/inkml+xml"/>
  <Override PartName="/ppt/ink/ink1010.xml" ContentType="application/inkml+xml"/>
  <Override PartName="/ppt/ink/ink1011.xml" ContentType="application/inkml+xml"/>
  <Override PartName="/ppt/ink/ink1012.xml" ContentType="application/inkml+xml"/>
  <Override PartName="/ppt/ink/ink1013.xml" ContentType="application/inkml+xml"/>
  <Override PartName="/ppt/ink/ink1014.xml" ContentType="application/inkml+xml"/>
  <Override PartName="/ppt/ink/ink1015.xml" ContentType="application/inkml+xml"/>
  <Override PartName="/ppt/ink/ink1016.xml" ContentType="application/inkml+xml"/>
  <Override PartName="/ppt/ink/ink1017.xml" ContentType="application/inkml+xml"/>
  <Override PartName="/ppt/ink/ink1018.xml" ContentType="application/inkml+xml"/>
  <Override PartName="/ppt/ink/ink1019.xml" ContentType="application/inkml+xml"/>
  <Override PartName="/ppt/ink/ink1020.xml" ContentType="application/inkml+xml"/>
  <Override PartName="/ppt/ink/ink1021.xml" ContentType="application/inkml+xml"/>
  <Override PartName="/ppt/ink/ink1022.xml" ContentType="application/inkml+xml"/>
  <Override PartName="/ppt/ink/ink1023.xml" ContentType="application/inkml+xml"/>
  <Override PartName="/ppt/ink/ink1024.xml" ContentType="application/inkml+xml"/>
  <Override PartName="/ppt/ink/ink1025.xml" ContentType="application/inkml+xml"/>
  <Override PartName="/ppt/ink/ink1026.xml" ContentType="application/inkml+xml"/>
  <Override PartName="/ppt/ink/ink1027.xml" ContentType="application/inkml+xml"/>
  <Override PartName="/ppt/ink/ink1028.xml" ContentType="application/inkml+xml"/>
  <Override PartName="/ppt/ink/ink1029.xml" ContentType="application/inkml+xml"/>
  <Override PartName="/ppt/ink/ink1030.xml" ContentType="application/inkml+xml"/>
  <Override PartName="/ppt/ink/ink1031.xml" ContentType="application/inkml+xml"/>
  <Override PartName="/ppt/ink/ink1032.xml" ContentType="application/inkml+xml"/>
  <Override PartName="/ppt/ink/ink1033.xml" ContentType="application/inkml+xml"/>
  <Override PartName="/ppt/ink/ink1034.xml" ContentType="application/inkml+xml"/>
  <Override PartName="/ppt/ink/ink1035.xml" ContentType="application/inkml+xml"/>
  <Override PartName="/ppt/ink/ink1036.xml" ContentType="application/inkml+xml"/>
  <Override PartName="/ppt/ink/ink1037.xml" ContentType="application/inkml+xml"/>
  <Override PartName="/ppt/ink/ink1038.xml" ContentType="application/inkml+xml"/>
  <Override PartName="/ppt/ink/ink1039.xml" ContentType="application/inkml+xml"/>
  <Override PartName="/ppt/ink/ink1040.xml" ContentType="application/inkml+xml"/>
  <Override PartName="/ppt/ink/ink1041.xml" ContentType="application/inkml+xml"/>
  <Override PartName="/ppt/ink/ink1042.xml" ContentType="application/inkml+xml"/>
  <Override PartName="/ppt/ink/ink1043.xml" ContentType="application/inkml+xml"/>
  <Override PartName="/ppt/ink/ink1044.xml" ContentType="application/inkml+xml"/>
  <Override PartName="/ppt/ink/ink1045.xml" ContentType="application/inkml+xml"/>
  <Override PartName="/ppt/ink/ink1046.xml" ContentType="application/inkml+xml"/>
  <Override PartName="/ppt/ink/ink1047.xml" ContentType="application/inkml+xml"/>
  <Override PartName="/ppt/ink/ink1048.xml" ContentType="application/inkml+xml"/>
  <Override PartName="/ppt/ink/ink1049.xml" ContentType="application/inkml+xml"/>
  <Override PartName="/ppt/ink/ink1050.xml" ContentType="application/inkml+xml"/>
  <Override PartName="/ppt/ink/ink1051.xml" ContentType="application/inkml+xml"/>
  <Override PartName="/ppt/ink/ink1052.xml" ContentType="application/inkml+xml"/>
  <Override PartName="/ppt/ink/ink1053.xml" ContentType="application/inkml+xml"/>
  <Override PartName="/ppt/ink/ink1054.xml" ContentType="application/inkml+xml"/>
  <Override PartName="/ppt/ink/ink1055.xml" ContentType="application/inkml+xml"/>
  <Override PartName="/ppt/ink/ink1056.xml" ContentType="application/inkml+xml"/>
  <Override PartName="/ppt/ink/ink1057.xml" ContentType="application/inkml+xml"/>
  <Override PartName="/ppt/ink/ink1058.xml" ContentType="application/inkml+xml"/>
  <Override PartName="/ppt/ink/ink1059.xml" ContentType="application/inkml+xml"/>
  <Override PartName="/ppt/ink/ink1060.xml" ContentType="application/inkml+xml"/>
  <Override PartName="/ppt/ink/ink1061.xml" ContentType="application/inkml+xml"/>
  <Override PartName="/ppt/ink/ink1062.xml" ContentType="application/inkml+xml"/>
  <Override PartName="/ppt/ink/ink1063.xml" ContentType="application/inkml+xml"/>
  <Override PartName="/ppt/ink/ink1064.xml" ContentType="application/inkml+xml"/>
  <Override PartName="/ppt/ink/ink1065.xml" ContentType="application/inkml+xml"/>
  <Override PartName="/ppt/ink/ink1066.xml" ContentType="application/inkml+xml"/>
  <Override PartName="/ppt/ink/ink1067.xml" ContentType="application/inkml+xml"/>
  <Override PartName="/ppt/ink/ink1068.xml" ContentType="application/inkml+xml"/>
  <Override PartName="/ppt/ink/ink1069.xml" ContentType="application/inkml+xml"/>
  <Override PartName="/ppt/ink/ink1070.xml" ContentType="application/inkml+xml"/>
  <Override PartName="/ppt/ink/ink1071.xml" ContentType="application/inkml+xml"/>
  <Override PartName="/ppt/ink/ink1072.xml" ContentType="application/inkml+xml"/>
  <Override PartName="/ppt/ink/ink1073.xml" ContentType="application/inkml+xml"/>
  <Override PartName="/ppt/ink/ink1074.xml" ContentType="application/inkml+xml"/>
  <Override PartName="/ppt/ink/ink1075.xml" ContentType="application/inkml+xml"/>
  <Override PartName="/ppt/ink/ink1076.xml" ContentType="application/inkml+xml"/>
  <Override PartName="/ppt/ink/ink1077.xml" ContentType="application/inkml+xml"/>
  <Override PartName="/ppt/ink/ink1078.xml" ContentType="application/inkml+xml"/>
  <Override PartName="/ppt/ink/ink1079.xml" ContentType="application/inkml+xml"/>
  <Override PartName="/ppt/ink/ink1080.xml" ContentType="application/inkml+xml"/>
  <Override PartName="/ppt/ink/ink1081.xml" ContentType="application/inkml+xml"/>
  <Override PartName="/ppt/ink/ink1082.xml" ContentType="application/inkml+xml"/>
  <Override PartName="/ppt/ink/ink1083.xml" ContentType="application/inkml+xml"/>
  <Override PartName="/ppt/ink/ink1084.xml" ContentType="application/inkml+xml"/>
  <Override PartName="/ppt/ink/ink1085.xml" ContentType="application/inkml+xml"/>
  <Override PartName="/ppt/ink/ink1086.xml" ContentType="application/inkml+xml"/>
  <Override PartName="/ppt/ink/ink1087.xml" ContentType="application/inkml+xml"/>
  <Override PartName="/ppt/ink/ink1088.xml" ContentType="application/inkml+xml"/>
  <Override PartName="/ppt/ink/ink1089.xml" ContentType="application/inkml+xml"/>
  <Override PartName="/ppt/ink/ink1090.xml" ContentType="application/inkml+xml"/>
  <Override PartName="/ppt/ink/ink1091.xml" ContentType="application/inkml+xml"/>
  <Override PartName="/ppt/ink/ink1092.xml" ContentType="application/inkml+xml"/>
  <Override PartName="/ppt/ink/ink1093.xml" ContentType="application/inkml+xml"/>
  <Override PartName="/ppt/ink/ink1094.xml" ContentType="application/inkml+xml"/>
  <Override PartName="/ppt/ink/ink1095.xml" ContentType="application/inkml+xml"/>
  <Override PartName="/ppt/ink/ink1096.xml" ContentType="application/inkml+xml"/>
  <Override PartName="/ppt/ink/ink1097.xml" ContentType="application/inkml+xml"/>
  <Override PartName="/ppt/ink/ink1098.xml" ContentType="application/inkml+xml"/>
  <Override PartName="/ppt/ink/ink1099.xml" ContentType="application/inkml+xml"/>
  <Override PartName="/ppt/ink/ink1100.xml" ContentType="application/inkml+xml"/>
  <Override PartName="/ppt/ink/ink1101.xml" ContentType="application/inkml+xml"/>
  <Override PartName="/ppt/ink/ink1102.xml" ContentType="application/inkml+xml"/>
  <Override PartName="/ppt/ink/ink1103.xml" ContentType="application/inkml+xml"/>
  <Override PartName="/ppt/ink/ink1104.xml" ContentType="application/inkml+xml"/>
  <Override PartName="/ppt/ink/ink1105.xml" ContentType="application/inkml+xml"/>
  <Override PartName="/ppt/ink/ink1106.xml" ContentType="application/inkml+xml"/>
  <Override PartName="/ppt/ink/ink1107.xml" ContentType="application/inkml+xml"/>
  <Override PartName="/ppt/ink/ink1108.xml" ContentType="application/inkml+xml"/>
  <Override PartName="/ppt/ink/ink1109.xml" ContentType="application/inkml+xml"/>
  <Override PartName="/ppt/ink/ink1110.xml" ContentType="application/inkml+xml"/>
  <Override PartName="/ppt/ink/ink1111.xml" ContentType="application/inkml+xml"/>
  <Override PartName="/ppt/ink/ink1112.xml" ContentType="application/inkml+xml"/>
  <Override PartName="/ppt/ink/ink1113.xml" ContentType="application/inkml+xml"/>
  <Override PartName="/ppt/ink/ink1114.xml" ContentType="application/inkml+xml"/>
  <Override PartName="/ppt/ink/ink1115.xml" ContentType="application/inkml+xml"/>
  <Override PartName="/ppt/ink/ink1116.xml" ContentType="application/inkml+xml"/>
  <Override PartName="/ppt/ink/ink1117.xml" ContentType="application/inkml+xml"/>
  <Override PartName="/ppt/ink/ink1118.xml" ContentType="application/inkml+xml"/>
  <Override PartName="/ppt/ink/ink1119.xml" ContentType="application/inkml+xml"/>
  <Override PartName="/ppt/ink/ink1120.xml" ContentType="application/inkml+xml"/>
  <Override PartName="/ppt/ink/ink1121.xml" ContentType="application/inkml+xml"/>
  <Override PartName="/ppt/ink/ink1122.xml" ContentType="application/inkml+xml"/>
  <Override PartName="/ppt/ink/ink1123.xml" ContentType="application/inkml+xml"/>
  <Override PartName="/ppt/ink/ink1124.xml" ContentType="application/inkml+xml"/>
  <Override PartName="/ppt/ink/ink1125.xml" ContentType="application/inkml+xml"/>
  <Override PartName="/ppt/ink/ink1126.xml" ContentType="application/inkml+xml"/>
  <Override PartName="/ppt/ink/ink1127.xml" ContentType="application/inkml+xml"/>
  <Override PartName="/ppt/ink/ink1128.xml" ContentType="application/inkml+xml"/>
  <Override PartName="/ppt/ink/ink1129.xml" ContentType="application/inkml+xml"/>
  <Override PartName="/ppt/ink/ink1130.xml" ContentType="application/inkml+xml"/>
  <Override PartName="/ppt/ink/ink1131.xml" ContentType="application/inkml+xml"/>
  <Override PartName="/ppt/ink/ink1132.xml" ContentType="application/inkml+xml"/>
  <Override PartName="/ppt/ink/ink1133.xml" ContentType="application/inkml+xml"/>
  <Override PartName="/ppt/ink/ink1134.xml" ContentType="application/inkml+xml"/>
  <Override PartName="/ppt/ink/ink1135.xml" ContentType="application/inkml+xml"/>
  <Override PartName="/ppt/ink/ink1136.xml" ContentType="application/inkml+xml"/>
  <Override PartName="/ppt/ink/ink1137.xml" ContentType="application/inkml+xml"/>
  <Override PartName="/ppt/ink/ink1138.xml" ContentType="application/inkml+xml"/>
  <Override PartName="/ppt/ink/ink1139.xml" ContentType="application/inkml+xml"/>
  <Override PartName="/ppt/ink/ink1140.xml" ContentType="application/inkml+xml"/>
  <Override PartName="/ppt/ink/ink1141.xml" ContentType="application/inkml+xml"/>
  <Override PartName="/ppt/ink/ink1142.xml" ContentType="application/inkml+xml"/>
  <Override PartName="/ppt/ink/ink1143.xml" ContentType="application/inkml+xml"/>
  <Override PartName="/ppt/ink/ink1144.xml" ContentType="application/inkml+xml"/>
  <Override PartName="/ppt/ink/ink1145.xml" ContentType="application/inkml+xml"/>
  <Override PartName="/ppt/ink/ink1146.xml" ContentType="application/inkml+xml"/>
  <Override PartName="/ppt/ink/ink1147.xml" ContentType="application/inkml+xml"/>
  <Override PartName="/ppt/ink/ink1148.xml" ContentType="application/inkml+xml"/>
  <Override PartName="/ppt/ink/ink1149.xml" ContentType="application/inkml+xml"/>
  <Override PartName="/ppt/ink/ink1150.xml" ContentType="application/inkml+xml"/>
  <Override PartName="/ppt/ink/ink1151.xml" ContentType="application/inkml+xml"/>
  <Override PartName="/ppt/ink/ink1152.xml" ContentType="application/inkml+xml"/>
  <Override PartName="/ppt/ink/ink1153.xml" ContentType="application/inkml+xml"/>
  <Override PartName="/ppt/ink/ink1154.xml" ContentType="application/inkml+xml"/>
  <Override PartName="/ppt/ink/ink1155.xml" ContentType="application/inkml+xml"/>
  <Override PartName="/ppt/ink/ink1156.xml" ContentType="application/inkml+xml"/>
  <Override PartName="/ppt/ink/ink1157.xml" ContentType="application/inkml+xml"/>
  <Override PartName="/ppt/ink/ink1158.xml" ContentType="application/inkml+xml"/>
  <Override PartName="/ppt/ink/ink1159.xml" ContentType="application/inkml+xml"/>
  <Override PartName="/ppt/ink/ink1160.xml" ContentType="application/inkml+xml"/>
  <Override PartName="/ppt/ink/ink1161.xml" ContentType="application/inkml+xml"/>
  <Override PartName="/ppt/ink/ink1162.xml" ContentType="application/inkml+xml"/>
  <Override PartName="/ppt/ink/ink1163.xml" ContentType="application/inkml+xml"/>
  <Override PartName="/ppt/ink/ink1164.xml" ContentType="application/inkml+xml"/>
  <Override PartName="/ppt/ink/ink1165.xml" ContentType="application/inkml+xml"/>
  <Override PartName="/ppt/ink/ink1166.xml" ContentType="application/inkml+xml"/>
  <Override PartName="/ppt/ink/ink1167.xml" ContentType="application/inkml+xml"/>
  <Override PartName="/ppt/ink/ink1168.xml" ContentType="application/inkml+xml"/>
  <Override PartName="/ppt/ink/ink1169.xml" ContentType="application/inkml+xml"/>
  <Override PartName="/ppt/ink/ink1170.xml" ContentType="application/inkml+xml"/>
  <Override PartName="/ppt/ink/ink1171.xml" ContentType="application/inkml+xml"/>
  <Override PartName="/ppt/ink/ink1172.xml" ContentType="application/inkml+xml"/>
  <Override PartName="/ppt/ink/ink1173.xml" ContentType="application/inkml+xml"/>
  <Override PartName="/ppt/ink/ink1174.xml" ContentType="application/inkml+xml"/>
  <Override PartName="/ppt/ink/ink1175.xml" ContentType="application/inkml+xml"/>
  <Override PartName="/ppt/ink/ink1176.xml" ContentType="application/inkml+xml"/>
  <Override PartName="/ppt/ink/ink1177.xml" ContentType="application/inkml+xml"/>
  <Override PartName="/ppt/ink/ink1178.xml" ContentType="application/inkml+xml"/>
  <Override PartName="/ppt/ink/ink1179.xml" ContentType="application/inkml+xml"/>
  <Override PartName="/ppt/ink/ink1180.xml" ContentType="application/inkml+xml"/>
  <Override PartName="/ppt/ink/ink1181.xml" ContentType="application/inkml+xml"/>
  <Override PartName="/ppt/ink/ink1182.xml" ContentType="application/inkml+xml"/>
  <Override PartName="/ppt/ink/ink1183.xml" ContentType="application/inkml+xml"/>
  <Override PartName="/ppt/ink/ink1184.xml" ContentType="application/inkml+xml"/>
  <Override PartName="/ppt/ink/ink1185.xml" ContentType="application/inkml+xml"/>
  <Override PartName="/ppt/ink/ink1186.xml" ContentType="application/inkml+xml"/>
  <Override PartName="/ppt/ink/ink1187.xml" ContentType="application/inkml+xml"/>
  <Override PartName="/ppt/ink/ink1188.xml" ContentType="application/inkml+xml"/>
  <Override PartName="/ppt/ink/ink1189.xml" ContentType="application/inkml+xml"/>
  <Override PartName="/ppt/ink/ink1190.xml" ContentType="application/inkml+xml"/>
  <Override PartName="/ppt/ink/ink1191.xml" ContentType="application/inkml+xml"/>
  <Override PartName="/ppt/ink/ink1192.xml" ContentType="application/inkml+xml"/>
  <Override PartName="/ppt/ink/ink1193.xml" ContentType="application/inkml+xml"/>
  <Override PartName="/ppt/ink/ink1194.xml" ContentType="application/inkml+xml"/>
  <Override PartName="/ppt/ink/ink1195.xml" ContentType="application/inkml+xml"/>
  <Override PartName="/ppt/ink/ink1196.xml" ContentType="application/inkml+xml"/>
  <Override PartName="/ppt/ink/ink1197.xml" ContentType="application/inkml+xml"/>
  <Override PartName="/ppt/ink/ink1198.xml" ContentType="application/inkml+xml"/>
  <Override PartName="/ppt/ink/ink1199.xml" ContentType="application/inkml+xml"/>
  <Override PartName="/ppt/ink/ink1200.xml" ContentType="application/inkml+xml"/>
  <Override PartName="/ppt/ink/ink1201.xml" ContentType="application/inkml+xml"/>
  <Override PartName="/ppt/ink/ink1202.xml" ContentType="application/inkml+xml"/>
  <Override PartName="/ppt/ink/ink1203.xml" ContentType="application/inkml+xml"/>
  <Override PartName="/ppt/ink/ink1204.xml" ContentType="application/inkml+xml"/>
  <Override PartName="/ppt/ink/ink1205.xml" ContentType="application/inkml+xml"/>
  <Override PartName="/ppt/ink/ink1206.xml" ContentType="application/inkml+xml"/>
  <Override PartName="/ppt/ink/ink1207.xml" ContentType="application/inkml+xml"/>
  <Override PartName="/ppt/ink/ink1208.xml" ContentType="application/inkml+xml"/>
  <Override PartName="/ppt/ink/ink1209.xml" ContentType="application/inkml+xml"/>
  <Override PartName="/ppt/ink/ink1210.xml" ContentType="application/inkml+xml"/>
  <Override PartName="/ppt/ink/ink1211.xml" ContentType="application/inkml+xml"/>
  <Override PartName="/ppt/ink/ink1212.xml" ContentType="application/inkml+xml"/>
  <Override PartName="/ppt/ink/ink1213.xml" ContentType="application/inkml+xml"/>
  <Override PartName="/ppt/ink/ink1214.xml" ContentType="application/inkml+xml"/>
  <Override PartName="/ppt/ink/ink1215.xml" ContentType="application/inkml+xml"/>
  <Override PartName="/ppt/ink/ink1216.xml" ContentType="application/inkml+xml"/>
  <Override PartName="/ppt/ink/ink1217.xml" ContentType="application/inkml+xml"/>
  <Override PartName="/ppt/ink/ink1218.xml" ContentType="application/inkml+xml"/>
  <Override PartName="/ppt/ink/ink1219.xml" ContentType="application/inkml+xml"/>
  <Override PartName="/ppt/ink/ink1220.xml" ContentType="application/inkml+xml"/>
  <Override PartName="/ppt/ink/ink1221.xml" ContentType="application/inkml+xml"/>
  <Override PartName="/ppt/ink/ink1222.xml" ContentType="application/inkml+xml"/>
  <Override PartName="/ppt/ink/ink1223.xml" ContentType="application/inkml+xml"/>
  <Override PartName="/ppt/ink/ink1224.xml" ContentType="application/inkml+xml"/>
  <Override PartName="/ppt/ink/ink1225.xml" ContentType="application/inkml+xml"/>
  <Override PartName="/ppt/ink/ink1226.xml" ContentType="application/inkml+xml"/>
  <Override PartName="/ppt/ink/ink1227.xml" ContentType="application/inkml+xml"/>
  <Override PartName="/ppt/ink/ink1228.xml" ContentType="application/inkml+xml"/>
  <Override PartName="/ppt/ink/ink1229.xml" ContentType="application/inkml+xml"/>
  <Override PartName="/ppt/ink/ink1230.xml" ContentType="application/inkml+xml"/>
  <Override PartName="/ppt/ink/ink1231.xml" ContentType="application/inkml+xml"/>
  <Override PartName="/ppt/ink/ink1232.xml" ContentType="application/inkml+xml"/>
  <Override PartName="/ppt/ink/ink1233.xml" ContentType="application/inkml+xml"/>
  <Override PartName="/ppt/ink/ink1234.xml" ContentType="application/inkml+xml"/>
  <Override PartName="/ppt/ink/ink1235.xml" ContentType="application/inkml+xml"/>
  <Override PartName="/ppt/ink/ink1236.xml" ContentType="application/inkml+xml"/>
  <Override PartName="/ppt/ink/ink1237.xml" ContentType="application/inkml+xml"/>
  <Override PartName="/ppt/ink/ink1238.xml" ContentType="application/inkml+xml"/>
  <Override PartName="/ppt/ink/ink1239.xml" ContentType="application/inkml+xml"/>
  <Override PartName="/ppt/ink/ink1240.xml" ContentType="application/inkml+xml"/>
  <Override PartName="/ppt/ink/ink1241.xml" ContentType="application/inkml+xml"/>
  <Override PartName="/ppt/ink/ink1242.xml" ContentType="application/inkml+xml"/>
  <Override PartName="/ppt/ink/ink1243.xml" ContentType="application/inkml+xml"/>
  <Override PartName="/ppt/ink/ink1244.xml" ContentType="application/inkml+xml"/>
  <Override PartName="/ppt/ink/ink1245.xml" ContentType="application/inkml+xml"/>
  <Override PartName="/ppt/ink/ink1246.xml" ContentType="application/inkml+xml"/>
  <Override PartName="/ppt/ink/ink1247.xml" ContentType="application/inkml+xml"/>
  <Override PartName="/ppt/ink/ink1248.xml" ContentType="application/inkml+xml"/>
  <Override PartName="/ppt/ink/ink1249.xml" ContentType="application/inkml+xml"/>
  <Override PartName="/ppt/ink/ink1250.xml" ContentType="application/inkml+xml"/>
  <Override PartName="/ppt/ink/ink1251.xml" ContentType="application/inkml+xml"/>
  <Override PartName="/ppt/ink/ink1252.xml" ContentType="application/inkml+xml"/>
  <Override PartName="/ppt/ink/ink1253.xml" ContentType="application/inkml+xml"/>
  <Override PartName="/ppt/ink/ink1254.xml" ContentType="application/inkml+xml"/>
  <Override PartName="/ppt/ink/ink1255.xml" ContentType="application/inkml+xml"/>
  <Override PartName="/ppt/ink/ink1256.xml" ContentType="application/inkml+xml"/>
  <Override PartName="/ppt/ink/ink1257.xml" ContentType="application/inkml+xml"/>
  <Override PartName="/ppt/ink/ink1258.xml" ContentType="application/inkml+xml"/>
  <Override PartName="/ppt/ink/ink1259.xml" ContentType="application/inkml+xml"/>
  <Override PartName="/ppt/ink/ink1260.xml" ContentType="application/inkml+xml"/>
  <Override PartName="/ppt/ink/ink1261.xml" ContentType="application/inkml+xml"/>
  <Override PartName="/ppt/ink/ink1262.xml" ContentType="application/inkml+xml"/>
  <Override PartName="/ppt/ink/ink1263.xml" ContentType="application/inkml+xml"/>
  <Override PartName="/ppt/ink/ink1264.xml" ContentType="application/inkml+xml"/>
  <Override PartName="/ppt/ink/ink1265.xml" ContentType="application/inkml+xml"/>
  <Override PartName="/ppt/ink/ink1266.xml" ContentType="application/inkml+xml"/>
  <Override PartName="/ppt/ink/ink1267.xml" ContentType="application/inkml+xml"/>
  <Override PartName="/ppt/ink/ink1268.xml" ContentType="application/inkml+xml"/>
  <Override PartName="/ppt/ink/ink1269.xml" ContentType="application/inkml+xml"/>
  <Override PartName="/ppt/ink/ink1270.xml" ContentType="application/inkml+xml"/>
  <Override PartName="/ppt/ink/ink1271.xml" ContentType="application/inkml+xml"/>
  <Override PartName="/ppt/ink/ink1272.xml" ContentType="application/inkml+xml"/>
  <Override PartName="/ppt/ink/ink1273.xml" ContentType="application/inkml+xml"/>
  <Override PartName="/ppt/ink/ink1274.xml" ContentType="application/inkml+xml"/>
  <Override PartName="/ppt/ink/ink1275.xml" ContentType="application/inkml+xml"/>
  <Override PartName="/ppt/ink/ink1276.xml" ContentType="application/inkml+xml"/>
  <Override PartName="/ppt/ink/ink1277.xml" ContentType="application/inkml+xml"/>
  <Override PartName="/ppt/ink/ink1278.xml" ContentType="application/inkml+xml"/>
  <Override PartName="/ppt/ink/ink1279.xml" ContentType="application/inkml+xml"/>
  <Override PartName="/ppt/ink/ink1280.xml" ContentType="application/inkml+xml"/>
  <Override PartName="/ppt/ink/ink1281.xml" ContentType="application/inkml+xml"/>
  <Override PartName="/ppt/ink/ink1282.xml" ContentType="application/inkml+xml"/>
  <Override PartName="/ppt/ink/ink1283.xml" ContentType="application/inkml+xml"/>
  <Override PartName="/ppt/ink/ink1284.xml" ContentType="application/inkml+xml"/>
  <Override PartName="/ppt/ink/ink1285.xml" ContentType="application/inkml+xml"/>
  <Override PartName="/ppt/ink/ink1286.xml" ContentType="application/inkml+xml"/>
  <Override PartName="/ppt/ink/ink1287.xml" ContentType="application/inkml+xml"/>
  <Override PartName="/ppt/ink/ink1288.xml" ContentType="application/inkml+xml"/>
  <Override PartName="/ppt/ink/ink1289.xml" ContentType="application/inkml+xml"/>
  <Override PartName="/ppt/ink/ink1290.xml" ContentType="application/inkml+xml"/>
  <Override PartName="/ppt/ink/ink1291.xml" ContentType="application/inkml+xml"/>
  <Override PartName="/ppt/ink/ink1292.xml" ContentType="application/inkml+xml"/>
  <Override PartName="/ppt/ink/ink1293.xml" ContentType="application/inkml+xml"/>
  <Override PartName="/ppt/ink/ink1294.xml" ContentType="application/inkml+xml"/>
  <Override PartName="/ppt/ink/ink1295.xml" ContentType="application/inkml+xml"/>
  <Override PartName="/ppt/ink/ink1296.xml" ContentType="application/inkml+xml"/>
  <Override PartName="/ppt/ink/ink1297.xml" ContentType="application/inkml+xml"/>
  <Override PartName="/ppt/ink/ink1298.xml" ContentType="application/inkml+xml"/>
  <Override PartName="/ppt/ink/ink1299.xml" ContentType="application/inkml+xml"/>
  <Override PartName="/ppt/ink/ink1300.xml" ContentType="application/inkml+xml"/>
  <Override PartName="/ppt/ink/ink1301.xml" ContentType="application/inkml+xml"/>
  <Override PartName="/ppt/ink/ink1302.xml" ContentType="application/inkml+xml"/>
  <Override PartName="/ppt/ink/ink1303.xml" ContentType="application/inkml+xml"/>
  <Override PartName="/ppt/ink/ink1304.xml" ContentType="application/inkml+xml"/>
  <Override PartName="/ppt/ink/ink1305.xml" ContentType="application/inkml+xml"/>
  <Override PartName="/ppt/ink/ink1306.xml" ContentType="application/inkml+xml"/>
  <Override PartName="/ppt/ink/ink1307.xml" ContentType="application/inkml+xml"/>
  <Override PartName="/ppt/ink/ink1308.xml" ContentType="application/inkml+xml"/>
  <Override PartName="/ppt/ink/ink1309.xml" ContentType="application/inkml+xml"/>
  <Override PartName="/ppt/ink/ink1310.xml" ContentType="application/inkml+xml"/>
  <Override PartName="/ppt/ink/ink1311.xml" ContentType="application/inkml+xml"/>
  <Override PartName="/ppt/ink/ink1312.xml" ContentType="application/inkml+xml"/>
  <Override PartName="/ppt/ink/ink1313.xml" ContentType="application/inkml+xml"/>
  <Override PartName="/ppt/ink/ink1314.xml" ContentType="application/inkml+xml"/>
  <Override PartName="/ppt/ink/ink1315.xml" ContentType="application/inkml+xml"/>
  <Override PartName="/ppt/ink/ink1316.xml" ContentType="application/inkml+xml"/>
  <Override PartName="/ppt/ink/ink1317.xml" ContentType="application/inkml+xml"/>
  <Override PartName="/ppt/ink/ink1318.xml" ContentType="application/inkml+xml"/>
  <Override PartName="/ppt/ink/ink1319.xml" ContentType="application/inkml+xml"/>
  <Override PartName="/ppt/ink/ink1320.xml" ContentType="application/inkml+xml"/>
  <Override PartName="/ppt/ink/ink1321.xml" ContentType="application/inkml+xml"/>
  <Override PartName="/ppt/ink/ink1322.xml" ContentType="application/inkml+xml"/>
  <Override PartName="/ppt/ink/ink1323.xml" ContentType="application/inkml+xml"/>
  <Override PartName="/ppt/ink/ink1324.xml" ContentType="application/inkml+xml"/>
  <Override PartName="/ppt/ink/ink1325.xml" ContentType="application/inkml+xml"/>
  <Override PartName="/ppt/ink/ink1326.xml" ContentType="application/inkml+xml"/>
  <Override PartName="/ppt/ink/ink1327.xml" ContentType="application/inkml+xml"/>
  <Override PartName="/ppt/ink/ink1328.xml" ContentType="application/inkml+xml"/>
  <Override PartName="/ppt/ink/ink1329.xml" ContentType="application/inkml+xml"/>
  <Override PartName="/ppt/ink/ink1330.xml" ContentType="application/inkml+xml"/>
  <Override PartName="/ppt/ink/ink1331.xml" ContentType="application/inkml+xml"/>
  <Override PartName="/ppt/ink/ink1332.xml" ContentType="application/inkml+xml"/>
  <Override PartName="/ppt/ink/ink1333.xml" ContentType="application/inkml+xml"/>
  <Override PartName="/ppt/ink/ink1334.xml" ContentType="application/inkml+xml"/>
  <Override PartName="/ppt/ink/ink1335.xml" ContentType="application/inkml+xml"/>
  <Override PartName="/ppt/ink/ink1336.xml" ContentType="application/inkml+xml"/>
  <Override PartName="/ppt/ink/ink1337.xml" ContentType="application/inkml+xml"/>
  <Override PartName="/ppt/ink/ink1338.xml" ContentType="application/inkml+xml"/>
  <Override PartName="/ppt/ink/ink1339.xml" ContentType="application/inkml+xml"/>
  <Override PartName="/ppt/ink/ink1340.xml" ContentType="application/inkml+xml"/>
  <Override PartName="/ppt/ink/ink1341.xml" ContentType="application/inkml+xml"/>
  <Override PartName="/ppt/ink/ink1342.xml" ContentType="application/inkml+xml"/>
  <Override PartName="/ppt/ink/ink1343.xml" ContentType="application/inkml+xml"/>
  <Override PartName="/ppt/ink/ink1344.xml" ContentType="application/inkml+xml"/>
  <Override PartName="/ppt/ink/ink1345.xml" ContentType="application/inkml+xml"/>
  <Override PartName="/ppt/ink/ink1346.xml" ContentType="application/inkml+xml"/>
  <Override PartName="/ppt/ink/ink1347.xml" ContentType="application/inkml+xml"/>
  <Override PartName="/ppt/ink/ink1348.xml" ContentType="application/inkml+xml"/>
  <Override PartName="/ppt/ink/ink1349.xml" ContentType="application/inkml+xml"/>
  <Override PartName="/ppt/ink/ink1350.xml" ContentType="application/inkml+xml"/>
  <Override PartName="/ppt/ink/ink1351.xml" ContentType="application/inkml+xml"/>
  <Override PartName="/ppt/ink/ink1352.xml" ContentType="application/inkml+xml"/>
  <Override PartName="/ppt/ink/ink1353.xml" ContentType="application/inkml+xml"/>
  <Override PartName="/ppt/ink/ink1354.xml" ContentType="application/inkml+xml"/>
  <Override PartName="/ppt/ink/ink1355.xml" ContentType="application/inkml+xml"/>
  <Override PartName="/ppt/ink/ink1356.xml" ContentType="application/inkml+xml"/>
  <Override PartName="/ppt/ink/ink1357.xml" ContentType="application/inkml+xml"/>
  <Override PartName="/ppt/ink/ink1358.xml" ContentType="application/inkml+xml"/>
  <Override PartName="/ppt/ink/ink1359.xml" ContentType="application/inkml+xml"/>
  <Override PartName="/ppt/ink/ink1360.xml" ContentType="application/inkml+xml"/>
  <Override PartName="/ppt/ink/ink1361.xml" ContentType="application/inkml+xml"/>
  <Override PartName="/ppt/ink/ink1362.xml" ContentType="application/inkml+xml"/>
  <Override PartName="/ppt/ink/ink1363.xml" ContentType="application/inkml+xml"/>
  <Override PartName="/ppt/ink/ink1364.xml" ContentType="application/inkml+xml"/>
  <Override PartName="/ppt/ink/ink1365.xml" ContentType="application/inkml+xml"/>
  <Override PartName="/ppt/ink/ink1366.xml" ContentType="application/inkml+xml"/>
  <Override PartName="/ppt/ink/ink1367.xml" ContentType="application/inkml+xml"/>
  <Override PartName="/ppt/ink/ink1368.xml" ContentType="application/inkml+xml"/>
  <Override PartName="/ppt/ink/ink1369.xml" ContentType="application/inkml+xml"/>
  <Override PartName="/ppt/ink/ink1370.xml" ContentType="application/inkml+xml"/>
  <Override PartName="/ppt/ink/ink1371.xml" ContentType="application/inkml+xml"/>
  <Override PartName="/ppt/ink/ink1372.xml" ContentType="application/inkml+xml"/>
  <Override PartName="/ppt/ink/ink1373.xml" ContentType="application/inkml+xml"/>
  <Override PartName="/ppt/ink/ink1374.xml" ContentType="application/inkml+xml"/>
  <Override PartName="/ppt/ink/ink1375.xml" ContentType="application/inkml+xml"/>
  <Override PartName="/ppt/ink/ink1376.xml" ContentType="application/inkml+xml"/>
  <Override PartName="/ppt/ink/ink1377.xml" ContentType="application/inkml+xml"/>
  <Override PartName="/ppt/ink/ink1378.xml" ContentType="application/inkml+xml"/>
  <Override PartName="/ppt/ink/ink1379.xml" ContentType="application/inkml+xml"/>
  <Override PartName="/ppt/ink/ink1380.xml" ContentType="application/inkml+xml"/>
  <Override PartName="/ppt/ink/ink1381.xml" ContentType="application/inkml+xml"/>
  <Override PartName="/ppt/ink/ink1382.xml" ContentType="application/inkml+xml"/>
  <Override PartName="/ppt/ink/ink1383.xml" ContentType="application/inkml+xml"/>
  <Override PartName="/ppt/ink/ink1384.xml" ContentType="application/inkml+xml"/>
  <Override PartName="/ppt/ink/ink1385.xml" ContentType="application/inkml+xml"/>
  <Override PartName="/ppt/ink/ink1386.xml" ContentType="application/inkml+xml"/>
  <Override PartName="/ppt/ink/ink1387.xml" ContentType="application/inkml+xml"/>
  <Override PartName="/ppt/ink/ink1388.xml" ContentType="application/inkml+xml"/>
  <Override PartName="/ppt/ink/ink1389.xml" ContentType="application/inkml+xml"/>
  <Override PartName="/ppt/ink/ink1390.xml" ContentType="application/inkml+xml"/>
  <Override PartName="/ppt/ink/ink1391.xml" ContentType="application/inkml+xml"/>
  <Override PartName="/ppt/ink/ink1392.xml" ContentType="application/inkml+xml"/>
  <Override PartName="/ppt/ink/ink1393.xml" ContentType="application/inkml+xml"/>
  <Override PartName="/ppt/ink/ink1394.xml" ContentType="application/inkml+xml"/>
  <Override PartName="/ppt/ink/ink1395.xml" ContentType="application/inkml+xml"/>
  <Override PartName="/ppt/ink/ink1396.xml" ContentType="application/inkml+xml"/>
  <Override PartName="/ppt/ink/ink1397.xml" ContentType="application/inkml+xml"/>
  <Override PartName="/ppt/ink/ink1398.xml" ContentType="application/inkml+xml"/>
  <Override PartName="/ppt/ink/ink1399.xml" ContentType="application/inkml+xml"/>
  <Override PartName="/ppt/ink/ink1400.xml" ContentType="application/inkml+xml"/>
  <Override PartName="/ppt/ink/ink1401.xml" ContentType="application/inkml+xml"/>
  <Override PartName="/ppt/ink/ink1402.xml" ContentType="application/inkml+xml"/>
  <Override PartName="/ppt/ink/ink1403.xml" ContentType="application/inkml+xml"/>
  <Override PartName="/ppt/ink/ink1404.xml" ContentType="application/inkml+xml"/>
  <Override PartName="/ppt/ink/ink1405.xml" ContentType="application/inkml+xml"/>
  <Override PartName="/ppt/ink/ink1406.xml" ContentType="application/inkml+xml"/>
  <Override PartName="/ppt/ink/ink1407.xml" ContentType="application/inkml+xml"/>
  <Override PartName="/ppt/ink/ink1408.xml" ContentType="application/inkml+xml"/>
  <Override PartName="/ppt/ink/ink1409.xml" ContentType="application/inkml+xml"/>
  <Override PartName="/ppt/ink/ink1410.xml" ContentType="application/inkml+xml"/>
  <Override PartName="/ppt/ink/ink1411.xml" ContentType="application/inkml+xml"/>
  <Override PartName="/ppt/ink/ink1412.xml" ContentType="application/inkml+xml"/>
  <Override PartName="/ppt/ink/ink1413.xml" ContentType="application/inkml+xml"/>
  <Override PartName="/ppt/ink/ink1414.xml" ContentType="application/inkml+xml"/>
  <Override PartName="/ppt/ink/ink1415.xml" ContentType="application/inkml+xml"/>
  <Override PartName="/ppt/ink/ink1416.xml" ContentType="application/inkml+xml"/>
  <Override PartName="/ppt/ink/ink1417.xml" ContentType="application/inkml+xml"/>
  <Override PartName="/ppt/ink/ink1418.xml" ContentType="application/inkml+xml"/>
  <Override PartName="/ppt/ink/ink1419.xml" ContentType="application/inkml+xml"/>
  <Override PartName="/ppt/ink/ink1420.xml" ContentType="application/inkml+xml"/>
  <Override PartName="/ppt/ink/ink1421.xml" ContentType="application/inkml+xml"/>
  <Override PartName="/ppt/ink/ink1422.xml" ContentType="application/inkml+xml"/>
  <Override PartName="/ppt/ink/ink1423.xml" ContentType="application/inkml+xml"/>
  <Override PartName="/ppt/ink/ink1424.xml" ContentType="application/inkml+xml"/>
  <Override PartName="/ppt/ink/ink1425.xml" ContentType="application/inkml+xml"/>
  <Override PartName="/ppt/ink/ink1426.xml" ContentType="application/inkml+xml"/>
  <Override PartName="/ppt/ink/ink1427.xml" ContentType="application/inkml+xml"/>
  <Override PartName="/ppt/ink/ink1428.xml" ContentType="application/inkml+xml"/>
  <Override PartName="/ppt/ink/ink1429.xml" ContentType="application/inkml+xml"/>
  <Override PartName="/ppt/ink/ink1430.xml" ContentType="application/inkml+xml"/>
  <Override PartName="/ppt/ink/ink1431.xml" ContentType="application/inkml+xml"/>
  <Override PartName="/ppt/ink/ink1432.xml" ContentType="application/inkml+xml"/>
  <Override PartName="/ppt/ink/ink1433.xml" ContentType="application/inkml+xml"/>
  <Override PartName="/ppt/ink/ink1434.xml" ContentType="application/inkml+xml"/>
  <Override PartName="/ppt/ink/ink1435.xml" ContentType="application/inkml+xml"/>
  <Override PartName="/ppt/ink/ink1436.xml" ContentType="application/inkml+xml"/>
  <Override PartName="/ppt/ink/ink1437.xml" ContentType="application/inkml+xml"/>
  <Override PartName="/ppt/ink/ink1438.xml" ContentType="application/inkml+xml"/>
  <Override PartName="/ppt/ink/ink1439.xml" ContentType="application/inkml+xml"/>
  <Override PartName="/ppt/ink/ink1440.xml" ContentType="application/inkml+xml"/>
  <Override PartName="/ppt/ink/ink1441.xml" ContentType="application/inkml+xml"/>
  <Override PartName="/ppt/ink/ink1442.xml" ContentType="application/inkml+xml"/>
  <Override PartName="/ppt/ink/ink1443.xml" ContentType="application/inkml+xml"/>
  <Override PartName="/ppt/ink/ink1444.xml" ContentType="application/inkml+xml"/>
  <Override PartName="/ppt/ink/ink1445.xml" ContentType="application/inkml+xml"/>
  <Override PartName="/ppt/ink/ink1446.xml" ContentType="application/inkml+xml"/>
  <Override PartName="/ppt/ink/ink1447.xml" ContentType="application/inkml+xml"/>
  <Override PartName="/ppt/ink/ink1448.xml" ContentType="application/inkml+xml"/>
  <Override PartName="/ppt/ink/ink1449.xml" ContentType="application/inkml+xml"/>
  <Override PartName="/ppt/ink/ink1450.xml" ContentType="application/inkml+xml"/>
  <Override PartName="/ppt/ink/ink1451.xml" ContentType="application/inkml+xml"/>
  <Override PartName="/ppt/ink/ink1452.xml" ContentType="application/inkml+xml"/>
  <Override PartName="/ppt/ink/ink1453.xml" ContentType="application/inkml+xml"/>
  <Override PartName="/ppt/ink/ink1454.xml" ContentType="application/inkml+xml"/>
  <Override PartName="/ppt/ink/ink1455.xml" ContentType="application/inkml+xml"/>
  <Override PartName="/ppt/ink/ink1456.xml" ContentType="application/inkml+xml"/>
  <Override PartName="/ppt/ink/ink1457.xml" ContentType="application/inkml+xml"/>
  <Override PartName="/ppt/ink/ink1458.xml" ContentType="application/inkml+xml"/>
  <Override PartName="/ppt/ink/ink1459.xml" ContentType="application/inkml+xml"/>
  <Override PartName="/ppt/ink/ink1460.xml" ContentType="application/inkml+xml"/>
  <Override PartName="/ppt/ink/ink1461.xml" ContentType="application/inkml+xml"/>
  <Override PartName="/ppt/ink/ink1462.xml" ContentType="application/inkml+xml"/>
  <Override PartName="/ppt/ink/ink1463.xml" ContentType="application/inkml+xml"/>
  <Override PartName="/ppt/ink/ink1464.xml" ContentType="application/inkml+xml"/>
  <Override PartName="/ppt/ink/ink1465.xml" ContentType="application/inkml+xml"/>
  <Override PartName="/ppt/ink/ink1466.xml" ContentType="application/inkml+xml"/>
  <Override PartName="/ppt/ink/ink1467.xml" ContentType="application/inkml+xml"/>
  <Override PartName="/ppt/ink/ink1468.xml" ContentType="application/inkml+xml"/>
  <Override PartName="/ppt/ink/ink1469.xml" ContentType="application/inkml+xml"/>
  <Override PartName="/ppt/ink/ink1470.xml" ContentType="application/inkml+xml"/>
  <Override PartName="/ppt/ink/ink1471.xml" ContentType="application/inkml+xml"/>
  <Override PartName="/ppt/ink/ink1472.xml" ContentType="application/inkml+xml"/>
  <Override PartName="/ppt/ink/ink1473.xml" ContentType="application/inkml+xml"/>
  <Override PartName="/ppt/ink/ink1474.xml" ContentType="application/inkml+xml"/>
  <Override PartName="/ppt/ink/ink1475.xml" ContentType="application/inkml+xml"/>
  <Override PartName="/ppt/ink/ink1476.xml" ContentType="application/inkml+xml"/>
  <Override PartName="/ppt/ink/ink1477.xml" ContentType="application/inkml+xml"/>
  <Override PartName="/ppt/ink/ink1478.xml" ContentType="application/inkml+xml"/>
  <Override PartName="/ppt/ink/ink1479.xml" ContentType="application/inkml+xml"/>
  <Override PartName="/ppt/ink/ink1480.xml" ContentType="application/inkml+xml"/>
  <Override PartName="/ppt/ink/ink1481.xml" ContentType="application/inkml+xml"/>
  <Override PartName="/ppt/ink/ink1482.xml" ContentType="application/inkml+xml"/>
  <Override PartName="/ppt/ink/ink1483.xml" ContentType="application/inkml+xml"/>
  <Override PartName="/ppt/ink/ink1484.xml" ContentType="application/inkml+xml"/>
  <Override PartName="/ppt/ink/ink1485.xml" ContentType="application/inkml+xml"/>
  <Override PartName="/ppt/ink/ink1486.xml" ContentType="application/inkml+xml"/>
  <Override PartName="/ppt/ink/ink1487.xml" ContentType="application/inkml+xml"/>
  <Override PartName="/ppt/ink/ink1488.xml" ContentType="application/inkml+xml"/>
  <Override PartName="/ppt/ink/ink1489.xml" ContentType="application/inkml+xml"/>
  <Override PartName="/ppt/ink/ink1490.xml" ContentType="application/inkml+xml"/>
  <Override PartName="/ppt/ink/ink1491.xml" ContentType="application/inkml+xml"/>
  <Override PartName="/ppt/ink/ink1492.xml" ContentType="application/inkml+xml"/>
  <Override PartName="/ppt/ink/ink1493.xml" ContentType="application/inkml+xml"/>
  <Override PartName="/ppt/ink/ink1494.xml" ContentType="application/inkml+xml"/>
  <Override PartName="/ppt/ink/ink1495.xml" ContentType="application/inkml+xml"/>
  <Override PartName="/ppt/ink/ink1496.xml" ContentType="application/inkml+xml"/>
  <Override PartName="/ppt/ink/ink1497.xml" ContentType="application/inkml+xml"/>
  <Override PartName="/ppt/ink/ink1498.xml" ContentType="application/inkml+xml"/>
  <Override PartName="/ppt/ink/ink1499.xml" ContentType="application/inkml+xml"/>
  <Override PartName="/ppt/ink/ink1500.xml" ContentType="application/inkml+xml"/>
  <Override PartName="/ppt/ink/ink1501.xml" ContentType="application/inkml+xml"/>
  <Override PartName="/ppt/ink/ink1502.xml" ContentType="application/inkml+xml"/>
  <Override PartName="/ppt/ink/ink1503.xml" ContentType="application/inkml+xml"/>
  <Override PartName="/ppt/ink/ink1504.xml" ContentType="application/inkml+xml"/>
  <Override PartName="/ppt/ink/ink1505.xml" ContentType="application/inkml+xml"/>
  <Override PartName="/ppt/ink/ink1506.xml" ContentType="application/inkml+xml"/>
  <Override PartName="/ppt/ink/ink1507.xml" ContentType="application/inkml+xml"/>
  <Override PartName="/ppt/ink/ink1508.xml" ContentType="application/inkml+xml"/>
  <Override PartName="/ppt/ink/ink1509.xml" ContentType="application/inkml+xml"/>
  <Override PartName="/ppt/ink/ink1510.xml" ContentType="application/inkml+xml"/>
  <Override PartName="/ppt/ink/ink1511.xml" ContentType="application/inkml+xml"/>
  <Override PartName="/ppt/ink/ink1512.xml" ContentType="application/inkml+xml"/>
  <Override PartName="/ppt/ink/ink1513.xml" ContentType="application/inkml+xml"/>
  <Override PartName="/ppt/ink/ink1514.xml" ContentType="application/inkml+xml"/>
  <Override PartName="/ppt/ink/ink1515.xml" ContentType="application/inkml+xml"/>
  <Override PartName="/ppt/ink/ink1516.xml" ContentType="application/inkml+xml"/>
  <Override PartName="/ppt/ink/ink1517.xml" ContentType="application/inkml+xml"/>
  <Override PartName="/ppt/ink/ink1518.xml" ContentType="application/inkml+xml"/>
  <Override PartName="/ppt/ink/ink1519.xml" ContentType="application/inkml+xml"/>
  <Override PartName="/ppt/ink/ink1520.xml" ContentType="application/inkml+xml"/>
  <Override PartName="/ppt/ink/ink1521.xml" ContentType="application/inkml+xml"/>
  <Override PartName="/ppt/ink/ink1522.xml" ContentType="application/inkml+xml"/>
  <Override PartName="/ppt/ink/ink1523.xml" ContentType="application/inkml+xml"/>
  <Override PartName="/ppt/ink/ink1524.xml" ContentType="application/inkml+xml"/>
  <Override PartName="/ppt/ink/ink1525.xml" ContentType="application/inkml+xml"/>
  <Override PartName="/ppt/ink/ink1526.xml" ContentType="application/inkml+xml"/>
  <Override PartName="/ppt/ink/ink1527.xml" ContentType="application/inkml+xml"/>
  <Override PartName="/ppt/ink/ink1528.xml" ContentType="application/inkml+xml"/>
  <Override PartName="/ppt/ink/ink1529.xml" ContentType="application/inkml+xml"/>
  <Override PartName="/ppt/ink/ink1530.xml" ContentType="application/inkml+xml"/>
  <Override PartName="/ppt/ink/ink1531.xml" ContentType="application/inkml+xml"/>
  <Override PartName="/ppt/ink/ink1532.xml" ContentType="application/inkml+xml"/>
  <Override PartName="/ppt/ink/ink1533.xml" ContentType="application/inkml+xml"/>
  <Override PartName="/ppt/ink/ink1534.xml" ContentType="application/inkml+xml"/>
  <Override PartName="/ppt/ink/ink1535.xml" ContentType="application/inkml+xml"/>
  <Override PartName="/ppt/ink/ink1536.xml" ContentType="application/inkml+xml"/>
  <Override PartName="/ppt/ink/ink1537.xml" ContentType="application/inkml+xml"/>
  <Override PartName="/ppt/ink/ink1538.xml" ContentType="application/inkml+xml"/>
  <Override PartName="/ppt/ink/ink1539.xml" ContentType="application/inkml+xml"/>
  <Override PartName="/ppt/ink/ink1540.xml" ContentType="application/inkml+xml"/>
  <Override PartName="/ppt/ink/ink1541.xml" ContentType="application/inkml+xml"/>
  <Override PartName="/ppt/ink/ink1542.xml" ContentType="application/inkml+xml"/>
  <Override PartName="/ppt/ink/ink1543.xml" ContentType="application/inkml+xml"/>
  <Override PartName="/ppt/ink/ink1544.xml" ContentType="application/inkml+xml"/>
  <Override PartName="/ppt/ink/ink1545.xml" ContentType="application/inkml+xml"/>
  <Override PartName="/ppt/ink/ink1546.xml" ContentType="application/inkml+xml"/>
  <Override PartName="/ppt/ink/ink1547.xml" ContentType="application/inkml+xml"/>
  <Override PartName="/ppt/ink/ink1548.xml" ContentType="application/inkml+xml"/>
  <Override PartName="/ppt/ink/ink1549.xml" ContentType="application/inkml+xml"/>
  <Override PartName="/ppt/ink/ink1550.xml" ContentType="application/inkml+xml"/>
  <Override PartName="/ppt/ink/ink1551.xml" ContentType="application/inkml+xml"/>
  <Override PartName="/ppt/ink/ink1552.xml" ContentType="application/inkml+xml"/>
  <Override PartName="/ppt/ink/ink1553.xml" ContentType="application/inkml+xml"/>
  <Override PartName="/ppt/ink/ink1554.xml" ContentType="application/inkml+xml"/>
  <Override PartName="/ppt/ink/ink1555.xml" ContentType="application/inkml+xml"/>
  <Override PartName="/ppt/ink/ink1556.xml" ContentType="application/inkml+xml"/>
  <Override PartName="/ppt/ink/ink1557.xml" ContentType="application/inkml+xml"/>
  <Override PartName="/ppt/ink/ink1558.xml" ContentType="application/inkml+xml"/>
  <Override PartName="/ppt/ink/ink1559.xml" ContentType="application/inkml+xml"/>
  <Override PartName="/ppt/ink/ink1560.xml" ContentType="application/inkml+xml"/>
  <Override PartName="/ppt/ink/ink1561.xml" ContentType="application/inkml+xml"/>
  <Override PartName="/ppt/ink/ink1562.xml" ContentType="application/inkml+xml"/>
  <Override PartName="/ppt/ink/ink1563.xml" ContentType="application/inkml+xml"/>
  <Override PartName="/ppt/ink/ink1564.xml" ContentType="application/inkml+xml"/>
  <Override PartName="/ppt/ink/ink1565.xml" ContentType="application/inkml+xml"/>
  <Override PartName="/ppt/ink/ink1566.xml" ContentType="application/inkml+xml"/>
  <Override PartName="/ppt/ink/ink1567.xml" ContentType="application/inkml+xml"/>
  <Override PartName="/ppt/ink/ink1568.xml" ContentType="application/inkml+xml"/>
  <Override PartName="/ppt/ink/ink1569.xml" ContentType="application/inkml+xml"/>
  <Override PartName="/ppt/ink/ink1570.xml" ContentType="application/inkml+xml"/>
  <Override PartName="/ppt/ink/ink1571.xml" ContentType="application/inkml+xml"/>
  <Override PartName="/ppt/ink/ink1572.xml" ContentType="application/inkml+xml"/>
  <Override PartName="/ppt/ink/ink1573.xml" ContentType="application/inkml+xml"/>
  <Override PartName="/ppt/ink/ink1574.xml" ContentType="application/inkml+xml"/>
  <Override PartName="/ppt/ink/ink1575.xml" ContentType="application/inkml+xml"/>
  <Override PartName="/ppt/ink/ink1576.xml" ContentType="application/inkml+xml"/>
  <Override PartName="/ppt/ink/ink1577.xml" ContentType="application/inkml+xml"/>
  <Override PartName="/ppt/ink/ink1578.xml" ContentType="application/inkml+xml"/>
  <Override PartName="/ppt/ink/ink1579.xml" ContentType="application/inkml+xml"/>
  <Override PartName="/ppt/ink/ink1580.xml" ContentType="application/inkml+xml"/>
  <Override PartName="/ppt/ink/ink1581.xml" ContentType="application/inkml+xml"/>
  <Override PartName="/ppt/ink/ink1582.xml" ContentType="application/inkml+xml"/>
  <Override PartName="/ppt/ink/ink1583.xml" ContentType="application/inkml+xml"/>
  <Override PartName="/ppt/ink/ink1584.xml" ContentType="application/inkml+xml"/>
  <Override PartName="/ppt/ink/ink1585.xml" ContentType="application/inkml+xml"/>
  <Override PartName="/ppt/ink/ink1586.xml" ContentType="application/inkml+xml"/>
  <Override PartName="/ppt/ink/ink1587.xml" ContentType="application/inkml+xml"/>
  <Override PartName="/ppt/ink/ink1588.xml" ContentType="application/inkml+xml"/>
  <Override PartName="/ppt/ink/ink1589.xml" ContentType="application/inkml+xml"/>
  <Override PartName="/ppt/ink/ink1590.xml" ContentType="application/inkml+xml"/>
  <Override PartName="/ppt/ink/ink1591.xml" ContentType="application/inkml+xml"/>
  <Override PartName="/ppt/ink/ink1592.xml" ContentType="application/inkml+xml"/>
  <Override PartName="/ppt/ink/ink1593.xml" ContentType="application/inkml+xml"/>
  <Override PartName="/ppt/ink/ink1594.xml" ContentType="application/inkml+xml"/>
  <Override PartName="/ppt/ink/ink1595.xml" ContentType="application/inkml+xml"/>
  <Override PartName="/ppt/ink/ink1596.xml" ContentType="application/inkml+xml"/>
  <Override PartName="/ppt/ink/ink1597.xml" ContentType="application/inkml+xml"/>
  <Override PartName="/ppt/ink/ink1598.xml" ContentType="application/inkml+xml"/>
  <Override PartName="/ppt/ink/ink1599.xml" ContentType="application/inkml+xml"/>
  <Override PartName="/ppt/ink/ink1600.xml" ContentType="application/inkml+xml"/>
  <Override PartName="/ppt/ink/ink1601.xml" ContentType="application/inkml+xml"/>
  <Override PartName="/ppt/ink/ink1602.xml" ContentType="application/inkml+xml"/>
  <Override PartName="/ppt/ink/ink1603.xml" ContentType="application/inkml+xml"/>
  <Override PartName="/ppt/ink/ink1604.xml" ContentType="application/inkml+xml"/>
  <Override PartName="/ppt/ink/ink1605.xml" ContentType="application/inkml+xml"/>
  <Override PartName="/ppt/ink/ink1606.xml" ContentType="application/inkml+xml"/>
  <Override PartName="/ppt/ink/ink1607.xml" ContentType="application/inkml+xml"/>
  <Override PartName="/ppt/ink/ink1608.xml" ContentType="application/inkml+xml"/>
  <Override PartName="/ppt/ink/ink1609.xml" ContentType="application/inkml+xml"/>
  <Override PartName="/ppt/ink/ink1610.xml" ContentType="application/inkml+xml"/>
  <Override PartName="/ppt/ink/ink1611.xml" ContentType="application/inkml+xml"/>
  <Override PartName="/ppt/ink/ink1612.xml" ContentType="application/inkml+xml"/>
  <Override PartName="/ppt/ink/ink1613.xml" ContentType="application/inkml+xml"/>
  <Override PartName="/ppt/ink/ink1614.xml" ContentType="application/inkml+xml"/>
  <Override PartName="/ppt/ink/ink1615.xml" ContentType="application/inkml+xml"/>
  <Override PartName="/ppt/ink/ink1616.xml" ContentType="application/inkml+xml"/>
  <Override PartName="/ppt/ink/ink1617.xml" ContentType="application/inkml+xml"/>
  <Override PartName="/ppt/ink/ink1618.xml" ContentType="application/inkml+xml"/>
  <Override PartName="/ppt/ink/ink1619.xml" ContentType="application/inkml+xml"/>
  <Override PartName="/ppt/ink/ink1620.xml" ContentType="application/inkml+xml"/>
  <Override PartName="/ppt/ink/ink1621.xml" ContentType="application/inkml+xml"/>
  <Override PartName="/ppt/ink/ink1622.xml" ContentType="application/inkml+xml"/>
  <Override PartName="/ppt/ink/ink1623.xml" ContentType="application/inkml+xml"/>
  <Override PartName="/ppt/ink/ink1624.xml" ContentType="application/inkml+xml"/>
  <Override PartName="/ppt/ink/ink1625.xml" ContentType="application/inkml+xml"/>
  <Override PartName="/ppt/ink/ink1626.xml" ContentType="application/inkml+xml"/>
  <Override PartName="/ppt/ink/ink1627.xml" ContentType="application/inkml+xml"/>
  <Override PartName="/ppt/ink/ink1628.xml" ContentType="application/inkml+xml"/>
  <Override PartName="/ppt/ink/ink1629.xml" ContentType="application/inkml+xml"/>
  <Override PartName="/ppt/ink/ink1630.xml" ContentType="application/inkml+xml"/>
  <Override PartName="/ppt/ink/ink1631.xml" ContentType="application/inkml+xml"/>
  <Override PartName="/ppt/ink/ink1632.xml" ContentType="application/inkml+xml"/>
  <Override PartName="/ppt/ink/ink1633.xml" ContentType="application/inkml+xml"/>
  <Override PartName="/ppt/ink/ink1634.xml" ContentType="application/inkml+xml"/>
  <Override PartName="/ppt/ink/ink1635.xml" ContentType="application/inkml+xml"/>
  <Override PartName="/ppt/ink/ink1636.xml" ContentType="application/inkml+xml"/>
  <Override PartName="/ppt/ink/ink1637.xml" ContentType="application/inkml+xml"/>
  <Override PartName="/ppt/ink/ink1638.xml" ContentType="application/inkml+xml"/>
  <Override PartName="/ppt/ink/ink1639.xml" ContentType="application/inkml+xml"/>
  <Override PartName="/ppt/ink/ink1640.xml" ContentType="application/inkml+xml"/>
  <Override PartName="/ppt/ink/ink1641.xml" ContentType="application/inkml+xml"/>
  <Override PartName="/ppt/ink/ink1642.xml" ContentType="application/inkml+xml"/>
  <Override PartName="/ppt/ink/ink1643.xml" ContentType="application/inkml+xml"/>
  <Override PartName="/ppt/ink/ink1644.xml" ContentType="application/inkml+xml"/>
  <Override PartName="/ppt/ink/ink1645.xml" ContentType="application/inkml+xml"/>
  <Override PartName="/ppt/ink/ink1646.xml" ContentType="application/inkml+xml"/>
  <Override PartName="/ppt/ink/ink1647.xml" ContentType="application/inkml+xml"/>
  <Override PartName="/ppt/ink/ink1648.xml" ContentType="application/inkml+xml"/>
  <Override PartName="/ppt/ink/ink1649.xml" ContentType="application/inkml+xml"/>
  <Override PartName="/ppt/ink/ink1650.xml" ContentType="application/inkml+xml"/>
  <Override PartName="/ppt/ink/ink1651.xml" ContentType="application/inkml+xml"/>
  <Override PartName="/ppt/ink/ink1652.xml" ContentType="application/inkml+xml"/>
  <Override PartName="/ppt/ink/ink1653.xml" ContentType="application/inkml+xml"/>
  <Override PartName="/ppt/ink/ink1654.xml" ContentType="application/inkml+xml"/>
  <Override PartName="/ppt/ink/ink1655.xml" ContentType="application/inkml+xml"/>
  <Override PartName="/ppt/ink/ink1656.xml" ContentType="application/inkml+xml"/>
  <Override PartName="/ppt/ink/ink1657.xml" ContentType="application/inkml+xml"/>
  <Override PartName="/ppt/ink/ink1658.xml" ContentType="application/inkml+xml"/>
  <Override PartName="/ppt/ink/ink1659.xml" ContentType="application/inkml+xml"/>
  <Override PartName="/ppt/ink/ink1660.xml" ContentType="application/inkml+xml"/>
  <Override PartName="/ppt/ink/ink1661.xml" ContentType="application/inkml+xml"/>
  <Override PartName="/ppt/ink/ink1662.xml" ContentType="application/inkml+xml"/>
  <Override PartName="/ppt/ink/ink1663.xml" ContentType="application/inkml+xml"/>
  <Override PartName="/ppt/ink/ink1664.xml" ContentType="application/inkml+xml"/>
  <Override PartName="/ppt/ink/ink1665.xml" ContentType="application/inkml+xml"/>
  <Override PartName="/ppt/ink/ink1666.xml" ContentType="application/inkml+xml"/>
  <Override PartName="/ppt/ink/ink1667.xml" ContentType="application/inkml+xml"/>
  <Override PartName="/ppt/ink/ink1668.xml" ContentType="application/inkml+xml"/>
  <Override PartName="/ppt/ink/ink1669.xml" ContentType="application/inkml+xml"/>
  <Override PartName="/ppt/ink/ink1670.xml" ContentType="application/inkml+xml"/>
  <Override PartName="/ppt/ink/ink1671.xml" ContentType="application/inkml+xml"/>
  <Override PartName="/ppt/ink/ink1672.xml" ContentType="application/inkml+xml"/>
  <Override PartName="/ppt/ink/ink1673.xml" ContentType="application/inkml+xml"/>
  <Override PartName="/ppt/ink/ink1674.xml" ContentType="application/inkml+xml"/>
  <Override PartName="/ppt/ink/ink1675.xml" ContentType="application/inkml+xml"/>
  <Override PartName="/ppt/ink/ink1676.xml" ContentType="application/inkml+xml"/>
  <Override PartName="/ppt/ink/ink1677.xml" ContentType="application/inkml+xml"/>
  <Override PartName="/ppt/ink/ink1678.xml" ContentType="application/inkml+xml"/>
  <Override PartName="/ppt/ink/ink1679.xml" ContentType="application/inkml+xml"/>
  <Override PartName="/ppt/ink/ink1680.xml" ContentType="application/inkml+xml"/>
  <Override PartName="/ppt/ink/ink1681.xml" ContentType="application/inkml+xml"/>
  <Override PartName="/ppt/ink/ink1682.xml" ContentType="application/inkml+xml"/>
  <Override PartName="/ppt/ink/ink1683.xml" ContentType="application/inkml+xml"/>
  <Override PartName="/ppt/ink/ink1684.xml" ContentType="application/inkml+xml"/>
  <Override PartName="/ppt/ink/ink1685.xml" ContentType="application/inkml+xml"/>
  <Override PartName="/ppt/ink/ink1686.xml" ContentType="application/inkml+xml"/>
  <Override PartName="/ppt/ink/ink1687.xml" ContentType="application/inkml+xml"/>
  <Override PartName="/ppt/ink/ink1688.xml" ContentType="application/inkml+xml"/>
  <Override PartName="/ppt/ink/ink1689.xml" ContentType="application/inkml+xml"/>
  <Override PartName="/ppt/ink/ink1690.xml" ContentType="application/inkml+xml"/>
  <Override PartName="/ppt/ink/ink1691.xml" ContentType="application/inkml+xml"/>
  <Override PartName="/ppt/ink/ink1692.xml" ContentType="application/inkml+xml"/>
  <Override PartName="/ppt/ink/ink1693.xml" ContentType="application/inkml+xml"/>
  <Override PartName="/ppt/ink/ink1694.xml" ContentType="application/inkml+xml"/>
  <Override PartName="/ppt/ink/ink1695.xml" ContentType="application/inkml+xml"/>
  <Override PartName="/ppt/ink/ink1696.xml" ContentType="application/inkml+xml"/>
  <Override PartName="/ppt/ink/ink1697.xml" ContentType="application/inkml+xml"/>
  <Override PartName="/ppt/ink/ink1698.xml" ContentType="application/inkml+xml"/>
  <Override PartName="/ppt/ink/ink1699.xml" ContentType="application/inkml+xml"/>
  <Override PartName="/ppt/ink/ink1700.xml" ContentType="application/inkml+xml"/>
  <Override PartName="/ppt/ink/ink1701.xml" ContentType="application/inkml+xml"/>
  <Override PartName="/ppt/ink/ink1702.xml" ContentType="application/inkml+xml"/>
  <Override PartName="/ppt/ink/ink1703.xml" ContentType="application/inkml+xml"/>
  <Override PartName="/ppt/ink/ink1704.xml" ContentType="application/inkml+xml"/>
  <Override PartName="/ppt/ink/ink1705.xml" ContentType="application/inkml+xml"/>
  <Override PartName="/ppt/ink/ink1706.xml" ContentType="application/inkml+xml"/>
  <Override PartName="/ppt/ink/ink1707.xml" ContentType="application/inkml+xml"/>
  <Override PartName="/ppt/ink/ink1708.xml" ContentType="application/inkml+xml"/>
  <Override PartName="/ppt/ink/ink1709.xml" ContentType="application/inkml+xml"/>
  <Override PartName="/ppt/ink/ink1710.xml" ContentType="application/inkml+xml"/>
  <Override PartName="/ppt/ink/ink1711.xml" ContentType="application/inkml+xml"/>
  <Override PartName="/ppt/ink/ink1712.xml" ContentType="application/inkml+xml"/>
  <Override PartName="/ppt/ink/ink1713.xml" ContentType="application/inkml+xml"/>
  <Override PartName="/ppt/ink/ink1714.xml" ContentType="application/inkml+xml"/>
  <Override PartName="/ppt/ink/ink1715.xml" ContentType="application/inkml+xml"/>
  <Override PartName="/ppt/ink/ink1716.xml" ContentType="application/inkml+xml"/>
  <Override PartName="/ppt/ink/ink1717.xml" ContentType="application/inkml+xml"/>
  <Override PartName="/ppt/ink/ink1718.xml" ContentType="application/inkml+xml"/>
  <Override PartName="/ppt/ink/ink1719.xml" ContentType="application/inkml+xml"/>
  <Override PartName="/ppt/ink/ink1720.xml" ContentType="application/inkml+xml"/>
  <Override PartName="/ppt/ink/ink1721.xml" ContentType="application/inkml+xml"/>
  <Override PartName="/ppt/ink/ink1722.xml" ContentType="application/inkml+xml"/>
  <Override PartName="/ppt/ink/ink1723.xml" ContentType="application/inkml+xml"/>
  <Override PartName="/ppt/ink/ink1724.xml" ContentType="application/inkml+xml"/>
  <Override PartName="/ppt/ink/ink1725.xml" ContentType="application/inkml+xml"/>
  <Override PartName="/ppt/ink/ink1726.xml" ContentType="application/inkml+xml"/>
  <Override PartName="/ppt/ink/ink1727.xml" ContentType="application/inkml+xml"/>
  <Override PartName="/ppt/ink/ink1728.xml" ContentType="application/inkml+xml"/>
  <Override PartName="/ppt/ink/ink1729.xml" ContentType="application/inkml+xml"/>
  <Override PartName="/ppt/ink/ink1730.xml" ContentType="application/inkml+xml"/>
  <Override PartName="/ppt/ink/ink1731.xml" ContentType="application/inkml+xml"/>
  <Override PartName="/ppt/ink/ink1732.xml" ContentType="application/inkml+xml"/>
  <Override PartName="/ppt/ink/ink1733.xml" ContentType="application/inkml+xml"/>
  <Override PartName="/ppt/ink/ink1734.xml" ContentType="application/inkml+xml"/>
  <Override PartName="/ppt/ink/ink1735.xml" ContentType="application/inkml+xml"/>
  <Override PartName="/ppt/ink/ink1736.xml" ContentType="application/inkml+xml"/>
  <Override PartName="/ppt/ink/ink1737.xml" ContentType="application/inkml+xml"/>
  <Override PartName="/ppt/ink/ink1738.xml" ContentType="application/inkml+xml"/>
  <Override PartName="/ppt/ink/ink1739.xml" ContentType="application/inkml+xml"/>
  <Override PartName="/ppt/ink/ink1740.xml" ContentType="application/inkml+xml"/>
  <Override PartName="/ppt/ink/ink1741.xml" ContentType="application/inkml+xml"/>
  <Override PartName="/ppt/ink/ink1742.xml" ContentType="application/inkml+xml"/>
  <Override PartName="/ppt/ink/ink1743.xml" ContentType="application/inkml+xml"/>
  <Override PartName="/ppt/ink/ink1744.xml" ContentType="application/inkml+xml"/>
  <Override PartName="/ppt/ink/ink1745.xml" ContentType="application/inkml+xml"/>
  <Override PartName="/ppt/ink/ink1746.xml" ContentType="application/inkml+xml"/>
  <Override PartName="/ppt/ink/ink1747.xml" ContentType="application/inkml+xml"/>
  <Override PartName="/ppt/ink/ink1748.xml" ContentType="application/inkml+xml"/>
  <Override PartName="/ppt/ink/ink1749.xml" ContentType="application/inkml+xml"/>
  <Override PartName="/ppt/ink/ink1750.xml" ContentType="application/inkml+xml"/>
  <Override PartName="/ppt/ink/ink1751.xml" ContentType="application/inkml+xml"/>
  <Override PartName="/ppt/ink/ink1752.xml" ContentType="application/inkml+xml"/>
  <Override PartName="/ppt/ink/ink1753.xml" ContentType="application/inkml+xml"/>
  <Override PartName="/ppt/ink/ink1754.xml" ContentType="application/inkml+xml"/>
  <Override PartName="/ppt/ink/ink1755.xml" ContentType="application/inkml+xml"/>
  <Override PartName="/ppt/ink/ink1756.xml" ContentType="application/inkml+xml"/>
  <Override PartName="/ppt/ink/ink1757.xml" ContentType="application/inkml+xml"/>
  <Override PartName="/ppt/ink/ink1758.xml" ContentType="application/inkml+xml"/>
  <Override PartName="/ppt/ink/ink1759.xml" ContentType="application/inkml+xml"/>
  <Override PartName="/ppt/ink/ink1760.xml" ContentType="application/inkml+xml"/>
  <Override PartName="/ppt/ink/ink1761.xml" ContentType="application/inkml+xml"/>
  <Override PartName="/ppt/ink/ink1762.xml" ContentType="application/inkml+xml"/>
  <Override PartName="/ppt/ink/ink1763.xml" ContentType="application/inkml+xml"/>
  <Override PartName="/ppt/ink/ink1764.xml" ContentType="application/inkml+xml"/>
  <Override PartName="/ppt/ink/ink1765.xml" ContentType="application/inkml+xml"/>
  <Override PartName="/ppt/ink/ink1766.xml" ContentType="application/inkml+xml"/>
  <Override PartName="/ppt/ink/ink1767.xml" ContentType="application/inkml+xml"/>
  <Override PartName="/ppt/ink/ink1768.xml" ContentType="application/inkml+xml"/>
  <Override PartName="/ppt/ink/ink1769.xml" ContentType="application/inkml+xml"/>
  <Override PartName="/ppt/ink/ink1770.xml" ContentType="application/inkml+xml"/>
  <Override PartName="/ppt/ink/ink1771.xml" ContentType="application/inkml+xml"/>
  <Override PartName="/ppt/ink/ink1772.xml" ContentType="application/inkml+xml"/>
  <Override PartName="/ppt/ink/ink1773.xml" ContentType="application/inkml+xml"/>
  <Override PartName="/ppt/ink/ink1774.xml" ContentType="application/inkml+xml"/>
  <Override PartName="/ppt/ink/ink1775.xml" ContentType="application/inkml+xml"/>
  <Override PartName="/ppt/ink/ink1776.xml" ContentType="application/inkml+xml"/>
  <Override PartName="/ppt/ink/ink1777.xml" ContentType="application/inkml+xml"/>
  <Override PartName="/ppt/ink/ink1778.xml" ContentType="application/inkml+xml"/>
  <Override PartName="/ppt/ink/ink1779.xml" ContentType="application/inkml+xml"/>
  <Override PartName="/ppt/ink/ink1780.xml" ContentType="application/inkml+xml"/>
  <Override PartName="/ppt/ink/ink1781.xml" ContentType="application/inkml+xml"/>
  <Override PartName="/ppt/ink/ink1782.xml" ContentType="application/inkml+xml"/>
  <Override PartName="/ppt/ink/ink1783.xml" ContentType="application/inkml+xml"/>
  <Override PartName="/ppt/ink/ink1784.xml" ContentType="application/inkml+xml"/>
  <Override PartName="/ppt/ink/ink1785.xml" ContentType="application/inkml+xml"/>
  <Override PartName="/ppt/ink/ink1786.xml" ContentType="application/inkml+xml"/>
  <Override PartName="/ppt/ink/ink1787.xml" ContentType="application/inkml+xml"/>
  <Override PartName="/ppt/ink/ink1788.xml" ContentType="application/inkml+xml"/>
  <Override PartName="/ppt/ink/ink1789.xml" ContentType="application/inkml+xml"/>
  <Override PartName="/ppt/ink/ink1790.xml" ContentType="application/inkml+xml"/>
  <Override PartName="/ppt/ink/ink1791.xml" ContentType="application/inkml+xml"/>
  <Override PartName="/ppt/ink/ink1792.xml" ContentType="application/inkml+xml"/>
  <Override PartName="/ppt/ink/ink1793.xml" ContentType="application/inkml+xml"/>
  <Override PartName="/ppt/ink/ink1794.xml" ContentType="application/inkml+xml"/>
  <Override PartName="/ppt/ink/ink1795.xml" ContentType="application/inkml+xml"/>
  <Override PartName="/ppt/ink/ink1796.xml" ContentType="application/inkml+xml"/>
  <Override PartName="/ppt/ink/ink1797.xml" ContentType="application/inkml+xml"/>
  <Override PartName="/ppt/ink/ink1798.xml" ContentType="application/inkml+xml"/>
  <Override PartName="/ppt/ink/ink1799.xml" ContentType="application/inkml+xml"/>
  <Override PartName="/ppt/ink/ink1800.xml" ContentType="application/inkml+xml"/>
  <Override PartName="/ppt/ink/ink1801.xml" ContentType="application/inkml+xml"/>
  <Override PartName="/ppt/ink/ink1802.xml" ContentType="application/inkml+xml"/>
  <Override PartName="/ppt/ink/ink1803.xml" ContentType="application/inkml+xml"/>
  <Override PartName="/ppt/ink/ink1804.xml" ContentType="application/inkml+xml"/>
  <Override PartName="/ppt/ink/ink1805.xml" ContentType="application/inkml+xml"/>
  <Override PartName="/ppt/ink/ink1806.xml" ContentType="application/inkml+xml"/>
  <Override PartName="/ppt/ink/ink1807.xml" ContentType="application/inkml+xml"/>
  <Override PartName="/ppt/ink/ink1808.xml" ContentType="application/inkml+xml"/>
  <Override PartName="/ppt/ink/ink1809.xml" ContentType="application/inkml+xml"/>
  <Override PartName="/ppt/ink/ink1810.xml" ContentType="application/inkml+xml"/>
  <Override PartName="/ppt/ink/ink1811.xml" ContentType="application/inkml+xml"/>
  <Override PartName="/ppt/ink/ink1812.xml" ContentType="application/inkml+xml"/>
  <Override PartName="/ppt/ink/ink1813.xml" ContentType="application/inkml+xml"/>
  <Override PartName="/ppt/ink/ink1814.xml" ContentType="application/inkml+xml"/>
  <Override PartName="/ppt/ink/ink1815.xml" ContentType="application/inkml+xml"/>
  <Override PartName="/ppt/ink/ink1816.xml" ContentType="application/inkml+xml"/>
  <Override PartName="/ppt/ink/ink1817.xml" ContentType="application/inkml+xml"/>
  <Override PartName="/ppt/ink/ink1818.xml" ContentType="application/inkml+xml"/>
  <Override PartName="/ppt/ink/ink1819.xml" ContentType="application/inkml+xml"/>
  <Override PartName="/ppt/ink/ink1820.xml" ContentType="application/inkml+xml"/>
  <Override PartName="/ppt/ink/ink1821.xml" ContentType="application/inkml+xml"/>
  <Override PartName="/ppt/ink/ink1822.xml" ContentType="application/inkml+xml"/>
  <Override PartName="/ppt/ink/ink1823.xml" ContentType="application/inkml+xml"/>
  <Override PartName="/ppt/ink/ink1824.xml" ContentType="application/inkml+xml"/>
  <Override PartName="/ppt/ink/ink1825.xml" ContentType="application/inkml+xml"/>
  <Override PartName="/ppt/ink/ink1826.xml" ContentType="application/inkml+xml"/>
  <Override PartName="/ppt/ink/ink1827.xml" ContentType="application/inkml+xml"/>
  <Override PartName="/ppt/ink/ink1828.xml" ContentType="application/inkml+xml"/>
  <Override PartName="/ppt/ink/ink1829.xml" ContentType="application/inkml+xml"/>
  <Override PartName="/ppt/ink/ink1830.xml" ContentType="application/inkml+xml"/>
  <Override PartName="/ppt/ink/ink1831.xml" ContentType="application/inkml+xml"/>
  <Override PartName="/ppt/ink/ink1832.xml" ContentType="application/inkml+xml"/>
  <Override PartName="/ppt/ink/ink1833.xml" ContentType="application/inkml+xml"/>
  <Override PartName="/ppt/ink/ink1834.xml" ContentType="application/inkml+xml"/>
  <Override PartName="/ppt/ink/ink1835.xml" ContentType="application/inkml+xml"/>
  <Override PartName="/ppt/ink/ink1836.xml" ContentType="application/inkml+xml"/>
  <Override PartName="/ppt/ink/ink1837.xml" ContentType="application/inkml+xml"/>
  <Override PartName="/ppt/ink/ink1838.xml" ContentType="application/inkml+xml"/>
  <Override PartName="/ppt/ink/ink1839.xml" ContentType="application/inkml+xml"/>
  <Override PartName="/ppt/ink/ink1840.xml" ContentType="application/inkml+xml"/>
  <Override PartName="/ppt/ink/ink1841.xml" ContentType="application/inkml+xml"/>
  <Override PartName="/ppt/ink/ink1842.xml" ContentType="application/inkml+xml"/>
  <Override PartName="/ppt/ink/ink1843.xml" ContentType="application/inkml+xml"/>
  <Override PartName="/ppt/ink/ink1844.xml" ContentType="application/inkml+xml"/>
  <Override PartName="/ppt/ink/ink1845.xml" ContentType="application/inkml+xml"/>
  <Override PartName="/ppt/ink/ink1846.xml" ContentType="application/inkml+xml"/>
  <Override PartName="/ppt/ink/ink1847.xml" ContentType="application/inkml+xml"/>
  <Override PartName="/ppt/ink/ink1848.xml" ContentType="application/inkml+xml"/>
  <Override PartName="/ppt/ink/ink1849.xml" ContentType="application/inkml+xml"/>
  <Override PartName="/ppt/ink/ink1850.xml" ContentType="application/inkml+xml"/>
  <Override PartName="/ppt/ink/ink1851.xml" ContentType="application/inkml+xml"/>
  <Override PartName="/ppt/ink/ink1852.xml" ContentType="application/inkml+xml"/>
  <Override PartName="/ppt/ink/ink1853.xml" ContentType="application/inkml+xml"/>
  <Override PartName="/ppt/ink/ink1854.xml" ContentType="application/inkml+xml"/>
  <Override PartName="/ppt/ink/ink1855.xml" ContentType="application/inkml+xml"/>
  <Override PartName="/ppt/ink/ink1856.xml" ContentType="application/inkml+xml"/>
  <Override PartName="/ppt/ink/ink1857.xml" ContentType="application/inkml+xml"/>
  <Override PartName="/ppt/ink/ink1858.xml" ContentType="application/inkml+xml"/>
  <Override PartName="/ppt/ink/ink1859.xml" ContentType="application/inkml+xml"/>
  <Override PartName="/ppt/ink/ink1860.xml" ContentType="application/inkml+xml"/>
  <Override PartName="/ppt/ink/ink1861.xml" ContentType="application/inkml+xml"/>
  <Override PartName="/ppt/ink/ink1862.xml" ContentType="application/inkml+xml"/>
  <Override PartName="/ppt/ink/ink1863.xml" ContentType="application/inkml+xml"/>
  <Override PartName="/ppt/ink/ink1864.xml" ContentType="application/inkml+xml"/>
  <Override PartName="/ppt/ink/ink1865.xml" ContentType="application/inkml+xml"/>
  <Override PartName="/ppt/ink/ink1866.xml" ContentType="application/inkml+xml"/>
  <Override PartName="/ppt/ink/ink1867.xml" ContentType="application/inkml+xml"/>
  <Override PartName="/ppt/ink/ink1868.xml" ContentType="application/inkml+xml"/>
  <Override PartName="/ppt/ink/ink1869.xml" ContentType="application/inkml+xml"/>
  <Override PartName="/ppt/ink/ink1870.xml" ContentType="application/inkml+xml"/>
  <Override PartName="/ppt/ink/ink1871.xml" ContentType="application/inkml+xml"/>
  <Override PartName="/ppt/ink/ink1872.xml" ContentType="application/inkml+xml"/>
  <Override PartName="/ppt/ink/ink1873.xml" ContentType="application/inkml+xml"/>
  <Override PartName="/ppt/ink/ink1874.xml" ContentType="application/inkml+xml"/>
  <Override PartName="/ppt/ink/ink1875.xml" ContentType="application/inkml+xml"/>
  <Override PartName="/ppt/ink/ink1876.xml" ContentType="application/inkml+xml"/>
  <Override PartName="/ppt/ink/ink1877.xml" ContentType="application/inkml+xml"/>
  <Override PartName="/ppt/ink/ink1878.xml" ContentType="application/inkml+xml"/>
  <Override PartName="/ppt/ink/ink1879.xml" ContentType="application/inkml+xml"/>
  <Override PartName="/ppt/ink/ink1880.xml" ContentType="application/inkml+xml"/>
  <Override PartName="/ppt/ink/ink1881.xml" ContentType="application/inkml+xml"/>
  <Override PartName="/ppt/ink/ink1882.xml" ContentType="application/inkml+xml"/>
  <Override PartName="/ppt/ink/ink1883.xml" ContentType="application/inkml+xml"/>
  <Override PartName="/ppt/ink/ink1884.xml" ContentType="application/inkml+xml"/>
  <Override PartName="/ppt/ink/ink1885.xml" ContentType="application/inkml+xml"/>
  <Override PartName="/ppt/ink/ink1886.xml" ContentType="application/inkml+xml"/>
  <Override PartName="/ppt/ink/ink1887.xml" ContentType="application/inkml+xml"/>
  <Override PartName="/ppt/ink/ink1888.xml" ContentType="application/inkml+xml"/>
  <Override PartName="/ppt/ink/ink1889.xml" ContentType="application/inkml+xml"/>
  <Override PartName="/ppt/ink/ink1890.xml" ContentType="application/inkml+xml"/>
  <Override PartName="/ppt/ink/ink1891.xml" ContentType="application/inkml+xml"/>
  <Override PartName="/ppt/ink/ink1892.xml" ContentType="application/inkml+xml"/>
  <Override PartName="/ppt/ink/ink1893.xml" ContentType="application/inkml+xml"/>
  <Override PartName="/ppt/ink/ink1894.xml" ContentType="application/inkml+xml"/>
  <Override PartName="/ppt/ink/ink1895.xml" ContentType="application/inkml+xml"/>
  <Override PartName="/ppt/ink/ink1896.xml" ContentType="application/inkml+xml"/>
  <Override PartName="/ppt/ink/ink1897.xml" ContentType="application/inkml+xml"/>
  <Override PartName="/ppt/ink/ink1898.xml" ContentType="application/inkml+xml"/>
  <Override PartName="/ppt/ink/ink1899.xml" ContentType="application/inkml+xml"/>
  <Override PartName="/ppt/ink/ink1900.xml" ContentType="application/inkml+xml"/>
  <Override PartName="/ppt/ink/ink1901.xml" ContentType="application/inkml+xml"/>
  <Override PartName="/ppt/ink/ink1902.xml" ContentType="application/inkml+xml"/>
  <Override PartName="/ppt/ink/ink1903.xml" ContentType="application/inkml+xml"/>
  <Override PartName="/ppt/ink/ink1904.xml" ContentType="application/inkml+xml"/>
  <Override PartName="/ppt/ink/ink1905.xml" ContentType="application/inkml+xml"/>
  <Override PartName="/ppt/ink/ink1906.xml" ContentType="application/inkml+xml"/>
  <Override PartName="/ppt/ink/ink1907.xml" ContentType="application/inkml+xml"/>
  <Override PartName="/ppt/ink/ink1908.xml" ContentType="application/inkml+xml"/>
  <Override PartName="/ppt/ink/ink1909.xml" ContentType="application/inkml+xml"/>
  <Override PartName="/ppt/ink/ink1910.xml" ContentType="application/inkml+xml"/>
  <Override PartName="/ppt/ink/ink1911.xml" ContentType="application/inkml+xml"/>
  <Override PartName="/ppt/ink/ink1912.xml" ContentType="application/inkml+xml"/>
  <Override PartName="/ppt/ink/ink1913.xml" ContentType="application/inkml+xml"/>
  <Override PartName="/ppt/ink/ink1914.xml" ContentType="application/inkml+xml"/>
  <Override PartName="/ppt/ink/ink1915.xml" ContentType="application/inkml+xml"/>
  <Override PartName="/ppt/ink/ink1916.xml" ContentType="application/inkml+xml"/>
  <Override PartName="/ppt/ink/ink1917.xml" ContentType="application/inkml+xml"/>
  <Override PartName="/ppt/ink/ink1918.xml" ContentType="application/inkml+xml"/>
  <Override PartName="/ppt/ink/ink1919.xml" ContentType="application/inkml+xml"/>
  <Override PartName="/ppt/ink/ink1920.xml" ContentType="application/inkml+xml"/>
  <Override PartName="/ppt/ink/ink1921.xml" ContentType="application/inkml+xml"/>
  <Override PartName="/ppt/ink/ink1922.xml" ContentType="application/inkml+xml"/>
  <Override PartName="/ppt/ink/ink1923.xml" ContentType="application/inkml+xml"/>
  <Override PartName="/ppt/ink/ink1924.xml" ContentType="application/inkml+xml"/>
  <Override PartName="/ppt/ink/ink1925.xml" ContentType="application/inkml+xml"/>
  <Override PartName="/ppt/ink/ink1926.xml" ContentType="application/inkml+xml"/>
  <Override PartName="/ppt/ink/ink1927.xml" ContentType="application/inkml+xml"/>
  <Override PartName="/ppt/ink/ink1928.xml" ContentType="application/inkml+xml"/>
  <Override PartName="/ppt/ink/ink1929.xml" ContentType="application/inkml+xml"/>
  <Override PartName="/ppt/ink/ink1930.xml" ContentType="application/inkml+xml"/>
  <Override PartName="/ppt/ink/ink1931.xml" ContentType="application/inkml+xml"/>
  <Override PartName="/ppt/ink/ink1932.xml" ContentType="application/inkml+xml"/>
  <Override PartName="/ppt/ink/ink1933.xml" ContentType="application/inkml+xml"/>
  <Override PartName="/ppt/ink/ink1934.xml" ContentType="application/inkml+xml"/>
  <Override PartName="/ppt/ink/ink1935.xml" ContentType="application/inkml+xml"/>
  <Override PartName="/ppt/ink/ink1936.xml" ContentType="application/inkml+xml"/>
  <Override PartName="/ppt/ink/ink1937.xml" ContentType="application/inkml+xml"/>
  <Override PartName="/ppt/ink/ink1938.xml" ContentType="application/inkml+xml"/>
  <Override PartName="/ppt/ink/ink1939.xml" ContentType="application/inkml+xml"/>
  <Override PartName="/ppt/ink/ink1940.xml" ContentType="application/inkml+xml"/>
  <Override PartName="/ppt/ink/ink1941.xml" ContentType="application/inkml+xml"/>
  <Override PartName="/ppt/ink/ink1942.xml" ContentType="application/inkml+xml"/>
  <Override PartName="/ppt/ink/ink1943.xml" ContentType="application/inkml+xml"/>
  <Override PartName="/ppt/ink/ink1944.xml" ContentType="application/inkml+xml"/>
  <Override PartName="/ppt/ink/ink1945.xml" ContentType="application/inkml+xml"/>
  <Override PartName="/ppt/ink/ink1946.xml" ContentType="application/inkml+xml"/>
  <Override PartName="/ppt/ink/ink1947.xml" ContentType="application/inkml+xml"/>
  <Override PartName="/ppt/ink/ink1948.xml" ContentType="application/inkml+xml"/>
  <Override PartName="/ppt/ink/ink1949.xml" ContentType="application/inkml+xml"/>
  <Override PartName="/ppt/ink/ink1950.xml" ContentType="application/inkml+xml"/>
  <Override PartName="/ppt/ink/ink1951.xml" ContentType="application/inkml+xml"/>
  <Override PartName="/ppt/ink/ink1952.xml" ContentType="application/inkml+xml"/>
  <Override PartName="/ppt/ink/ink1953.xml" ContentType="application/inkml+xml"/>
  <Override PartName="/ppt/ink/ink1954.xml" ContentType="application/inkml+xml"/>
  <Override PartName="/ppt/ink/ink1955.xml" ContentType="application/inkml+xml"/>
  <Override PartName="/ppt/ink/ink1956.xml" ContentType="application/inkml+xml"/>
  <Override PartName="/ppt/ink/ink1957.xml" ContentType="application/inkml+xml"/>
  <Override PartName="/ppt/ink/ink1958.xml" ContentType="application/inkml+xml"/>
  <Override PartName="/ppt/ink/ink1959.xml" ContentType="application/inkml+xml"/>
  <Override PartName="/ppt/ink/ink1960.xml" ContentType="application/inkml+xml"/>
  <Override PartName="/ppt/ink/ink1961.xml" ContentType="application/inkml+xml"/>
  <Override PartName="/ppt/ink/ink1962.xml" ContentType="application/inkml+xml"/>
  <Override PartName="/ppt/ink/ink1963.xml" ContentType="application/inkml+xml"/>
  <Override PartName="/ppt/ink/ink1964.xml" ContentType="application/inkml+xml"/>
  <Override PartName="/ppt/ink/ink1965.xml" ContentType="application/inkml+xml"/>
  <Override PartName="/ppt/ink/ink1966.xml" ContentType="application/inkml+xml"/>
  <Override PartName="/ppt/ink/ink1967.xml" ContentType="application/inkml+xml"/>
  <Override PartName="/ppt/ink/ink1968.xml" ContentType="application/inkml+xml"/>
  <Override PartName="/ppt/ink/ink1969.xml" ContentType="application/inkml+xml"/>
  <Override PartName="/ppt/ink/ink1970.xml" ContentType="application/inkml+xml"/>
  <Override PartName="/ppt/ink/ink1971.xml" ContentType="application/inkml+xml"/>
  <Override PartName="/ppt/ink/ink1972.xml" ContentType="application/inkml+xml"/>
  <Override PartName="/ppt/ink/ink1973.xml" ContentType="application/inkml+xml"/>
  <Override PartName="/ppt/ink/ink1974.xml" ContentType="application/inkml+xml"/>
  <Override PartName="/ppt/ink/ink1975.xml" ContentType="application/inkml+xml"/>
  <Override PartName="/ppt/ink/ink1976.xml" ContentType="application/inkml+xml"/>
  <Override PartName="/ppt/ink/ink1977.xml" ContentType="application/inkml+xml"/>
  <Override PartName="/ppt/ink/ink1978.xml" ContentType="application/inkml+xml"/>
  <Override PartName="/ppt/ink/ink1979.xml" ContentType="application/inkml+xml"/>
  <Override PartName="/ppt/ink/ink1980.xml" ContentType="application/inkml+xml"/>
  <Override PartName="/ppt/ink/ink1981.xml" ContentType="application/inkml+xml"/>
  <Override PartName="/ppt/ink/ink1982.xml" ContentType="application/inkml+xml"/>
  <Override PartName="/ppt/ink/ink1983.xml" ContentType="application/inkml+xml"/>
  <Override PartName="/ppt/ink/ink1984.xml" ContentType="application/inkml+xml"/>
  <Override PartName="/ppt/ink/ink1985.xml" ContentType="application/inkml+xml"/>
  <Override PartName="/ppt/ink/ink1986.xml" ContentType="application/inkml+xml"/>
  <Override PartName="/ppt/ink/ink1987.xml" ContentType="application/inkml+xml"/>
  <Override PartName="/ppt/ink/ink1988.xml" ContentType="application/inkml+xml"/>
  <Override PartName="/ppt/ink/ink1989.xml" ContentType="application/inkml+xml"/>
  <Override PartName="/ppt/ink/ink1990.xml" ContentType="application/inkml+xml"/>
  <Override PartName="/ppt/ink/ink1991.xml" ContentType="application/inkml+xml"/>
  <Override PartName="/ppt/ink/ink1992.xml" ContentType="application/inkml+xml"/>
  <Override PartName="/ppt/ink/ink1993.xml" ContentType="application/inkml+xml"/>
  <Override PartName="/ppt/ink/ink1994.xml" ContentType="application/inkml+xml"/>
  <Override PartName="/ppt/ink/ink1995.xml" ContentType="application/inkml+xml"/>
  <Override PartName="/ppt/ink/ink1996.xml" ContentType="application/inkml+xml"/>
  <Override PartName="/ppt/ink/ink1997.xml" ContentType="application/inkml+xml"/>
  <Override PartName="/ppt/ink/ink1998.xml" ContentType="application/inkml+xml"/>
  <Override PartName="/ppt/ink/ink1999.xml" ContentType="application/inkml+xml"/>
  <Override PartName="/ppt/ink/ink2000.xml" ContentType="application/inkml+xml"/>
  <Override PartName="/ppt/ink/ink2001.xml" ContentType="application/inkml+xml"/>
  <Override PartName="/ppt/ink/ink2002.xml" ContentType="application/inkml+xml"/>
  <Override PartName="/ppt/ink/ink2003.xml" ContentType="application/inkml+xml"/>
  <Override PartName="/ppt/ink/ink2004.xml" ContentType="application/inkml+xml"/>
  <Override PartName="/ppt/ink/ink2005.xml" ContentType="application/inkml+xml"/>
  <Override PartName="/ppt/ink/ink2006.xml" ContentType="application/inkml+xml"/>
  <Override PartName="/ppt/ink/ink2007.xml" ContentType="application/inkml+xml"/>
  <Override PartName="/ppt/ink/ink2008.xml" ContentType="application/inkml+xml"/>
  <Override PartName="/ppt/ink/ink2009.xml" ContentType="application/inkml+xml"/>
  <Override PartName="/ppt/ink/ink2010.xml" ContentType="application/inkml+xml"/>
  <Override PartName="/ppt/ink/ink2011.xml" ContentType="application/inkml+xml"/>
  <Override PartName="/ppt/ink/ink2012.xml" ContentType="application/inkml+xml"/>
  <Override PartName="/ppt/ink/ink2013.xml" ContentType="application/inkml+xml"/>
  <Override PartName="/ppt/ink/ink2014.xml" ContentType="application/inkml+xml"/>
  <Override PartName="/ppt/ink/ink2015.xml" ContentType="application/inkml+xml"/>
  <Override PartName="/ppt/ink/ink2016.xml" ContentType="application/inkml+xml"/>
  <Override PartName="/ppt/ink/ink2017.xml" ContentType="application/inkml+xml"/>
  <Override PartName="/ppt/ink/ink2018.xml" ContentType="application/inkml+xml"/>
  <Override PartName="/ppt/ink/ink2019.xml" ContentType="application/inkml+xml"/>
  <Override PartName="/ppt/ink/ink2020.xml" ContentType="application/inkml+xml"/>
  <Override PartName="/ppt/ink/ink2021.xml" ContentType="application/inkml+xml"/>
  <Override PartName="/ppt/ink/ink2022.xml" ContentType="application/inkml+xml"/>
  <Override PartName="/ppt/ink/ink2023.xml" ContentType="application/inkml+xml"/>
  <Override PartName="/ppt/ink/ink2024.xml" ContentType="application/inkml+xml"/>
  <Override PartName="/ppt/ink/ink2025.xml" ContentType="application/inkml+xml"/>
  <Override PartName="/ppt/ink/ink2026.xml" ContentType="application/inkml+xml"/>
  <Override PartName="/ppt/ink/ink2027.xml" ContentType="application/inkml+xml"/>
  <Override PartName="/ppt/ink/ink2028.xml" ContentType="application/inkml+xml"/>
  <Override PartName="/ppt/ink/ink2029.xml" ContentType="application/inkml+xml"/>
  <Override PartName="/ppt/ink/ink2030.xml" ContentType="application/inkml+xml"/>
  <Override PartName="/ppt/ink/ink2031.xml" ContentType="application/inkml+xml"/>
  <Override PartName="/ppt/ink/ink2032.xml" ContentType="application/inkml+xml"/>
  <Override PartName="/ppt/ink/ink2033.xml" ContentType="application/inkml+xml"/>
  <Override PartName="/ppt/ink/ink2034.xml" ContentType="application/inkml+xml"/>
  <Override PartName="/ppt/ink/ink2035.xml" ContentType="application/inkml+xml"/>
  <Override PartName="/ppt/ink/ink2036.xml" ContentType="application/inkml+xml"/>
  <Override PartName="/ppt/ink/ink2037.xml" ContentType="application/inkml+xml"/>
  <Override PartName="/ppt/ink/ink2038.xml" ContentType="application/inkml+xml"/>
  <Override PartName="/ppt/ink/ink2039.xml" ContentType="application/inkml+xml"/>
  <Override PartName="/ppt/ink/ink2040.xml" ContentType="application/inkml+xml"/>
  <Override PartName="/ppt/ink/ink2041.xml" ContentType="application/inkml+xml"/>
  <Override PartName="/ppt/ink/ink2042.xml" ContentType="application/inkml+xml"/>
  <Override PartName="/ppt/ink/ink2043.xml" ContentType="application/inkml+xml"/>
  <Override PartName="/ppt/ink/ink2044.xml" ContentType="application/inkml+xml"/>
  <Override PartName="/ppt/ink/ink2045.xml" ContentType="application/inkml+xml"/>
  <Override PartName="/ppt/ink/ink2046.xml" ContentType="application/inkml+xml"/>
  <Override PartName="/ppt/ink/ink2047.xml" ContentType="application/inkml+xml"/>
  <Override PartName="/ppt/ink/ink2048.xml" ContentType="application/inkml+xml"/>
  <Override PartName="/ppt/ink/ink2049.xml" ContentType="application/inkml+xml"/>
  <Override PartName="/ppt/ink/ink2050.xml" ContentType="application/inkml+xml"/>
  <Override PartName="/ppt/ink/ink2051.xml" ContentType="application/inkml+xml"/>
  <Override PartName="/ppt/ink/ink2052.xml" ContentType="application/inkml+xml"/>
  <Override PartName="/ppt/ink/ink2053.xml" ContentType="application/inkml+xml"/>
  <Override PartName="/ppt/ink/ink2054.xml" ContentType="application/inkml+xml"/>
  <Override PartName="/ppt/ink/ink2055.xml" ContentType="application/inkml+xml"/>
  <Override PartName="/ppt/ink/ink2056.xml" ContentType="application/inkml+xml"/>
  <Override PartName="/ppt/ink/ink2057.xml" ContentType="application/inkml+xml"/>
  <Override PartName="/ppt/ink/ink2058.xml" ContentType="application/inkml+xml"/>
  <Override PartName="/ppt/ink/ink2059.xml" ContentType="application/inkml+xml"/>
  <Override PartName="/ppt/ink/ink2060.xml" ContentType="application/inkml+xml"/>
  <Override PartName="/ppt/ink/ink2061.xml" ContentType="application/inkml+xml"/>
  <Override PartName="/ppt/ink/ink2062.xml" ContentType="application/inkml+xml"/>
  <Override PartName="/ppt/ink/ink2063.xml" ContentType="application/inkml+xml"/>
  <Override PartName="/ppt/ink/ink2064.xml" ContentType="application/inkml+xml"/>
  <Override PartName="/ppt/ink/ink2065.xml" ContentType="application/inkml+xml"/>
  <Override PartName="/ppt/ink/ink2066.xml" ContentType="application/inkml+xml"/>
  <Override PartName="/ppt/ink/ink2067.xml" ContentType="application/inkml+xml"/>
  <Override PartName="/ppt/ink/ink2068.xml" ContentType="application/inkml+xml"/>
  <Override PartName="/ppt/ink/ink2069.xml" ContentType="application/inkml+xml"/>
  <Override PartName="/ppt/ink/ink2070.xml" ContentType="application/inkml+xml"/>
  <Override PartName="/ppt/ink/ink2071.xml" ContentType="application/inkml+xml"/>
  <Override PartName="/ppt/ink/ink2072.xml" ContentType="application/inkml+xml"/>
  <Override PartName="/ppt/ink/ink2073.xml" ContentType="application/inkml+xml"/>
  <Override PartName="/ppt/ink/ink2074.xml" ContentType="application/inkml+xml"/>
  <Override PartName="/ppt/ink/ink2075.xml" ContentType="application/inkml+xml"/>
  <Override PartName="/ppt/ink/ink2076.xml" ContentType="application/inkml+xml"/>
  <Override PartName="/ppt/ink/ink2077.xml" ContentType="application/inkml+xml"/>
  <Override PartName="/ppt/ink/ink2078.xml" ContentType="application/inkml+xml"/>
  <Override PartName="/ppt/ink/ink2079.xml" ContentType="application/inkml+xml"/>
  <Override PartName="/ppt/ink/ink2080.xml" ContentType="application/inkml+xml"/>
  <Override PartName="/ppt/ink/ink2081.xml" ContentType="application/inkml+xml"/>
  <Override PartName="/ppt/ink/ink2082.xml" ContentType="application/inkml+xml"/>
  <Override PartName="/ppt/ink/ink2083.xml" ContentType="application/inkml+xml"/>
  <Override PartName="/ppt/ink/ink2084.xml" ContentType="application/inkml+xml"/>
  <Override PartName="/ppt/ink/ink2085.xml" ContentType="application/inkml+xml"/>
  <Override PartName="/ppt/ink/ink2086.xml" ContentType="application/inkml+xml"/>
  <Override PartName="/ppt/ink/ink2087.xml" ContentType="application/inkml+xml"/>
  <Override PartName="/ppt/ink/ink2088.xml" ContentType="application/inkml+xml"/>
  <Override PartName="/ppt/ink/ink2089.xml" ContentType="application/inkml+xml"/>
  <Override PartName="/ppt/ink/ink2090.xml" ContentType="application/inkml+xml"/>
  <Override PartName="/ppt/ink/ink2091.xml" ContentType="application/inkml+xml"/>
  <Override PartName="/ppt/ink/ink2092.xml" ContentType="application/inkml+xml"/>
  <Override PartName="/ppt/ink/ink2093.xml" ContentType="application/inkml+xml"/>
  <Override PartName="/ppt/ink/ink2094.xml" ContentType="application/inkml+xml"/>
  <Override PartName="/ppt/ink/ink2095.xml" ContentType="application/inkml+xml"/>
  <Override PartName="/ppt/ink/ink2096.xml" ContentType="application/inkml+xml"/>
  <Override PartName="/ppt/ink/ink2097.xml" ContentType="application/inkml+xml"/>
  <Override PartName="/ppt/ink/ink2098.xml" ContentType="application/inkml+xml"/>
  <Override PartName="/ppt/ink/ink2099.xml" ContentType="application/inkml+xml"/>
  <Override PartName="/ppt/ink/ink2100.xml" ContentType="application/inkml+xml"/>
  <Override PartName="/ppt/ink/ink2101.xml" ContentType="application/inkml+xml"/>
  <Override PartName="/ppt/ink/ink2102.xml" ContentType="application/inkml+xml"/>
  <Override PartName="/ppt/ink/ink2103.xml" ContentType="application/inkml+xml"/>
  <Override PartName="/ppt/ink/ink2104.xml" ContentType="application/inkml+xml"/>
  <Override PartName="/ppt/ink/ink2105.xml" ContentType="application/inkml+xml"/>
  <Override PartName="/ppt/ink/ink2106.xml" ContentType="application/inkml+xml"/>
  <Override PartName="/ppt/ink/ink2107.xml" ContentType="application/inkml+xml"/>
  <Override PartName="/ppt/ink/ink2108.xml" ContentType="application/inkml+xml"/>
  <Override PartName="/ppt/ink/ink2109.xml" ContentType="application/inkml+xml"/>
  <Override PartName="/ppt/ink/ink2110.xml" ContentType="application/inkml+xml"/>
  <Override PartName="/ppt/ink/ink2111.xml" ContentType="application/inkml+xml"/>
  <Override PartName="/ppt/ink/ink2112.xml" ContentType="application/inkml+xml"/>
  <Override PartName="/ppt/ink/ink2113.xml" ContentType="application/inkml+xml"/>
  <Override PartName="/ppt/ink/ink2114.xml" ContentType="application/inkml+xml"/>
  <Override PartName="/ppt/ink/ink2115.xml" ContentType="application/inkml+xml"/>
  <Override PartName="/ppt/ink/ink2116.xml" ContentType="application/inkml+xml"/>
  <Override PartName="/ppt/ink/ink2117.xml" ContentType="application/inkml+xml"/>
  <Override PartName="/ppt/ink/ink2118.xml" ContentType="application/inkml+xml"/>
  <Override PartName="/ppt/ink/ink2119.xml" ContentType="application/inkml+xml"/>
  <Override PartName="/ppt/ink/ink2120.xml" ContentType="application/inkml+xml"/>
  <Override PartName="/ppt/ink/ink2121.xml" ContentType="application/inkml+xml"/>
  <Override PartName="/ppt/ink/ink2122.xml" ContentType="application/inkml+xml"/>
  <Override PartName="/ppt/ink/ink2123.xml" ContentType="application/inkml+xml"/>
  <Override PartName="/ppt/ink/ink2124.xml" ContentType="application/inkml+xml"/>
  <Override PartName="/ppt/ink/ink2125.xml" ContentType="application/inkml+xml"/>
  <Override PartName="/ppt/ink/ink2126.xml" ContentType="application/inkml+xml"/>
  <Override PartName="/ppt/ink/ink2127.xml" ContentType="application/inkml+xml"/>
  <Override PartName="/ppt/ink/ink2128.xml" ContentType="application/inkml+xml"/>
  <Override PartName="/ppt/ink/ink2129.xml" ContentType="application/inkml+xml"/>
  <Override PartName="/ppt/ink/ink2130.xml" ContentType="application/inkml+xml"/>
  <Override PartName="/ppt/ink/ink2131.xml" ContentType="application/inkml+xml"/>
  <Override PartName="/ppt/ink/ink2132.xml" ContentType="application/inkml+xml"/>
  <Override PartName="/ppt/ink/ink2133.xml" ContentType="application/inkml+xml"/>
  <Override PartName="/ppt/ink/ink2134.xml" ContentType="application/inkml+xml"/>
  <Override PartName="/ppt/ink/ink2135.xml" ContentType="application/inkml+xml"/>
  <Override PartName="/ppt/ink/ink2136.xml" ContentType="application/inkml+xml"/>
  <Override PartName="/ppt/ink/ink2137.xml" ContentType="application/inkml+xml"/>
  <Override PartName="/ppt/ink/ink2138.xml" ContentType="application/inkml+xml"/>
  <Override PartName="/ppt/ink/ink2139.xml" ContentType="application/inkml+xml"/>
  <Override PartName="/ppt/ink/ink2140.xml" ContentType="application/inkml+xml"/>
  <Override PartName="/ppt/ink/ink2141.xml" ContentType="application/inkml+xml"/>
  <Override PartName="/ppt/ink/ink2142.xml" ContentType="application/inkml+xml"/>
  <Override PartName="/ppt/ink/ink2143.xml" ContentType="application/inkml+xml"/>
  <Override PartName="/ppt/ink/ink2144.xml" ContentType="application/inkml+xml"/>
  <Override PartName="/ppt/ink/ink2145.xml" ContentType="application/inkml+xml"/>
  <Override PartName="/ppt/ink/ink2146.xml" ContentType="application/inkml+xml"/>
  <Override PartName="/ppt/ink/ink2147.xml" ContentType="application/inkml+xml"/>
  <Override PartName="/ppt/ink/ink2148.xml" ContentType="application/inkml+xml"/>
  <Override PartName="/ppt/ink/ink2149.xml" ContentType="application/inkml+xml"/>
  <Override PartName="/ppt/ink/ink2150.xml" ContentType="application/inkml+xml"/>
  <Override PartName="/ppt/ink/ink2151.xml" ContentType="application/inkml+xml"/>
  <Override PartName="/ppt/ink/ink2152.xml" ContentType="application/inkml+xml"/>
  <Override PartName="/ppt/ink/ink2153.xml" ContentType="application/inkml+xml"/>
  <Override PartName="/ppt/ink/ink2154.xml" ContentType="application/inkml+xml"/>
  <Override PartName="/ppt/ink/ink2155.xml" ContentType="application/inkml+xml"/>
  <Override PartName="/ppt/ink/ink2156.xml" ContentType="application/inkml+xml"/>
  <Override PartName="/ppt/ink/ink2157.xml" ContentType="application/inkml+xml"/>
  <Override PartName="/ppt/ink/ink2158.xml" ContentType="application/inkml+xml"/>
  <Override PartName="/ppt/ink/ink2159.xml" ContentType="application/inkml+xml"/>
  <Override PartName="/ppt/ink/ink2160.xml" ContentType="application/inkml+xml"/>
  <Override PartName="/ppt/ink/ink2161.xml" ContentType="application/inkml+xml"/>
  <Override PartName="/ppt/ink/ink2162.xml" ContentType="application/inkml+xml"/>
  <Override PartName="/ppt/ink/ink2163.xml" ContentType="application/inkml+xml"/>
  <Override PartName="/ppt/ink/ink2164.xml" ContentType="application/inkml+xml"/>
  <Override PartName="/ppt/ink/ink2165.xml" ContentType="application/inkml+xml"/>
  <Override PartName="/ppt/ink/ink2166.xml" ContentType="application/inkml+xml"/>
  <Override PartName="/ppt/ink/ink2167.xml" ContentType="application/inkml+xml"/>
  <Override PartName="/ppt/ink/ink2168.xml" ContentType="application/inkml+xml"/>
  <Override PartName="/ppt/ink/ink2169.xml" ContentType="application/inkml+xml"/>
  <Override PartName="/ppt/ink/ink2170.xml" ContentType="application/inkml+xml"/>
  <Override PartName="/ppt/ink/ink2171.xml" ContentType="application/inkml+xml"/>
  <Override PartName="/ppt/ink/ink2172.xml" ContentType="application/inkml+xml"/>
  <Override PartName="/ppt/ink/ink2173.xml" ContentType="application/inkml+xml"/>
  <Override PartName="/ppt/ink/ink2174.xml" ContentType="application/inkml+xml"/>
  <Override PartName="/ppt/ink/ink2175.xml" ContentType="application/inkml+xml"/>
  <Override PartName="/ppt/ink/ink2176.xml" ContentType="application/inkml+xml"/>
  <Override PartName="/ppt/ink/ink2177.xml" ContentType="application/inkml+xml"/>
  <Override PartName="/ppt/ink/ink2178.xml" ContentType="application/inkml+xml"/>
  <Override PartName="/ppt/ink/ink2179.xml" ContentType="application/inkml+xml"/>
  <Override PartName="/ppt/ink/ink2180.xml" ContentType="application/inkml+xml"/>
  <Override PartName="/ppt/ink/ink2181.xml" ContentType="application/inkml+xml"/>
  <Override PartName="/ppt/ink/ink2182.xml" ContentType="application/inkml+xml"/>
  <Override PartName="/ppt/ink/ink2183.xml" ContentType="application/inkml+xml"/>
  <Override PartName="/ppt/ink/ink2184.xml" ContentType="application/inkml+xml"/>
  <Override PartName="/ppt/ink/ink2185.xml" ContentType="application/inkml+xml"/>
  <Override PartName="/ppt/ink/ink2186.xml" ContentType="application/inkml+xml"/>
  <Override PartName="/ppt/ink/ink2187.xml" ContentType="application/inkml+xml"/>
  <Override PartName="/ppt/ink/ink2188.xml" ContentType="application/inkml+xml"/>
  <Override PartName="/ppt/ink/ink2189.xml" ContentType="application/inkml+xml"/>
  <Override PartName="/ppt/ink/ink2190.xml" ContentType="application/inkml+xml"/>
  <Override PartName="/ppt/ink/ink2191.xml" ContentType="application/inkml+xml"/>
  <Override PartName="/ppt/ink/ink2192.xml" ContentType="application/inkml+xml"/>
  <Override PartName="/ppt/ink/ink2193.xml" ContentType="application/inkml+xml"/>
  <Override PartName="/ppt/ink/ink2194.xml" ContentType="application/inkml+xml"/>
  <Override PartName="/ppt/ink/ink2195.xml" ContentType="application/inkml+xml"/>
  <Override PartName="/ppt/ink/ink2196.xml" ContentType="application/inkml+xml"/>
  <Override PartName="/ppt/ink/ink2197.xml" ContentType="application/inkml+xml"/>
  <Override PartName="/ppt/ink/ink2198.xml" ContentType="application/inkml+xml"/>
  <Override PartName="/ppt/ink/ink2199.xml" ContentType="application/inkml+xml"/>
  <Override PartName="/ppt/ink/ink2200.xml" ContentType="application/inkml+xml"/>
  <Override PartName="/ppt/ink/ink2201.xml" ContentType="application/inkml+xml"/>
  <Override PartName="/ppt/ink/ink2202.xml" ContentType="application/inkml+xml"/>
  <Override PartName="/ppt/ink/ink2203.xml" ContentType="application/inkml+xml"/>
  <Override PartName="/ppt/ink/ink2204.xml" ContentType="application/inkml+xml"/>
  <Override PartName="/ppt/ink/ink2205.xml" ContentType="application/inkml+xml"/>
  <Override PartName="/ppt/ink/ink2206.xml" ContentType="application/inkml+xml"/>
  <Override PartName="/ppt/ink/ink2207.xml" ContentType="application/inkml+xml"/>
  <Override PartName="/ppt/ink/ink2208.xml" ContentType="application/inkml+xml"/>
  <Override PartName="/ppt/ink/ink2209.xml" ContentType="application/inkml+xml"/>
  <Override PartName="/ppt/ink/ink2210.xml" ContentType="application/inkml+xml"/>
  <Override PartName="/ppt/ink/ink2211.xml" ContentType="application/inkml+xml"/>
  <Override PartName="/ppt/ink/ink2212.xml" ContentType="application/inkml+xml"/>
  <Override PartName="/ppt/ink/ink2213.xml" ContentType="application/inkml+xml"/>
  <Override PartName="/ppt/ink/ink2214.xml" ContentType="application/inkml+xml"/>
  <Override PartName="/ppt/ink/ink2215.xml" ContentType="application/inkml+xml"/>
  <Override PartName="/ppt/ink/ink2216.xml" ContentType="application/inkml+xml"/>
  <Override PartName="/ppt/ink/ink2217.xml" ContentType="application/inkml+xml"/>
  <Override PartName="/ppt/ink/ink2218.xml" ContentType="application/inkml+xml"/>
  <Override PartName="/ppt/ink/ink2219.xml" ContentType="application/inkml+xml"/>
  <Override PartName="/ppt/ink/ink2220.xml" ContentType="application/inkml+xml"/>
  <Override PartName="/ppt/ink/ink2221.xml" ContentType="application/inkml+xml"/>
  <Override PartName="/ppt/ink/ink2222.xml" ContentType="application/inkml+xml"/>
  <Override PartName="/ppt/ink/ink2223.xml" ContentType="application/inkml+xml"/>
  <Override PartName="/ppt/ink/ink2224.xml" ContentType="application/inkml+xml"/>
  <Override PartName="/ppt/ink/ink2225.xml" ContentType="application/inkml+xml"/>
  <Override PartName="/ppt/ink/ink2226.xml" ContentType="application/inkml+xml"/>
  <Override PartName="/ppt/ink/ink2227.xml" ContentType="application/inkml+xml"/>
  <Override PartName="/ppt/ink/ink2228.xml" ContentType="application/inkml+xml"/>
  <Override PartName="/ppt/ink/ink2229.xml" ContentType="application/inkml+xml"/>
  <Override PartName="/ppt/ink/ink2230.xml" ContentType="application/inkml+xml"/>
  <Override PartName="/ppt/ink/ink2231.xml" ContentType="application/inkml+xml"/>
  <Override PartName="/ppt/ink/ink2232.xml" ContentType="application/inkml+xml"/>
  <Override PartName="/ppt/ink/ink2233.xml" ContentType="application/inkml+xml"/>
  <Override PartName="/ppt/ink/ink2234.xml" ContentType="application/inkml+xml"/>
  <Override PartName="/ppt/ink/ink2235.xml" ContentType="application/inkml+xml"/>
  <Override PartName="/ppt/ink/ink2236.xml" ContentType="application/inkml+xml"/>
  <Override PartName="/ppt/ink/ink2237.xml" ContentType="application/inkml+xml"/>
  <Override PartName="/ppt/ink/ink2238.xml" ContentType="application/inkml+xml"/>
  <Override PartName="/ppt/ink/ink2239.xml" ContentType="application/inkml+xml"/>
  <Override PartName="/ppt/ink/ink2240.xml" ContentType="application/inkml+xml"/>
  <Override PartName="/ppt/ink/ink2241.xml" ContentType="application/inkml+xml"/>
  <Override PartName="/ppt/ink/ink2242.xml" ContentType="application/inkml+xml"/>
  <Override PartName="/ppt/ink/ink2243.xml" ContentType="application/inkml+xml"/>
  <Override PartName="/ppt/ink/ink2244.xml" ContentType="application/inkml+xml"/>
  <Override PartName="/ppt/ink/ink2245.xml" ContentType="application/inkml+xml"/>
  <Override PartName="/ppt/ink/ink2246.xml" ContentType="application/inkml+xml"/>
  <Override PartName="/ppt/ink/ink2247.xml" ContentType="application/inkml+xml"/>
  <Override PartName="/ppt/ink/ink2248.xml" ContentType="application/inkml+xml"/>
  <Override PartName="/ppt/ink/ink2249.xml" ContentType="application/inkml+xml"/>
  <Override PartName="/ppt/ink/ink2250.xml" ContentType="application/inkml+xml"/>
  <Override PartName="/ppt/ink/ink2251.xml" ContentType="application/inkml+xml"/>
  <Override PartName="/ppt/ink/ink2252.xml" ContentType="application/inkml+xml"/>
  <Override PartName="/ppt/ink/ink2253.xml" ContentType="application/inkml+xml"/>
  <Override PartName="/ppt/ink/ink2254.xml" ContentType="application/inkml+xml"/>
  <Override PartName="/ppt/ink/ink2255.xml" ContentType="application/inkml+xml"/>
  <Override PartName="/ppt/ink/ink2256.xml" ContentType="application/inkml+xml"/>
  <Override PartName="/ppt/ink/ink2257.xml" ContentType="application/inkml+xml"/>
  <Override PartName="/ppt/ink/ink2258.xml" ContentType="application/inkml+xml"/>
  <Override PartName="/ppt/ink/ink2259.xml" ContentType="application/inkml+xml"/>
  <Override PartName="/ppt/ink/ink2260.xml" ContentType="application/inkml+xml"/>
  <Override PartName="/ppt/ink/ink2261.xml" ContentType="application/inkml+xml"/>
  <Override PartName="/ppt/ink/ink2262.xml" ContentType="application/inkml+xml"/>
  <Override PartName="/ppt/ink/ink2263.xml" ContentType="application/inkml+xml"/>
  <Override PartName="/ppt/ink/ink2264.xml" ContentType="application/inkml+xml"/>
  <Override PartName="/ppt/ink/ink2265.xml" ContentType="application/inkml+xml"/>
  <Override PartName="/ppt/ink/ink2266.xml" ContentType="application/inkml+xml"/>
  <Override PartName="/ppt/ink/ink2267.xml" ContentType="application/inkml+xml"/>
  <Override PartName="/ppt/ink/ink2268.xml" ContentType="application/inkml+xml"/>
  <Override PartName="/ppt/ink/ink2269.xml" ContentType="application/inkml+xml"/>
  <Override PartName="/ppt/ink/ink2270.xml" ContentType="application/inkml+xml"/>
  <Override PartName="/ppt/ink/ink2271.xml" ContentType="application/inkml+xml"/>
  <Override PartName="/ppt/ink/ink2272.xml" ContentType="application/inkml+xml"/>
  <Override PartName="/ppt/ink/ink2273.xml" ContentType="application/inkml+xml"/>
  <Override PartName="/ppt/ink/ink2274.xml" ContentType="application/inkml+xml"/>
  <Override PartName="/ppt/ink/ink2275.xml" ContentType="application/inkml+xml"/>
  <Override PartName="/ppt/ink/ink2276.xml" ContentType="application/inkml+xml"/>
  <Override PartName="/ppt/ink/ink2277.xml" ContentType="application/inkml+xml"/>
  <Override PartName="/ppt/ink/ink2278.xml" ContentType="application/inkml+xml"/>
  <Override PartName="/ppt/ink/ink2279.xml" ContentType="application/inkml+xml"/>
  <Override PartName="/ppt/ink/ink2280.xml" ContentType="application/inkml+xml"/>
  <Override PartName="/ppt/ink/ink2281.xml" ContentType="application/inkml+xml"/>
  <Override PartName="/ppt/ink/ink2282.xml" ContentType="application/inkml+xml"/>
  <Override PartName="/ppt/ink/ink2283.xml" ContentType="application/inkml+xml"/>
  <Override PartName="/ppt/ink/ink2284.xml" ContentType="application/inkml+xml"/>
  <Override PartName="/ppt/ink/ink2285.xml" ContentType="application/inkml+xml"/>
  <Override PartName="/ppt/ink/ink2286.xml" ContentType="application/inkml+xml"/>
  <Override PartName="/ppt/ink/ink2287.xml" ContentType="application/inkml+xml"/>
  <Override PartName="/ppt/ink/ink2288.xml" ContentType="application/inkml+xml"/>
  <Override PartName="/ppt/ink/ink2289.xml" ContentType="application/inkml+xml"/>
  <Override PartName="/ppt/ink/ink2290.xml" ContentType="application/inkml+xml"/>
  <Override PartName="/ppt/ink/ink2291.xml" ContentType="application/inkml+xml"/>
  <Override PartName="/ppt/ink/ink2292.xml" ContentType="application/inkml+xml"/>
  <Override PartName="/ppt/ink/ink2293.xml" ContentType="application/inkml+xml"/>
  <Override PartName="/ppt/ink/ink2294.xml" ContentType="application/inkml+xml"/>
  <Override PartName="/ppt/ink/ink2295.xml" ContentType="application/inkml+xml"/>
  <Override PartName="/ppt/ink/ink2296.xml" ContentType="application/inkml+xml"/>
  <Override PartName="/ppt/ink/ink2297.xml" ContentType="application/inkml+xml"/>
  <Override PartName="/ppt/ink/ink2298.xml" ContentType="application/inkml+xml"/>
  <Override PartName="/ppt/ink/ink2299.xml" ContentType="application/inkml+xml"/>
  <Override PartName="/ppt/ink/ink2300.xml" ContentType="application/inkml+xml"/>
  <Override PartName="/ppt/ink/ink2301.xml" ContentType="application/inkml+xml"/>
  <Override PartName="/ppt/ink/ink2302.xml" ContentType="application/inkml+xml"/>
  <Override PartName="/ppt/ink/ink2303.xml" ContentType="application/inkml+xml"/>
  <Override PartName="/ppt/ink/ink2304.xml" ContentType="application/inkml+xml"/>
  <Override PartName="/ppt/ink/ink2305.xml" ContentType="application/inkml+xml"/>
  <Override PartName="/ppt/ink/ink2306.xml" ContentType="application/inkml+xml"/>
  <Override PartName="/ppt/ink/ink2307.xml" ContentType="application/inkml+xml"/>
  <Override PartName="/ppt/ink/ink2308.xml" ContentType="application/inkml+xml"/>
  <Override PartName="/ppt/ink/ink2309.xml" ContentType="application/inkml+xml"/>
  <Override PartName="/ppt/ink/ink2310.xml" ContentType="application/inkml+xml"/>
  <Override PartName="/ppt/ink/ink2311.xml" ContentType="application/inkml+xml"/>
  <Override PartName="/ppt/ink/ink2312.xml" ContentType="application/inkml+xml"/>
  <Override PartName="/ppt/ink/ink2313.xml" ContentType="application/inkml+xml"/>
  <Override PartName="/ppt/ink/ink2314.xml" ContentType="application/inkml+xml"/>
  <Override PartName="/ppt/ink/ink2315.xml" ContentType="application/inkml+xml"/>
  <Override PartName="/ppt/ink/ink2316.xml" ContentType="application/inkml+xml"/>
  <Override PartName="/ppt/ink/ink2317.xml" ContentType="application/inkml+xml"/>
  <Override PartName="/ppt/ink/ink2318.xml" ContentType="application/inkml+xml"/>
  <Override PartName="/ppt/ink/ink2319.xml" ContentType="application/inkml+xml"/>
  <Override PartName="/ppt/ink/ink2320.xml" ContentType="application/inkml+xml"/>
  <Override PartName="/ppt/ink/ink2321.xml" ContentType="application/inkml+xml"/>
  <Override PartName="/ppt/ink/ink2322.xml" ContentType="application/inkml+xml"/>
  <Override PartName="/ppt/ink/ink2323.xml" ContentType="application/inkml+xml"/>
  <Override PartName="/ppt/ink/ink2324.xml" ContentType="application/inkml+xml"/>
  <Override PartName="/ppt/ink/ink2325.xml" ContentType="application/inkml+xml"/>
  <Override PartName="/ppt/ink/ink2326.xml" ContentType="application/inkml+xml"/>
  <Override PartName="/ppt/ink/ink2327.xml" ContentType="application/inkml+xml"/>
  <Override PartName="/ppt/ink/ink2328.xml" ContentType="application/inkml+xml"/>
  <Override PartName="/ppt/ink/ink2329.xml" ContentType="application/inkml+xml"/>
  <Override PartName="/ppt/ink/ink2330.xml" ContentType="application/inkml+xml"/>
  <Override PartName="/ppt/ink/ink2331.xml" ContentType="application/inkml+xml"/>
  <Override PartName="/ppt/ink/ink2332.xml" ContentType="application/inkml+xml"/>
  <Override PartName="/ppt/ink/ink2333.xml" ContentType="application/inkml+xml"/>
  <Override PartName="/ppt/ink/ink2334.xml" ContentType="application/inkml+xml"/>
  <Override PartName="/ppt/ink/ink2335.xml" ContentType="application/inkml+xml"/>
  <Override PartName="/ppt/ink/ink2336.xml" ContentType="application/inkml+xml"/>
  <Override PartName="/ppt/ink/ink2337.xml" ContentType="application/inkml+xml"/>
  <Override PartName="/ppt/ink/ink2338.xml" ContentType="application/inkml+xml"/>
  <Override PartName="/ppt/ink/ink2339.xml" ContentType="application/inkml+xml"/>
  <Override PartName="/ppt/ink/ink2340.xml" ContentType="application/inkml+xml"/>
  <Override PartName="/ppt/ink/ink2341.xml" ContentType="application/inkml+xml"/>
  <Override PartName="/ppt/ink/ink2342.xml" ContentType="application/inkml+xml"/>
  <Override PartName="/ppt/ink/ink2343.xml" ContentType="application/inkml+xml"/>
  <Override PartName="/ppt/ink/ink2344.xml" ContentType="application/inkml+xml"/>
  <Override PartName="/ppt/ink/ink2345.xml" ContentType="application/inkml+xml"/>
  <Override PartName="/ppt/ink/ink2346.xml" ContentType="application/inkml+xml"/>
  <Override PartName="/ppt/ink/ink2347.xml" ContentType="application/inkml+xml"/>
  <Override PartName="/ppt/ink/ink2348.xml" ContentType="application/inkml+xml"/>
  <Override PartName="/ppt/ink/ink2349.xml" ContentType="application/inkml+xml"/>
  <Override PartName="/ppt/ink/ink2350.xml" ContentType="application/inkml+xml"/>
  <Override PartName="/ppt/ink/ink2351.xml" ContentType="application/inkml+xml"/>
  <Override PartName="/ppt/ink/ink2352.xml" ContentType="application/inkml+xml"/>
  <Override PartName="/ppt/ink/ink2353.xml" ContentType="application/inkml+xml"/>
  <Override PartName="/ppt/ink/ink2354.xml" ContentType="application/inkml+xml"/>
  <Override PartName="/ppt/ink/ink2355.xml" ContentType="application/inkml+xml"/>
  <Override PartName="/ppt/ink/ink2356.xml" ContentType="application/inkml+xml"/>
  <Override PartName="/ppt/ink/ink2357.xml" ContentType="application/inkml+xml"/>
  <Override PartName="/ppt/ink/ink2358.xml" ContentType="application/inkml+xml"/>
  <Override PartName="/ppt/ink/ink2359.xml" ContentType="application/inkml+xml"/>
  <Override PartName="/ppt/ink/ink2360.xml" ContentType="application/inkml+xml"/>
  <Override PartName="/ppt/ink/ink2361.xml" ContentType="application/inkml+xml"/>
  <Override PartName="/ppt/ink/ink2362.xml" ContentType="application/inkml+xml"/>
  <Override PartName="/ppt/ink/ink2363.xml" ContentType="application/inkml+xml"/>
  <Override PartName="/ppt/ink/ink2364.xml" ContentType="application/inkml+xml"/>
  <Override PartName="/ppt/ink/ink2365.xml" ContentType="application/inkml+xml"/>
  <Override PartName="/ppt/ink/ink2366.xml" ContentType="application/inkml+xml"/>
  <Override PartName="/ppt/ink/ink2367.xml" ContentType="application/inkml+xml"/>
  <Override PartName="/ppt/ink/ink2368.xml" ContentType="application/inkml+xml"/>
  <Override PartName="/ppt/ink/ink2369.xml" ContentType="application/inkml+xml"/>
  <Override PartName="/ppt/ink/ink2370.xml" ContentType="application/inkml+xml"/>
  <Override PartName="/ppt/ink/ink2371.xml" ContentType="application/inkml+xml"/>
  <Override PartName="/ppt/ink/ink2372.xml" ContentType="application/inkml+xml"/>
  <Override PartName="/ppt/ink/ink2373.xml" ContentType="application/inkml+xml"/>
  <Override PartName="/ppt/ink/ink2374.xml" ContentType="application/inkml+xml"/>
  <Override PartName="/ppt/ink/ink2375.xml" ContentType="application/inkml+xml"/>
  <Override PartName="/ppt/ink/ink2376.xml" ContentType="application/inkml+xml"/>
  <Override PartName="/ppt/ink/ink2377.xml" ContentType="application/inkml+xml"/>
  <Override PartName="/ppt/ink/ink2378.xml" ContentType="application/inkml+xml"/>
  <Override PartName="/ppt/ink/ink2379.xml" ContentType="application/inkml+xml"/>
  <Override PartName="/ppt/ink/ink2380.xml" ContentType="application/inkml+xml"/>
  <Override PartName="/ppt/ink/ink2381.xml" ContentType="application/inkml+xml"/>
  <Override PartName="/ppt/ink/ink2382.xml" ContentType="application/inkml+xml"/>
  <Override PartName="/ppt/ink/ink2383.xml" ContentType="application/inkml+xml"/>
  <Override PartName="/ppt/ink/ink2384.xml" ContentType="application/inkml+xml"/>
  <Override PartName="/ppt/ink/ink2385.xml" ContentType="application/inkml+xml"/>
  <Override PartName="/ppt/ink/ink2386.xml" ContentType="application/inkml+xml"/>
  <Override PartName="/ppt/ink/ink2387.xml" ContentType="application/inkml+xml"/>
  <Override PartName="/ppt/ink/ink2388.xml" ContentType="application/inkml+xml"/>
  <Override PartName="/ppt/ink/ink2389.xml" ContentType="application/inkml+xml"/>
  <Override PartName="/ppt/ink/ink2390.xml" ContentType="application/inkml+xml"/>
  <Override PartName="/ppt/ink/ink2391.xml" ContentType="application/inkml+xml"/>
  <Override PartName="/ppt/ink/ink2392.xml" ContentType="application/inkml+xml"/>
  <Override PartName="/ppt/ink/ink2393.xml" ContentType="application/inkml+xml"/>
  <Override PartName="/ppt/ink/ink2394.xml" ContentType="application/inkml+xml"/>
  <Override PartName="/ppt/ink/ink2395.xml" ContentType="application/inkml+xml"/>
  <Override PartName="/ppt/ink/ink2396.xml" ContentType="application/inkml+xml"/>
  <Override PartName="/ppt/ink/ink2397.xml" ContentType="application/inkml+xml"/>
  <Override PartName="/ppt/ink/ink2398.xml" ContentType="application/inkml+xml"/>
  <Override PartName="/ppt/ink/ink2399.xml" ContentType="application/inkml+xml"/>
  <Override PartName="/ppt/ink/ink2400.xml" ContentType="application/inkml+xml"/>
  <Override PartName="/ppt/ink/ink2401.xml" ContentType="application/inkml+xml"/>
  <Override PartName="/ppt/ink/ink2402.xml" ContentType="application/inkml+xml"/>
  <Override PartName="/ppt/ink/ink2403.xml" ContentType="application/inkml+xml"/>
  <Override PartName="/ppt/ink/ink2404.xml" ContentType="application/inkml+xml"/>
  <Override PartName="/ppt/ink/ink2405.xml" ContentType="application/inkml+xml"/>
  <Override PartName="/ppt/ink/ink2406.xml" ContentType="application/inkml+xml"/>
  <Override PartName="/ppt/ink/ink2407.xml" ContentType="application/inkml+xml"/>
  <Override PartName="/ppt/ink/ink2408.xml" ContentType="application/inkml+xml"/>
  <Override PartName="/ppt/ink/ink2409.xml" ContentType="application/inkml+xml"/>
  <Override PartName="/ppt/ink/ink2410.xml" ContentType="application/inkml+xml"/>
  <Override PartName="/ppt/ink/ink2411.xml" ContentType="application/inkml+xml"/>
  <Override PartName="/ppt/ink/ink2412.xml" ContentType="application/inkml+xml"/>
  <Override PartName="/ppt/ink/ink2413.xml" ContentType="application/inkml+xml"/>
  <Override PartName="/ppt/ink/ink2414.xml" ContentType="application/inkml+xml"/>
  <Override PartName="/ppt/ink/ink2415.xml" ContentType="application/inkml+xml"/>
  <Override PartName="/ppt/ink/ink2416.xml" ContentType="application/inkml+xml"/>
  <Override PartName="/ppt/ink/ink2417.xml" ContentType="application/inkml+xml"/>
  <Override PartName="/ppt/ink/ink2418.xml" ContentType="application/inkml+xml"/>
  <Override PartName="/ppt/ink/ink2419.xml" ContentType="application/inkml+xml"/>
  <Override PartName="/ppt/ink/ink2420.xml" ContentType="application/inkml+xml"/>
  <Override PartName="/ppt/ink/ink2421.xml" ContentType="application/inkml+xml"/>
  <Override PartName="/ppt/ink/ink2422.xml" ContentType="application/inkml+xml"/>
  <Override PartName="/ppt/ink/ink2423.xml" ContentType="application/inkml+xml"/>
  <Override PartName="/ppt/ink/ink2424.xml" ContentType="application/inkml+xml"/>
  <Override PartName="/ppt/ink/ink2425.xml" ContentType="application/inkml+xml"/>
  <Override PartName="/ppt/ink/ink2426.xml" ContentType="application/inkml+xml"/>
  <Override PartName="/ppt/ink/ink2427.xml" ContentType="application/inkml+xml"/>
  <Override PartName="/ppt/ink/ink2428.xml" ContentType="application/inkml+xml"/>
  <Override PartName="/ppt/ink/ink2429.xml" ContentType="application/inkml+xml"/>
  <Override PartName="/ppt/ink/ink2430.xml" ContentType="application/inkml+xml"/>
  <Override PartName="/ppt/ink/ink2431.xml" ContentType="application/inkml+xml"/>
  <Override PartName="/ppt/ink/ink2432.xml" ContentType="application/inkml+xml"/>
  <Override PartName="/ppt/ink/ink2433.xml" ContentType="application/inkml+xml"/>
  <Override PartName="/ppt/ink/ink2434.xml" ContentType="application/inkml+xml"/>
  <Override PartName="/ppt/ink/ink2435.xml" ContentType="application/inkml+xml"/>
  <Override PartName="/ppt/ink/ink2436.xml" ContentType="application/inkml+xml"/>
  <Override PartName="/ppt/ink/ink2437.xml" ContentType="application/inkml+xml"/>
  <Override PartName="/ppt/ink/ink2438.xml" ContentType="application/inkml+xml"/>
  <Override PartName="/ppt/ink/ink2439.xml" ContentType="application/inkml+xml"/>
  <Override PartName="/ppt/ink/ink2440.xml" ContentType="application/inkml+xml"/>
  <Override PartName="/ppt/ink/ink2441.xml" ContentType="application/inkml+xml"/>
  <Override PartName="/ppt/ink/ink2442.xml" ContentType="application/inkml+xml"/>
  <Override PartName="/ppt/ink/ink2443.xml" ContentType="application/inkml+xml"/>
  <Override PartName="/ppt/ink/ink2444.xml" ContentType="application/inkml+xml"/>
  <Override PartName="/ppt/ink/ink2445.xml" ContentType="application/inkml+xml"/>
  <Override PartName="/ppt/ink/ink2446.xml" ContentType="application/inkml+xml"/>
  <Override PartName="/ppt/ink/ink2447.xml" ContentType="application/inkml+xml"/>
  <Override PartName="/ppt/ink/ink2448.xml" ContentType="application/inkml+xml"/>
  <Override PartName="/ppt/ink/ink2449.xml" ContentType="application/inkml+xml"/>
  <Override PartName="/ppt/ink/ink2450.xml" ContentType="application/inkml+xml"/>
  <Override PartName="/ppt/ink/ink2451.xml" ContentType="application/inkml+xml"/>
  <Override PartName="/ppt/ink/ink2452.xml" ContentType="application/inkml+xml"/>
  <Override PartName="/ppt/ink/ink2453.xml" ContentType="application/inkml+xml"/>
  <Override PartName="/ppt/ink/ink2454.xml" ContentType="application/inkml+xml"/>
  <Override PartName="/ppt/ink/ink2455.xml" ContentType="application/inkml+xml"/>
  <Override PartName="/ppt/ink/ink2456.xml" ContentType="application/inkml+xml"/>
  <Override PartName="/ppt/ink/ink2457.xml" ContentType="application/inkml+xml"/>
  <Override PartName="/ppt/ink/ink2458.xml" ContentType="application/inkml+xml"/>
  <Override PartName="/ppt/ink/ink2459.xml" ContentType="application/inkml+xml"/>
  <Override PartName="/ppt/ink/ink2460.xml" ContentType="application/inkml+xml"/>
  <Override PartName="/ppt/ink/ink2461.xml" ContentType="application/inkml+xml"/>
  <Override PartName="/ppt/ink/ink2462.xml" ContentType="application/inkml+xml"/>
  <Override PartName="/ppt/ink/ink2463.xml" ContentType="application/inkml+xml"/>
  <Override PartName="/ppt/ink/ink2464.xml" ContentType="application/inkml+xml"/>
  <Override PartName="/ppt/ink/ink2465.xml" ContentType="application/inkml+xml"/>
  <Override PartName="/ppt/ink/ink2466.xml" ContentType="application/inkml+xml"/>
  <Override PartName="/ppt/ink/ink2467.xml" ContentType="application/inkml+xml"/>
  <Override PartName="/ppt/ink/ink2468.xml" ContentType="application/inkml+xml"/>
  <Override PartName="/ppt/ink/ink2469.xml" ContentType="application/inkml+xml"/>
  <Override PartName="/ppt/ink/ink2470.xml" ContentType="application/inkml+xml"/>
  <Override PartName="/ppt/ink/ink2471.xml" ContentType="application/inkml+xml"/>
  <Override PartName="/ppt/ink/ink2472.xml" ContentType="application/inkml+xml"/>
  <Override PartName="/ppt/ink/ink2473.xml" ContentType="application/inkml+xml"/>
  <Override PartName="/ppt/ink/ink2474.xml" ContentType="application/inkml+xml"/>
  <Override PartName="/ppt/ink/ink2475.xml" ContentType="application/inkml+xml"/>
  <Override PartName="/ppt/ink/ink2476.xml" ContentType="application/inkml+xml"/>
  <Override PartName="/ppt/ink/ink2477.xml" ContentType="application/inkml+xml"/>
  <Override PartName="/ppt/ink/ink2478.xml" ContentType="application/inkml+xml"/>
  <Override PartName="/ppt/ink/ink2479.xml" ContentType="application/inkml+xml"/>
  <Override PartName="/ppt/ink/ink2480.xml" ContentType="application/inkml+xml"/>
  <Override PartName="/ppt/ink/ink2481.xml" ContentType="application/inkml+xml"/>
  <Override PartName="/ppt/ink/ink2482.xml" ContentType="application/inkml+xml"/>
  <Override PartName="/ppt/ink/ink2483.xml" ContentType="application/inkml+xml"/>
  <Override PartName="/ppt/ink/ink2484.xml" ContentType="application/inkml+xml"/>
  <Override PartName="/ppt/ink/ink2485.xml" ContentType="application/inkml+xml"/>
  <Override PartName="/ppt/ink/ink2486.xml" ContentType="application/inkml+xml"/>
  <Override PartName="/ppt/ink/ink2487.xml" ContentType="application/inkml+xml"/>
  <Override PartName="/ppt/ink/ink2488.xml" ContentType="application/inkml+xml"/>
  <Override PartName="/ppt/ink/ink2489.xml" ContentType="application/inkml+xml"/>
  <Override PartName="/ppt/ink/ink2490.xml" ContentType="application/inkml+xml"/>
  <Override PartName="/ppt/ink/ink2491.xml" ContentType="application/inkml+xml"/>
  <Override PartName="/ppt/ink/ink2492.xml" ContentType="application/inkml+xml"/>
  <Override PartName="/ppt/ink/ink2493.xml" ContentType="application/inkml+xml"/>
  <Override PartName="/ppt/ink/ink2494.xml" ContentType="application/inkml+xml"/>
  <Override PartName="/ppt/ink/ink2495.xml" ContentType="application/inkml+xml"/>
  <Override PartName="/ppt/ink/ink2496.xml" ContentType="application/inkml+xml"/>
  <Override PartName="/ppt/ink/ink2497.xml" ContentType="application/inkml+xml"/>
  <Override PartName="/ppt/ink/ink2498.xml" ContentType="application/inkml+xml"/>
  <Override PartName="/ppt/ink/ink2499.xml" ContentType="application/inkml+xml"/>
  <Override PartName="/ppt/ink/ink2500.xml" ContentType="application/inkml+xml"/>
  <Override PartName="/ppt/ink/ink2501.xml" ContentType="application/inkml+xml"/>
  <Override PartName="/ppt/ink/ink2502.xml" ContentType="application/inkml+xml"/>
  <Override PartName="/ppt/ink/ink2503.xml" ContentType="application/inkml+xml"/>
  <Override PartName="/ppt/ink/ink2504.xml" ContentType="application/inkml+xml"/>
  <Override PartName="/ppt/ink/ink2505.xml" ContentType="application/inkml+xml"/>
  <Override PartName="/ppt/ink/ink2506.xml" ContentType="application/inkml+xml"/>
  <Override PartName="/ppt/ink/ink2507.xml" ContentType="application/inkml+xml"/>
  <Override PartName="/ppt/ink/ink2508.xml" ContentType="application/inkml+xml"/>
  <Override PartName="/ppt/ink/ink2509.xml" ContentType="application/inkml+xml"/>
  <Override PartName="/ppt/ink/ink2510.xml" ContentType="application/inkml+xml"/>
  <Override PartName="/ppt/ink/ink2511.xml" ContentType="application/inkml+xml"/>
  <Override PartName="/ppt/ink/ink2512.xml" ContentType="application/inkml+xml"/>
  <Override PartName="/ppt/ink/ink2513.xml" ContentType="application/inkml+xml"/>
  <Override PartName="/ppt/ink/ink2514.xml" ContentType="application/inkml+xml"/>
  <Override PartName="/ppt/ink/ink2515.xml" ContentType="application/inkml+xml"/>
  <Override PartName="/ppt/ink/ink2516.xml" ContentType="application/inkml+xml"/>
  <Override PartName="/ppt/ink/ink2517.xml" ContentType="application/inkml+xml"/>
  <Override PartName="/ppt/ink/ink2518.xml" ContentType="application/inkml+xml"/>
  <Override PartName="/ppt/ink/ink2519.xml" ContentType="application/inkml+xml"/>
  <Override PartName="/ppt/ink/ink2520.xml" ContentType="application/inkml+xml"/>
  <Override PartName="/ppt/ink/ink2521.xml" ContentType="application/inkml+xml"/>
  <Override PartName="/ppt/ink/ink2522.xml" ContentType="application/inkml+xml"/>
  <Override PartName="/ppt/ink/ink2523.xml" ContentType="application/inkml+xml"/>
  <Override PartName="/ppt/ink/ink2524.xml" ContentType="application/inkml+xml"/>
  <Override PartName="/ppt/ink/ink2525.xml" ContentType="application/inkml+xml"/>
  <Override PartName="/ppt/ink/ink2526.xml" ContentType="application/inkml+xml"/>
  <Override PartName="/ppt/ink/ink2527.xml" ContentType="application/inkml+xml"/>
  <Override PartName="/ppt/ink/ink2528.xml" ContentType="application/inkml+xml"/>
  <Override PartName="/ppt/ink/ink2529.xml" ContentType="application/inkml+xml"/>
  <Override PartName="/ppt/ink/ink2530.xml" ContentType="application/inkml+xml"/>
  <Override PartName="/ppt/ink/ink2531.xml" ContentType="application/inkml+xml"/>
  <Override PartName="/ppt/ink/ink2532.xml" ContentType="application/inkml+xml"/>
  <Override PartName="/ppt/ink/ink2533.xml" ContentType="application/inkml+xml"/>
  <Override PartName="/ppt/ink/ink2534.xml" ContentType="application/inkml+xml"/>
  <Override PartName="/ppt/ink/ink2535.xml" ContentType="application/inkml+xml"/>
  <Override PartName="/ppt/ink/ink2536.xml" ContentType="application/inkml+xml"/>
  <Override PartName="/ppt/ink/ink2537.xml" ContentType="application/inkml+xml"/>
  <Override PartName="/ppt/ink/ink2538.xml" ContentType="application/inkml+xml"/>
  <Override PartName="/ppt/ink/ink2539.xml" ContentType="application/inkml+xml"/>
  <Override PartName="/ppt/ink/ink2540.xml" ContentType="application/inkml+xml"/>
  <Override PartName="/ppt/ink/ink2541.xml" ContentType="application/inkml+xml"/>
  <Override PartName="/ppt/ink/ink2542.xml" ContentType="application/inkml+xml"/>
  <Override PartName="/ppt/ink/ink2543.xml" ContentType="application/inkml+xml"/>
  <Override PartName="/ppt/ink/ink2544.xml" ContentType="application/inkml+xml"/>
  <Override PartName="/ppt/ink/ink2545.xml" ContentType="application/inkml+xml"/>
  <Override PartName="/ppt/ink/ink2546.xml" ContentType="application/inkml+xml"/>
  <Override PartName="/ppt/ink/ink2547.xml" ContentType="application/inkml+xml"/>
  <Override PartName="/ppt/ink/ink2548.xml" ContentType="application/inkml+xml"/>
  <Override PartName="/ppt/ink/ink2549.xml" ContentType="application/inkml+xml"/>
  <Override PartName="/ppt/ink/ink2550.xml" ContentType="application/inkml+xml"/>
  <Override PartName="/ppt/ink/ink2551.xml" ContentType="application/inkml+xml"/>
  <Override PartName="/ppt/ink/ink2552.xml" ContentType="application/inkml+xml"/>
  <Override PartName="/ppt/ink/ink2553.xml" ContentType="application/inkml+xml"/>
  <Override PartName="/ppt/ink/ink2554.xml" ContentType="application/inkml+xml"/>
  <Override PartName="/ppt/ink/ink2555.xml" ContentType="application/inkml+xml"/>
  <Override PartName="/ppt/ink/ink2556.xml" ContentType="application/inkml+xml"/>
  <Override PartName="/ppt/ink/ink2557.xml" ContentType="application/inkml+xml"/>
  <Override PartName="/ppt/ink/ink2558.xml" ContentType="application/inkml+xml"/>
  <Override PartName="/ppt/ink/ink2559.xml" ContentType="application/inkml+xml"/>
  <Override PartName="/ppt/ink/ink2560.xml" ContentType="application/inkml+xml"/>
  <Override PartName="/ppt/ink/ink2561.xml" ContentType="application/inkml+xml"/>
  <Override PartName="/ppt/ink/ink2562.xml" ContentType="application/inkml+xml"/>
  <Override PartName="/ppt/ink/ink2563.xml" ContentType="application/inkml+xml"/>
  <Override PartName="/ppt/ink/ink2564.xml" ContentType="application/inkml+xml"/>
  <Override PartName="/ppt/ink/ink2565.xml" ContentType="application/inkml+xml"/>
  <Override PartName="/ppt/ink/ink2566.xml" ContentType="application/inkml+xml"/>
  <Override PartName="/ppt/ink/ink2567.xml" ContentType="application/inkml+xml"/>
  <Override PartName="/ppt/ink/ink2568.xml" ContentType="application/inkml+xml"/>
  <Override PartName="/ppt/ink/ink2569.xml" ContentType="application/inkml+xml"/>
  <Override PartName="/ppt/ink/ink2570.xml" ContentType="application/inkml+xml"/>
  <Override PartName="/ppt/ink/ink2571.xml" ContentType="application/inkml+xml"/>
  <Override PartName="/ppt/ink/ink2572.xml" ContentType="application/inkml+xml"/>
  <Override PartName="/ppt/ink/ink2573.xml" ContentType="application/inkml+xml"/>
  <Override PartName="/ppt/ink/ink2574.xml" ContentType="application/inkml+xml"/>
  <Override PartName="/ppt/ink/ink2575.xml" ContentType="application/inkml+xml"/>
  <Override PartName="/ppt/ink/ink2576.xml" ContentType="application/inkml+xml"/>
  <Override PartName="/ppt/ink/ink2577.xml" ContentType="application/inkml+xml"/>
  <Override PartName="/ppt/ink/ink2578.xml" ContentType="application/inkml+xml"/>
  <Override PartName="/ppt/ink/ink2579.xml" ContentType="application/inkml+xml"/>
  <Override PartName="/ppt/ink/ink2580.xml" ContentType="application/inkml+xml"/>
  <Override PartName="/ppt/ink/ink2581.xml" ContentType="application/inkml+xml"/>
  <Override PartName="/ppt/ink/ink2582.xml" ContentType="application/inkml+xml"/>
  <Override PartName="/ppt/ink/ink2583.xml" ContentType="application/inkml+xml"/>
  <Override PartName="/ppt/ink/ink2584.xml" ContentType="application/inkml+xml"/>
  <Override PartName="/ppt/ink/ink2585.xml" ContentType="application/inkml+xml"/>
  <Override PartName="/ppt/ink/ink2586.xml" ContentType="application/inkml+xml"/>
  <Override PartName="/ppt/ink/ink2587.xml" ContentType="application/inkml+xml"/>
  <Override PartName="/ppt/ink/ink2588.xml" ContentType="application/inkml+xml"/>
  <Override PartName="/ppt/ink/ink2589.xml" ContentType="application/inkml+xml"/>
  <Override PartName="/ppt/ink/ink2590.xml" ContentType="application/inkml+xml"/>
  <Override PartName="/ppt/ink/ink2591.xml" ContentType="application/inkml+xml"/>
  <Override PartName="/ppt/ink/ink2592.xml" ContentType="application/inkml+xml"/>
  <Override PartName="/ppt/ink/ink2593.xml" ContentType="application/inkml+xml"/>
  <Override PartName="/ppt/ink/ink2594.xml" ContentType="application/inkml+xml"/>
  <Override PartName="/ppt/ink/ink2595.xml" ContentType="application/inkml+xml"/>
  <Override PartName="/ppt/ink/ink2596.xml" ContentType="application/inkml+xml"/>
  <Override PartName="/ppt/ink/ink2597.xml" ContentType="application/inkml+xml"/>
  <Override PartName="/ppt/ink/ink2598.xml" ContentType="application/inkml+xml"/>
  <Override PartName="/ppt/ink/ink2599.xml" ContentType="application/inkml+xml"/>
  <Override PartName="/ppt/ink/ink2600.xml" ContentType="application/inkml+xml"/>
  <Override PartName="/ppt/ink/ink2601.xml" ContentType="application/inkml+xml"/>
  <Override PartName="/ppt/ink/ink2602.xml" ContentType="application/inkml+xml"/>
  <Override PartName="/ppt/ink/ink2603.xml" ContentType="application/inkml+xml"/>
  <Override PartName="/ppt/ink/ink2604.xml" ContentType="application/inkml+xml"/>
  <Override PartName="/ppt/ink/ink2605.xml" ContentType="application/inkml+xml"/>
  <Override PartName="/ppt/ink/ink2606.xml" ContentType="application/inkml+xml"/>
  <Override PartName="/ppt/ink/ink2607.xml" ContentType="application/inkml+xml"/>
  <Override PartName="/ppt/ink/ink2608.xml" ContentType="application/inkml+xml"/>
  <Override PartName="/ppt/ink/ink2609.xml" ContentType="application/inkml+xml"/>
  <Override PartName="/ppt/ink/ink2610.xml" ContentType="application/inkml+xml"/>
  <Override PartName="/ppt/ink/ink2611.xml" ContentType="application/inkml+xml"/>
  <Override PartName="/ppt/ink/ink2612.xml" ContentType="application/inkml+xml"/>
  <Override PartName="/ppt/ink/ink2613.xml" ContentType="application/inkml+xml"/>
  <Override PartName="/ppt/ink/ink2614.xml" ContentType="application/inkml+xml"/>
  <Override PartName="/ppt/ink/ink2615.xml" ContentType="application/inkml+xml"/>
  <Override PartName="/ppt/ink/ink2616.xml" ContentType="application/inkml+xml"/>
  <Override PartName="/ppt/ink/ink2617.xml" ContentType="application/inkml+xml"/>
  <Override PartName="/ppt/ink/ink2618.xml" ContentType="application/inkml+xml"/>
  <Override PartName="/ppt/ink/ink2619.xml" ContentType="application/inkml+xml"/>
  <Override PartName="/ppt/ink/ink2620.xml" ContentType="application/inkml+xml"/>
  <Override PartName="/ppt/ink/ink2621.xml" ContentType="application/inkml+xml"/>
  <Override PartName="/ppt/ink/ink2622.xml" ContentType="application/inkml+xml"/>
  <Override PartName="/ppt/ink/ink2623.xml" ContentType="application/inkml+xml"/>
  <Override PartName="/ppt/ink/ink2624.xml" ContentType="application/inkml+xml"/>
  <Override PartName="/ppt/ink/ink2625.xml" ContentType="application/inkml+xml"/>
  <Override PartName="/ppt/ink/ink2626.xml" ContentType="application/inkml+xml"/>
  <Override PartName="/ppt/ink/ink2627.xml" ContentType="application/inkml+xml"/>
  <Override PartName="/ppt/ink/ink2628.xml" ContentType="application/inkml+xml"/>
  <Override PartName="/ppt/ink/ink2629.xml" ContentType="application/inkml+xml"/>
  <Override PartName="/ppt/ink/ink2630.xml" ContentType="application/inkml+xml"/>
  <Override PartName="/ppt/ink/ink2631.xml" ContentType="application/inkml+xml"/>
  <Override PartName="/ppt/ink/ink2632.xml" ContentType="application/inkml+xml"/>
  <Override PartName="/ppt/ink/ink2633.xml" ContentType="application/inkml+xml"/>
  <Override PartName="/ppt/ink/ink2634.xml" ContentType="application/inkml+xml"/>
  <Override PartName="/ppt/ink/ink2635.xml" ContentType="application/inkml+xml"/>
  <Override PartName="/ppt/ink/ink2636.xml" ContentType="application/inkml+xml"/>
  <Override PartName="/ppt/ink/ink2637.xml" ContentType="application/inkml+xml"/>
  <Override PartName="/ppt/ink/ink2638.xml" ContentType="application/inkml+xml"/>
  <Override PartName="/ppt/ink/ink2639.xml" ContentType="application/inkml+xml"/>
  <Override PartName="/ppt/ink/ink2640.xml" ContentType="application/inkml+xml"/>
  <Override PartName="/ppt/ink/ink2641.xml" ContentType="application/inkml+xml"/>
  <Override PartName="/ppt/ink/ink2642.xml" ContentType="application/inkml+xml"/>
  <Override PartName="/ppt/ink/ink2643.xml" ContentType="application/inkml+xml"/>
  <Override PartName="/ppt/ink/ink2644.xml" ContentType="application/inkml+xml"/>
  <Override PartName="/ppt/ink/ink2645.xml" ContentType="application/inkml+xml"/>
  <Override PartName="/ppt/ink/ink2646.xml" ContentType="application/inkml+xml"/>
  <Override PartName="/ppt/ink/ink2647.xml" ContentType="application/inkml+xml"/>
  <Override PartName="/ppt/ink/ink2648.xml" ContentType="application/inkml+xml"/>
  <Override PartName="/ppt/ink/ink2649.xml" ContentType="application/inkml+xml"/>
  <Override PartName="/ppt/ink/ink2650.xml" ContentType="application/inkml+xml"/>
  <Override PartName="/ppt/ink/ink2651.xml" ContentType="application/inkml+xml"/>
  <Override PartName="/ppt/ink/ink2652.xml" ContentType="application/inkml+xml"/>
  <Override PartName="/ppt/ink/ink2653.xml" ContentType="application/inkml+xml"/>
  <Override PartName="/ppt/ink/ink2654.xml" ContentType="application/inkml+xml"/>
  <Override PartName="/ppt/ink/ink2655.xml" ContentType="application/inkml+xml"/>
  <Override PartName="/ppt/ink/ink2656.xml" ContentType="application/inkml+xml"/>
  <Override PartName="/ppt/ink/ink2657.xml" ContentType="application/inkml+xml"/>
  <Override PartName="/ppt/ink/ink2658.xml" ContentType="application/inkml+xml"/>
  <Override PartName="/ppt/ink/ink2659.xml" ContentType="application/inkml+xml"/>
  <Override PartName="/ppt/ink/ink2660.xml" ContentType="application/inkml+xml"/>
  <Override PartName="/ppt/ink/ink2661.xml" ContentType="application/inkml+xml"/>
  <Override PartName="/ppt/ink/ink2662.xml" ContentType="application/inkml+xml"/>
  <Override PartName="/ppt/ink/ink2663.xml" ContentType="application/inkml+xml"/>
  <Override PartName="/ppt/ink/ink2664.xml" ContentType="application/inkml+xml"/>
  <Override PartName="/ppt/ink/ink2665.xml" ContentType="application/inkml+xml"/>
  <Override PartName="/ppt/ink/ink2666.xml" ContentType="application/inkml+xml"/>
  <Override PartName="/ppt/ink/ink2667.xml" ContentType="application/inkml+xml"/>
  <Override PartName="/ppt/ink/ink2668.xml" ContentType="application/inkml+xml"/>
  <Override PartName="/ppt/ink/ink2669.xml" ContentType="application/inkml+xml"/>
  <Override PartName="/ppt/ink/ink2670.xml" ContentType="application/inkml+xml"/>
  <Override PartName="/ppt/ink/ink2671.xml" ContentType="application/inkml+xml"/>
  <Override PartName="/ppt/ink/ink2672.xml" ContentType="application/inkml+xml"/>
  <Override PartName="/ppt/ink/ink2673.xml" ContentType="application/inkml+xml"/>
  <Override PartName="/ppt/ink/ink2674.xml" ContentType="application/inkml+xml"/>
  <Override PartName="/ppt/ink/ink2675.xml" ContentType="application/inkml+xml"/>
  <Override PartName="/ppt/ink/ink2676.xml" ContentType="application/inkml+xml"/>
  <Override PartName="/ppt/ink/ink2677.xml" ContentType="application/inkml+xml"/>
  <Override PartName="/ppt/ink/ink2678.xml" ContentType="application/inkml+xml"/>
  <Override PartName="/ppt/ink/ink2679.xml" ContentType="application/inkml+xml"/>
  <Override PartName="/ppt/ink/ink2680.xml" ContentType="application/inkml+xml"/>
  <Override PartName="/ppt/ink/ink2681.xml" ContentType="application/inkml+xml"/>
  <Override PartName="/ppt/ink/ink2682.xml" ContentType="application/inkml+xml"/>
  <Override PartName="/ppt/ink/ink2683.xml" ContentType="application/inkml+xml"/>
  <Override PartName="/ppt/ink/ink2684.xml" ContentType="application/inkml+xml"/>
  <Override PartName="/ppt/ink/ink2685.xml" ContentType="application/inkml+xml"/>
  <Override PartName="/ppt/ink/ink2686.xml" ContentType="application/inkml+xml"/>
  <Override PartName="/ppt/ink/ink2687.xml" ContentType="application/inkml+xml"/>
  <Override PartName="/ppt/ink/ink2688.xml" ContentType="application/inkml+xml"/>
  <Override PartName="/ppt/ink/ink2689.xml" ContentType="application/inkml+xml"/>
  <Override PartName="/ppt/ink/ink2690.xml" ContentType="application/inkml+xml"/>
  <Override PartName="/ppt/ink/ink2691.xml" ContentType="application/inkml+xml"/>
  <Override PartName="/ppt/ink/ink2692.xml" ContentType="application/inkml+xml"/>
  <Override PartName="/ppt/ink/ink2693.xml" ContentType="application/inkml+xml"/>
  <Override PartName="/ppt/ink/ink2694.xml" ContentType="application/inkml+xml"/>
  <Override PartName="/ppt/ink/ink2695.xml" ContentType="application/inkml+xml"/>
  <Override PartName="/ppt/ink/ink2696.xml" ContentType="application/inkml+xml"/>
  <Override PartName="/ppt/ink/ink2697.xml" ContentType="application/inkml+xml"/>
  <Override PartName="/ppt/ink/ink2698.xml" ContentType="application/inkml+xml"/>
  <Override PartName="/ppt/ink/ink2699.xml" ContentType="application/inkml+xml"/>
  <Override PartName="/ppt/ink/ink2700.xml" ContentType="application/inkml+xml"/>
  <Override PartName="/ppt/ink/ink2701.xml" ContentType="application/inkml+xml"/>
  <Override PartName="/ppt/ink/ink2702.xml" ContentType="application/inkml+xml"/>
  <Override PartName="/ppt/ink/ink2703.xml" ContentType="application/inkml+xml"/>
  <Override PartName="/ppt/ink/ink2704.xml" ContentType="application/inkml+xml"/>
  <Override PartName="/ppt/ink/ink2705.xml" ContentType="application/inkml+xml"/>
  <Override PartName="/ppt/ink/ink2706.xml" ContentType="application/inkml+xml"/>
  <Override PartName="/ppt/ink/ink2707.xml" ContentType="application/inkml+xml"/>
  <Override PartName="/ppt/ink/ink2708.xml" ContentType="application/inkml+xml"/>
  <Override PartName="/ppt/ink/ink2709.xml" ContentType="application/inkml+xml"/>
  <Override PartName="/ppt/ink/ink2710.xml" ContentType="application/inkml+xml"/>
  <Override PartName="/ppt/ink/ink2711.xml" ContentType="application/inkml+xml"/>
  <Override PartName="/ppt/ink/ink2712.xml" ContentType="application/inkml+xml"/>
  <Override PartName="/ppt/ink/ink2713.xml" ContentType="application/inkml+xml"/>
  <Override PartName="/ppt/ink/ink2714.xml" ContentType="application/inkml+xml"/>
  <Override PartName="/ppt/ink/ink2715.xml" ContentType="application/inkml+xml"/>
  <Override PartName="/ppt/ink/ink2716.xml" ContentType="application/inkml+xml"/>
  <Override PartName="/ppt/ink/ink2717.xml" ContentType="application/inkml+xml"/>
  <Override PartName="/ppt/ink/ink2718.xml" ContentType="application/inkml+xml"/>
  <Override PartName="/ppt/ink/ink2719.xml" ContentType="application/inkml+xml"/>
  <Override PartName="/ppt/ink/ink2720.xml" ContentType="application/inkml+xml"/>
  <Override PartName="/ppt/ink/ink2721.xml" ContentType="application/inkml+xml"/>
  <Override PartName="/ppt/ink/ink2722.xml" ContentType="application/inkml+xml"/>
  <Override PartName="/ppt/ink/ink2723.xml" ContentType="application/inkml+xml"/>
  <Override PartName="/ppt/ink/ink2724.xml" ContentType="application/inkml+xml"/>
  <Override PartName="/ppt/ink/ink2725.xml" ContentType="application/inkml+xml"/>
  <Override PartName="/ppt/ink/ink2726.xml" ContentType="application/inkml+xml"/>
  <Override PartName="/ppt/ink/ink2727.xml" ContentType="application/inkml+xml"/>
  <Override PartName="/ppt/ink/ink2728.xml" ContentType="application/inkml+xml"/>
  <Override PartName="/ppt/ink/ink2729.xml" ContentType="application/inkml+xml"/>
  <Override PartName="/ppt/ink/ink2730.xml" ContentType="application/inkml+xml"/>
  <Override PartName="/ppt/ink/ink2731.xml" ContentType="application/inkml+xml"/>
  <Override PartName="/ppt/ink/ink2732.xml" ContentType="application/inkml+xml"/>
  <Override PartName="/ppt/ink/ink2733.xml" ContentType="application/inkml+xml"/>
  <Override PartName="/ppt/ink/ink2734.xml" ContentType="application/inkml+xml"/>
  <Override PartName="/ppt/ink/ink2735.xml" ContentType="application/inkml+xml"/>
  <Override PartName="/ppt/ink/ink2736.xml" ContentType="application/inkml+xml"/>
  <Override PartName="/ppt/ink/ink2737.xml" ContentType="application/inkml+xml"/>
  <Override PartName="/ppt/ink/ink2738.xml" ContentType="application/inkml+xml"/>
  <Override PartName="/ppt/ink/ink2739.xml" ContentType="application/inkml+xml"/>
  <Override PartName="/ppt/ink/ink2740.xml" ContentType="application/inkml+xml"/>
  <Override PartName="/ppt/ink/ink2741.xml" ContentType="application/inkml+xml"/>
  <Override PartName="/ppt/ink/ink2742.xml" ContentType="application/inkml+xml"/>
  <Override PartName="/ppt/ink/ink2743.xml" ContentType="application/inkml+xml"/>
  <Override PartName="/ppt/ink/ink2744.xml" ContentType="application/inkml+xml"/>
  <Override PartName="/ppt/ink/ink2745.xml" ContentType="application/inkml+xml"/>
  <Override PartName="/ppt/ink/ink2746.xml" ContentType="application/inkml+xml"/>
  <Override PartName="/ppt/ink/ink2747.xml" ContentType="application/inkml+xml"/>
  <Override PartName="/ppt/ink/ink2748.xml" ContentType="application/inkml+xml"/>
  <Override PartName="/ppt/ink/ink2749.xml" ContentType="application/inkml+xml"/>
  <Override PartName="/ppt/ink/ink2750.xml" ContentType="application/inkml+xml"/>
  <Override PartName="/ppt/ink/ink2751.xml" ContentType="application/inkml+xml"/>
  <Override PartName="/ppt/ink/ink2752.xml" ContentType="application/inkml+xml"/>
  <Override PartName="/ppt/ink/ink2753.xml" ContentType="application/inkml+xml"/>
  <Override PartName="/ppt/ink/ink2754.xml" ContentType="application/inkml+xml"/>
  <Override PartName="/ppt/ink/ink2755.xml" ContentType="application/inkml+xml"/>
  <Override PartName="/ppt/ink/ink2756.xml" ContentType="application/inkml+xml"/>
  <Override PartName="/ppt/ink/ink2757.xml" ContentType="application/inkml+xml"/>
  <Override PartName="/ppt/ink/ink2758.xml" ContentType="application/inkml+xml"/>
  <Override PartName="/ppt/ink/ink2759.xml" ContentType="application/inkml+xml"/>
  <Override PartName="/ppt/ink/ink2760.xml" ContentType="application/inkml+xml"/>
  <Override PartName="/ppt/ink/ink2761.xml" ContentType="application/inkml+xml"/>
  <Override PartName="/ppt/ink/ink2762.xml" ContentType="application/inkml+xml"/>
  <Override PartName="/ppt/ink/ink2763.xml" ContentType="application/inkml+xml"/>
  <Override PartName="/ppt/ink/ink2764.xml" ContentType="application/inkml+xml"/>
  <Override PartName="/ppt/ink/ink2765.xml" ContentType="application/inkml+xml"/>
  <Override PartName="/ppt/ink/ink2766.xml" ContentType="application/inkml+xml"/>
  <Override PartName="/ppt/ink/ink2767.xml" ContentType="application/inkml+xml"/>
  <Override PartName="/ppt/ink/ink2768.xml" ContentType="application/inkml+xml"/>
  <Override PartName="/ppt/ink/ink2769.xml" ContentType="application/inkml+xml"/>
  <Override PartName="/ppt/ink/ink2770.xml" ContentType="application/inkml+xml"/>
  <Override PartName="/ppt/ink/ink2771.xml" ContentType="application/inkml+xml"/>
  <Override PartName="/ppt/ink/ink2772.xml" ContentType="application/inkml+xml"/>
  <Override PartName="/ppt/ink/ink2773.xml" ContentType="application/inkml+xml"/>
  <Override PartName="/ppt/ink/ink2774.xml" ContentType="application/inkml+xml"/>
  <Override PartName="/ppt/ink/ink2775.xml" ContentType="application/inkml+xml"/>
  <Override PartName="/ppt/ink/ink2776.xml" ContentType="application/inkml+xml"/>
  <Override PartName="/ppt/ink/ink2777.xml" ContentType="application/inkml+xml"/>
  <Override PartName="/ppt/ink/ink2778.xml" ContentType="application/inkml+xml"/>
  <Override PartName="/ppt/ink/ink2779.xml" ContentType="application/inkml+xml"/>
  <Override PartName="/ppt/ink/ink2780.xml" ContentType="application/inkml+xml"/>
  <Override PartName="/ppt/ink/ink2781.xml" ContentType="application/inkml+xml"/>
  <Override PartName="/ppt/ink/ink2782.xml" ContentType="application/inkml+xml"/>
  <Override PartName="/ppt/ink/ink2783.xml" ContentType="application/inkml+xml"/>
  <Override PartName="/ppt/ink/ink2784.xml" ContentType="application/inkml+xml"/>
  <Override PartName="/ppt/ink/ink2785.xml" ContentType="application/inkml+xml"/>
  <Override PartName="/ppt/ink/ink2786.xml" ContentType="application/inkml+xml"/>
  <Override PartName="/ppt/ink/ink2787.xml" ContentType="application/inkml+xml"/>
  <Override PartName="/ppt/ink/ink2788.xml" ContentType="application/inkml+xml"/>
  <Override PartName="/ppt/ink/ink2789.xml" ContentType="application/inkml+xml"/>
  <Override PartName="/ppt/ink/ink2790.xml" ContentType="application/inkml+xml"/>
  <Override PartName="/ppt/ink/ink2791.xml" ContentType="application/inkml+xml"/>
  <Override PartName="/ppt/ink/ink2792.xml" ContentType="application/inkml+xml"/>
  <Override PartName="/ppt/ink/ink2793.xml" ContentType="application/inkml+xml"/>
  <Override PartName="/ppt/ink/ink2794.xml" ContentType="application/inkml+xml"/>
  <Override PartName="/ppt/ink/ink2795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handoutMasterIdLst>
    <p:handoutMasterId r:id="rId35"/>
  </p:handoutMasterIdLst>
  <p:sldIdLst>
    <p:sldId id="256" r:id="rId2"/>
    <p:sldId id="353" r:id="rId3"/>
    <p:sldId id="320" r:id="rId4"/>
    <p:sldId id="295" r:id="rId5"/>
    <p:sldId id="323" r:id="rId6"/>
    <p:sldId id="324" r:id="rId7"/>
    <p:sldId id="325" r:id="rId8"/>
    <p:sldId id="348" r:id="rId9"/>
    <p:sldId id="349" r:id="rId10"/>
    <p:sldId id="329" r:id="rId11"/>
    <p:sldId id="354" r:id="rId12"/>
    <p:sldId id="327" r:id="rId13"/>
    <p:sldId id="328" r:id="rId14"/>
    <p:sldId id="326" r:id="rId15"/>
    <p:sldId id="337" r:id="rId16"/>
    <p:sldId id="352" r:id="rId17"/>
    <p:sldId id="341" r:id="rId18"/>
    <p:sldId id="342" r:id="rId19"/>
    <p:sldId id="343" r:id="rId20"/>
    <p:sldId id="344" r:id="rId21"/>
    <p:sldId id="338" r:id="rId22"/>
    <p:sldId id="335" r:id="rId23"/>
    <p:sldId id="339" r:id="rId24"/>
    <p:sldId id="345" r:id="rId25"/>
    <p:sldId id="332" r:id="rId26"/>
    <p:sldId id="351" r:id="rId27"/>
    <p:sldId id="350" r:id="rId28"/>
    <p:sldId id="336" r:id="rId29"/>
    <p:sldId id="330" r:id="rId30"/>
    <p:sldId id="331" r:id="rId31"/>
    <p:sldId id="346" r:id="rId32"/>
    <p:sldId id="347" r:id="rId33"/>
  </p:sldIdLst>
  <p:sldSz cx="4597400" cy="3467100"/>
  <p:notesSz cx="10234613" cy="70993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4BCCA"/>
    <a:srgbClr val="FFFFFF"/>
    <a:srgbClr val="C7D0E9"/>
    <a:srgbClr val="000000"/>
    <a:srgbClr val="B2E389"/>
    <a:srgbClr val="C5F3FF"/>
    <a:srgbClr val="FFE39D"/>
    <a:srgbClr val="FBD0E4"/>
    <a:srgbClr val="EA157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196" autoAdjust="0"/>
    <p:restoredTop sz="86812" autoAdjust="0"/>
  </p:normalViewPr>
  <p:slideViewPr>
    <p:cSldViewPr snapToGrid="0" snapToObjects="1">
      <p:cViewPr>
        <p:scale>
          <a:sx n="190" d="100"/>
          <a:sy n="190" d="100"/>
        </p:scale>
        <p:origin x="-714" y="-72"/>
      </p:cViewPr>
      <p:guideLst>
        <p:guide orient="horz" pos="2880"/>
        <p:guide pos="2160"/>
      </p:guideLst>
    </p:cSldViewPr>
  </p:slideViewPr>
  <p:outlineViewPr>
    <p:cViewPr>
      <p:scale>
        <a:sx n="33" d="100"/>
        <a:sy n="33" d="100"/>
      </p:scale>
      <p:origin x="0" y="27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435338" cy="35434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797584" y="1"/>
            <a:ext cx="4435338" cy="35434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622399-464A-4C55-838D-317A488DF76A}" type="datetimeFigureOut">
              <a:rPr lang="en-US" smtClean="0"/>
              <a:t>10/30/2015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743412"/>
            <a:ext cx="4435338" cy="35434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797584" y="6743412"/>
            <a:ext cx="4435338" cy="35434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8EA542-51F1-45EF-B6DC-A5B0B58FA5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54423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9T11:11:47.047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31 0 48,'0'10'42,"-6"-5"-6,-3 2-44,2-5-4,7-2 10,-10 6 4,10-6 4,0 0-4,0 0-10,0 0-19,0 0-17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9T11:03:21.23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166 108 55,'0'0'57,"0"0"-18,4-7-25,-4 7-4,8-15-1,-5 6-2,-3-6-1,0 3-1,-1-1-2,-1 1-1,-7 1 0,2 3 0,-7 3-2,2 5 1,-4 1-1,-1 9 0,0 2 0,0 6 0,1 2 0,-1 1 0,3 4 0,3-1 1,3 4-1,7-4 1,-1 2-1,2-3 1,3-2 0,11-5 0,-1-4-1,2-3 1,4-5-1,1 1 1,1-5-1,4 0 0,-5-4 0,0-1-2,7 3-3,-12-4-12,6-3-6,-4-3-14,0 0-26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6T21:27:50.26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 41 57,'0'0'59,"0"0"-20,-6-2-24,6 2-4,0 0-1,1-2-3,-1 2-2,13-6-1,-13 6 0,12-4 0,-4 2-2,4 0 0,-1-1 1,5 2-2,-1 0 0,3-2 0,4 2 0,0 0 0,1-1 0,0-2 0,-3 1 0,3 1-1,-4 0 1,-5 2 0,1 0-1,-6 0 0,1 0 0,-10 0-1,0 0-1,0 0-1,0 11-3,-10-11-8,4 3-7,-6 2-9,3-2-25,-5 1-22</inkml:trace>
</inkml:ink>
</file>

<file path=ppt/ink/ink10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0:09:02.791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8-1 3,'0'0'7,"0"0"1,0 0 2,0 0 0,0 0 0,0 0-1,0 0 1,0 0-3,0 0 0,0 0-3,0 0 1,0 0-3,0 0-2,0 0 2,0 0 2,0 0-2,0 0 0,0 0 2,0 0 2,0 0-2,0 0-1,0 0-1,0 0 1,0 0 1,0 0 0,0 0 2,0 0 1,0 0-1,0 0 1,0 0-1,0 0-1,0 0 0,0 0-1,0 0-1,0 0 0,0 0 1,0 0-2,0 0 0,0 0 2,0 0-3,0 0 1,0 0-1,0 0 1,-7-2-1,7 2 0,0 0 1,0 0-2,0 0 1,0 0-1,0 0 1,0 0 0,-1 4 0,1-4 0,0 6 0,0-6 0,0 8-1,0-8 1,0 9 0,0-9 0,0 12-1,0-12 1,0 11-1,0-4 1,0-7 0,1 13-1,1-4 0,-1-1 0,-1-8 1,4 18-1,-1-9 2,1 3-2,-1-2 1,3 1-1,-2-1 0,3-2 0,-4 5 0,6-5 0,-1 6 0,-1-5 1,2-2-1,1 2 1,-2-4-1,2 4 1,0-4-1,-1 0 0,1 0 1,-3-1-1,3-1 0,-2-1 1,-2 1-1,-6-3 0,10 1 1,-10-1-1,14-1 0,-14 1 0,8-6 1,-8 6-1,13-5 0,-13 5 1,13-6-1,-13 6 1,10-3-1,-3-6 0,3 4 0,-6-2 1,5-2-1,-4 2 0,4-7 1,-2 3-1,0 0 1,-1-3-2,1 7 1,-1-4 0,-1 3 0,0 1 1,-5 7-1,7-14 0,-7 14 0,7-9-1,-7 9 1,4-13-2,-4 13-2,0-7-7,0 7-9,0 0-4,-3-9-17,3 9-31</inkml:trace>
</inkml:ink>
</file>

<file path=ppt/ink/ink10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0:09:03.495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22-1 83,'0'0'51,"0"0"-26,0 0-9,0 0-5,0 0-3,0 0-1,0 0-2,-5 9-1,5-9-1,-3 13 0,2-6-1,0 3 0,-2-1 0,1 4-1,-2-3 0,3 5 0,-1-4 0,2 4 0,-1 1 0,1-1 0,0 1-1,0-2 1,0 5 0,1 2-1,-1-5 1,2 3-1,-2-6 1,1 7-1,-1-2 0,0 3 0,0-3 0,0 0 1,0-2-1,0 2 0,3-3 1,-2 1-1,1-3 1,1-1-1,-1 1 0,1 1 0,2-2 0,-4-1 0,2-1 0,-3-10-1,3 13 2,-3-13-1,1 14 1,-1-14-1,0 14 1,0-14 0,0 0-1,0 6-1,0-6 0,0 0 0,0 0-2,-1-6-6,1 6-10,0-15-5,1 8-11,-1-7-32</inkml:trace>
</inkml:ink>
</file>

<file path=ppt/ink/ink10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0:09:04.879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118 0 57,'0'0'47,"0"0"-14,0 0-12,0 0-7,0 0-3,0 0-4,0 0-1,0 0-3,0 0 1,0 0-2,0 0 1,0 0-1,0 0 1,0 0-1,0 0 0,0 0-1,-4 3 1,4-3 0,0 0-1,-10 10-1,10-10 1,-6 11 0,6-11 0,-7 8-1,3 0 1,4-8 0,-9 10 0,9-10 0,-10 11-1,6-4 2,0 1-2,-2 2 1,3-2 0,-2 2-1,-1 0 1,2 0-1,1-1 0,-2 2 1,0-2-1,2 4 1,-1 1-1,2-1 0,-1 1 1,1 0-1,0-1 0,1 6 0,-1-4 0,-1 1 0,3-2 0,0 1 0,0-1 0,0-2 0,0 5 1,0-6-1,0 5 0,0-7 1,0 4-1,3-4 0,0 2 0,-1 1 0,0-3 0,3-2 1,-1 3-1,-1-1 0,2 1-1,0-2 2,0-1 0,1 3-1,0 1 0,-2 0 0,2-4 0,-6-7 0,13 7 1,-9 3-1,-4-10 0,5 10 0,-5-10-1,0 0 0,0 0 0,9 1-2,-9-1-9,0 0-7,0 0-6,0 0-11,-9-6-37</inkml:trace>
</inkml:ink>
</file>

<file path=ppt/ink/ink10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0:09:08.680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18 0 60,'0'0'50,"0"0"-16,0 0-14,0 0-6,0 0-5,0 0 0,0 0-3,0 0-1,-5 0-1,5 0 0,0 0-2,-2 7 0,2-7 2,0 0-3,-4 7 1,4 0-1,-3 4 0,2 2 0,-1-1 0,2 5 0,-1-4 0,1 8-1,0-2 0,0-1 0,1-2 1,2-2-1,1 1 0,2-3 0,1 0 0,0-3 0,2-4 0,-2 2 0,1-1 0,1-6 0,1 4 0,-2-4-1,0 0 1,3 0 1,-5-4-1,1-2 0,3-3 1,0-1-1,1 0 0,-5-1 0,4-9 1,0 3-1,-5-1 0,4-2-1,-4 1 1,0 3 0,-1-1 1,0 5-1,-4 12 0,2-8 0,-2 8 1,0 0-1,0 0 1,0 5 0,-2 1-1,2 5 0,-3 4 1,2-1-1,-2 5 0,3 0 1,-1 1-1,1 0 0,0 5 1,0-7-1,0-4 0,0 2 0,1-3 0,2-4-1,-2-1 1,-1-8-1,5 8-3,-5-8-7,0 0-8,0 0-5,0 0-11,0-9-35</inkml:trace>
</inkml:ink>
</file>

<file path=ppt/ink/ink10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0:09:09.776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-1 2 38,'0'0'36,"0"0"-20,0 0-12,0 0-2,0 0 0,0 0 6,0 0 5,0 0 0,0 0 1,0 0-2,0 0-2,0 0 0,0 0-2,0 0-2,0 0-1,0 0 0,0 0-1,0 0 0,0 0-1,0 0 1,0 0-2,0 0 1,0 0-1,0 0-1,8 0 1,-8 0-1,10 2-1,-10-2 1,13 0 0,-7-2 0,4 1 0,0 1 0,-2 0 0,2 0-1,-3 0 1,3 0-1,-1 1 1,-2-1 0,1 4-1,-8-4 1,12 0-1,-12 0 0,8 0 0,-8 0 0,0 0 0,9 0 0,-9 0 1,0 0-1,0 0-1,5-1 0,-5 1-1,0 0-3,0 0-8,0 0-7,-2-1-6,2 1-19,-13 4-33</inkml:trace>
</inkml:ink>
</file>

<file path=ppt/ink/ink10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0:09:10.776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18 11 106,'0'0'46,"0"0"-22,2-11-10,-2 11-4,0 0-3,0 0-2,0 0 0,0 0-2,0 4 0,-2 6-1,-1-3-1,2 3 0,-5 1 0,3 4-1,2 6 0,0 0 1,-1-1-1,2 3 0,0-4 0,2 3 0,2-8 1,3-2-1,-3-5 0,6-4 0,-6 0 0,6-3 0,-3-2 0,4 2 0,-1-5 0,-1-3 0,1 2 0,4 0 0,-4-3 0,1-1 0,1-3 1,-1 0-1,0-2 1,-4 5-1,-3 0 1,3 1-1,-7 9 0,3-8 0,-3 8 1,0 0 0,0 0-1,0 0 1,0 0-1,0 0 1,0 0-1,-3 7 0,3 3 1,0-1-1,0 8 0,0 0 1,0 0 0,2 4-1,-1-6 1,1-1-1,-1 3 0,0-9-1,1 2 1,-2-10 0,3 9 0,-3-9 0,3 6-2,-3-6 1,0 0-3,0-4-4,0 4-10,4-12-5,-3 4-9,1-8-28,5 1-27</inkml:trace>
</inkml:ink>
</file>

<file path=ppt/ink/ink10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0:09:11.238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23 7 134,'0'0'34,"0"0"-10,-3-4-15,3 4-2,0 0-1,0 0-1,-6-3 0,6 3-2,0 0-1,-7 7 0,7-7 0,-2 11-1,2-11 0,-2 15 0,1-5-1,1-1 0,0 3 0,0-1 1,0 0-1,0 1 0,0-2 0,0-1 0,0 1 0,0-10-1,0 14-1,0-14-2,0 0-4,0 0-12,8 5-4,-8-5-13,0 0-32</inkml:trace>
</inkml:ink>
</file>

<file path=ppt/ink/ink10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0:09:20.130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0 25 67,'0'0'56,"0"0"-20,0 0-20,0 0-5,0 0-3,0 0-2,2 7-1,-2-7 0,0 0-2,0 0 1,0 0-2,8-1 1,-8 1-2,0 0 0,13-2 1,-13 2-2,7 0 2,-7 0-1,12 0-1,-2 0 1,-5-4 0,5 0 1,-3 2-2,5 2 1,-2-1-1,-2-3 0,4 0 1,-3 0 0,-3 4-1,3 2 0,-2-2 0,0 0 0,-7 0 1,14 2-1,-8 0 0,4-1 0,-5 1 1,4-2-1,-5 0 0,-4 0 0,13 0 0,-13 0 0,8 4 1,-8-4-1,0 0 0,6-1 0,-6 1 0,0 0 0,0 0-1,0 0 0,0 0-2,0 0-3,0 0-11,0 0-5,-1-7-7,1 7-21,-12-11-35</inkml:trace>
</inkml:ink>
</file>

<file path=ppt/ink/ink10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0:09:20.662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20 6 112,'0'0'44,"0"0"-17,-10-7-13,10 7-5,0 0-3,-2 4-1,2-4 0,-3 7-2,3-7-1,0 10-1,0 2 0,0-5 0,0 2 1,0 5-1,0-2 0,0 2 0,0-4 0,0 3-1,0-2 1,1 1 0,-1 0-1,2-3 0,-1 0 0,-1 0 0,1 4 0,-1-5 1,0-1-1,0 3 0,0-1 0,0 1 0,-1-2 0,0 5 0,1-13 0,-3 14-1,1-3 1,2-11 0,-4 10-1,4-10-1,0 0 0,0 0-4,0 0-8,0 0-7,0 0-5,0 0-21,0-6-32</inkml:trace>
</inkml:ink>
</file>

<file path=ppt/ink/ink10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0:09:25.633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102 101 69,'0'0'59,"0"0"-26,0 0-15,10 5-5,-10-5-5,0 0-1,4-4-2,-4 4 0,8-5-3,-8 5 2,13-10-2,-13 10-1,7-10 0,-7 10 0,9-10 0,-9 10 0,4-13 0,-4 13 0,1-13-1,-1 6 1,0-3-1,-1 1 1,1 9 0,-6-9-1,6 9 0,-12-4 1,2 3-1,4 1 0,-4 1 1,4 3-1,-2 2 1,2-2-1,6-4 0,-13 13 1,6-7 0,2 3 0,2-1-1,-4 1 0,4 4 0,0-1 0,-4 2 0,4 3 0,-1-3 0,2 0 0,-5 4 0,4-3 0,2 1 0,0 1 0,-1 4 0,2-5 0,0 5 1,0 2-1,0-5 0,0 5 1,0 0-1,0-3 0,0-1 0,0 1 0,0-2 0,-1 1 1,-4-4-2,3 7 1,0-9 1,-1 0-1,2 2 0,-1-3 1,-2 2-2,3-7 1,-1 1 0,2-8 0,0 0-1,0 0 0,0 0-2,0 0-2,0 0-6,3-12-10,-3 12-3,9-16-16,-5 5-31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6T21:27:50.64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19 11 129,'0'0'37,"-14"7"-13,6-7-16,8 0-1,0 0-2,0 0-1,0 0-1,0 0 0,8 0 0,3 0-2,1-2 1,2-1-1,1 0 0,2 2-1,0-2 1,5 2 0,-4-2-1,4 2 0,-4 1 1,2 0-1,-3 0 0,0 0-1,-3 3-2,-5-3-9,-1 1-8,-8-1-6,9 0-17,-9 0-38</inkml:trace>
</inkml:ink>
</file>

<file path=ppt/ink/ink10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0:09:26.011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9 46 158,'0'0'27,"0"0"-6,-10-13-12,10 13-2,0 0-2,8-1-1,-8 1-1,16-4-1,-2 3-1,2-1 1,-1 2-1,5 0 1,3-8-2,-3 8 1,3-6 0,-5 2-1,-1-1 1,-3 5-1,-1 0 1,-2-1-2,-11 1 1,9-1-1,-9 1-2,0 0-1,7 4-9,-7-4-9,0 0-2,-1 0-14,1 0-35</inkml:trace>
</inkml:ink>
</file>

<file path=ppt/ink/ink10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0:09:27.267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6-1 60,'0'0'46,"0"0"-8,0 0-22,0 0-8,0 0-1,0 0-1,8 0 0,-8 0 1,0 0-2,0 0 1,0 0-1,0 0-2,0 0 1,0 0-2,0 0 2,0 0-3,0 0 1,-5 5-1,5-5 0,-3 11 1,3-11-1,-3 13 0,3-13-1,-2 13 1,2-5 0,-1 1-1,1 4 1,0 0 0,0-2-1,0 6 1,0-2 0,0-6-1,0 3 0,0-12 0,0 0 0,0 0-1,0 0 1,0 0 0,1-5 0,-1 5 0,5-13 1,3 4-1,-8 9 0,9-18 0,-1 10 0,4-4 0,-7-2 0,7 3 0,-4 0 0,2 4 1,0-2-1,-3 6 1,3-1-1,-10 4 1,13-2-1,-13 2 1,8 0-1,-8 0 0,0 0 1,9 5-1,-6 5 1,-3-10-1,8 12 0,-8 0 1,3 0 0,0-1-1,0 3 0,-3-3 0,4-4 0,-4 5 0,0-2 0,0-10 0,0 10 0,0-3 0,-4 3 0,4 1-2,0-4-1,0 1-2,0-8-9,5 6-8,-5-6-3,5 0-16,-5 0-43</inkml:trace>
</inkml:ink>
</file>

<file path=ppt/ink/ink10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0:09:39.794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0 55 3,'0'0'27,"0"0"-4,2-8 0,-2 8-3,0 0 0,0 0-8,0 0 0,0 0-2,0 0-2,0 0 0,0 0-2,0 0-1,1 4 0,-1-4 0,0 0-1,0 0 1,0 0-2,0-4 0,0 4 0,0 0-2,0 0 1,0 0 0,0 0-1,0 0 1,7 0 0,-7 0-1,0 0 0,7-5 0,-7 5 0,0 0 0,10-1 1,-10 1-2,10 0 1,-10 0 0,6 0-1,-2-9 1,-4 9 0,13 0 0,-4 0 0,-4 0-1,4 0 1,-2-3-1,1 3 1,-2 2 0,3-3-1,-4-1 1,4-3-1,-2 6 0,1-1 1,0-2-1,0 1 0,3-1 1,-5 1-1,4-2 1,-4 3-1,4-1 0,-6 2 1,6 3-1,-6-4 0,6-2 1,-10 2-1,9 0 0,-9 0 0,12 0 0,-12 0 0,10-2 0,-10 2 0,0 0 0,7 4 1,-7-4-1,0 0 0,0 0 0,0 0 0,0 0-1,0 0 1,0 0-1,0 0-1,9-7-1,-9 7-8,0 0-9,0 0-3,0-11-14,0 11-34</inkml:trace>
</inkml:ink>
</file>

<file path=ppt/ink/ink10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0:09:49.537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256 39 79,'0'0'37,"0"0"-12,0 0-7,7 0-6,-7 0-5,0 0-1,0 0 0,0 0-2,4-5 0,-4 5 0,0 0-1,0 0-1,2-11 1,-2 11-1,0-7 1,0 7-1,0 0 0,-6-5 1,6 5-2,-13-1 1,9-3-1,-7 4 0,-1-3 0,5 2 0,-6-1-1,-1 2 1,1 2-1,-2 2 1,1 0 0,-2 3-1,2-1 1,-2-1-1,2 2 1,1-3-1,3-1 0,4 2 1,6-5-1,-2 10 0,2-10 1,2 9-1,7-4 0,2 0 0,4 4 0,2-1 0,2 3 0,-3-1 1,3-2-1,-2 4 0,-2-1 0,-1 1 1,-2 1-1,-1-4 1,-4 2-1,2 2 1,-6 0-1,-2-2 1,-1-1 0,0 0-1,-1-2 1,-4-1-1,-5-1 1,-1-2-1,3 0 0,-7 0 0,-5-2 0,2 1 0,-2-3 0,-1 2 0,-1-2-1,1 0 1,1 2-1,2 1 0,4 0-2,-1-3 0,7 5-3,1-5-8,7 0-6,0 0-7,7-13-18,6-3-35</inkml:trace>
</inkml:ink>
</file>

<file path=ppt/ink/ink10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0:09:50.607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101-1 110,'0'0'42,"-6"-2"-13,6 2-17,-10 0-3,10 0-3,-11 8-1,11-8-2,-10 7 0,10-7 0,-10 10-1,7-1 0,-4-2-1,4 2 0,0 3 1,-3 3-1,2 1 1,0 6-1,2 2 0,-3 0 0,1 0-1,1 1 0,0 3 0,-1-2 0,2-1 0,1-4 0,1-7 0,1 5 0,5-5 0,-2-1 0,5-4 0,-2 0 0,4-4-1,-2-1-1,1 0 0,-1-1-1,0 3-6,-9-6-7,10 0-6,-10 0-13,1-7-26,-1 7-24</inkml:trace>
</inkml:ink>
</file>

<file path=ppt/ink/ink10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0:09:51.373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24 13 50,'0'0'60,"0"-9"-17,0 9-25,0 0-5,0 0-3,-5-5-1,5 5-2,-5 5-2,1 6-1,0-1-1,1 3-1,2 5-1,1 1 0,0-3-1,0 1 1,4 0 0,6-1-1,-6-4 0,7-2 0,-1-6 1,0-4-1,3 1 0,1-1 0,-1-5 0,1-4 0,2-5 0,-2 0 1,0-1-1,1-1 0,-3 2 0,-3 0 0,-1 2 2,1 4-1,-5 1 0,-4 7 0,0 0 1,0 12-1,0-1 0,0 2-1,0 6 1,0-5-1,0 7-1,0-7 1,0 3 0,0-4 0,3 0-1,-3-13 0,4 12-1,-4-12 0,7 7-3,-7-7-8,0 0-7,2-8-6,-2 8-17,4-13-33</inkml:trace>
</inkml:ink>
</file>

<file path=ppt/ink/ink10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0:09:51.727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16 0 144,'0'0'32,"0"0"-9,0 0-10,0 0-7,0 0 0,0 4-3,0 7-1,0-4 1,-1 4-2,-2 3 0,1-3-1,-3 3 0,3 1 0,1-2-1,-1 0 0,2-5-2,0-8-2,0 11-12,0-11-4,0 0-8,0 0-24,0 0-28</inkml:trace>
</inkml:ink>
</file>

<file path=ppt/ink/ink10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0:09:52.456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50 6 65,'0'0'58,"0"0"-23,0 0-17,0 0-5,-6-6-4,6 6-2,0 0-1,0 0-2,0 0 0,0 0-1,2 4 0,1 3-1,4 1 0,-4 4 0,1-1 0,6 3-1,-7 1 0,4 4-1,-3 0 1,0 5 0,-4 0-1,2 0 1,-2-1-1,-4 3 0,-2-2 1,-4 1-1,-1 0 0,-1-7-1,1-1 0,1-3 0,0 2-1,3-6-2,1 4-2,0-11-10,6-3-6,0 0-7,0 0-24,0-10-26</inkml:trace>
</inkml:ink>
</file>

<file path=ppt/ink/ink10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0:09:55.262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72 6 30,'0'0'51,"0"0"-4,-2-7-26,2 7-8,0 0-5,0 0 0,0 0-4,0 0 2,0 0-1,0 0 0,0 0-1,0 0 0,0 0-1,0 0 0,0 0 0,0 0-1,0 0 0,8-1-1,-8 1 1,0 0-1,9 4 0,-9-4 0,8 12 0,-8-12 0,13 11-1,-2 0 1,-5 1 0,5-1 0,-5 1-1,4-1 2,-1-1-1,-2 5 0,0 0 0,-2-3-1,1 3 1,-2 0-1,1-1 1,-5 5-1,1-3 1,-1 4-1,0-4 1,0 2-1,-1 3 1,-4-2-1,0 4 0,2-5 1,-3 4-1,0-3 1,1 2 0,-2 3 0,0-7-1,-2 1 0,3 2 0,-2 4 1,1-4-1,-3 3 0,1 2 0,-1-9 0,0 1 0,2-3 1,-2 4 0,-1-5-1,2 0 0,2-1 0,0-9 0,-2 8-1,6-2-1,-6-5-1,9-4-1,-9 9-8,9-9-7,0 0-6,0 0-10,0 0-35</inkml:trace>
</inkml:ink>
</file>

<file path=ppt/ink/ink10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0:11:22.222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207 13 28,'0'0'44,"0"0"-10,0 0-5,0 0-11,0 0-4,0 0-4,0 0-3,1 4-1,-1-4-2,0 0 0,0 0 0,0 0-1,0 0-1,0 0 0,0 0 0,-1-4-1,1 4 1,0 0-1,-10-2 0,10 2 0,-9-3 0,9 3 0,-12-4 0,12 4 1,-13-1-2,4-2 1,2 3-1,-1 0 1,1 0-1,-3 2 1,4 0-1,-5 2 0,2-1 0,2 0 1,-2 0-1,2 2 0,-3 0 0,6-1 0,4-4 0,-13 11 1,13-11-1,-8 15 1,2-4-1,5 0 0,-4 1 0,4 1 1,0-1-1,-1 3 0,-1-2 1,3 1-1,0-1 0,0 5 0,0-2 0,0-2 1,3 4 0,0 0-1,1-5 1,-1 2-1,-1-2 0,2 1 1,-1 3-1,1-3 0,-3-1 0,1 2 0,-2-1 1,0 0-1,0 1 0,-2 0 1,2 0-1,-2 2 0,-3-3 0,2-2 0,-1 3 1,3 0-1,-4 0 0,3-3 0,-3 1 0,3-4 0,0 7 0,-2-3 0,1 0 0,-1-3 0,2-1 0,2-2 0,-1 0 1,1 3-1,0-10 0,0 11 0,0-4-1,0-7 1,0 8 0,0-8 0,1 8 0,-1-8 0,0 10-1,0-10 1,0 0 1,2 7-2,-2-7 2,0 0-1,0 0 0,0 0 0,10 2 1,-10-2-1,5 1-1,-5-1 1,10 0 0,-10 0 0,12 0 0,-5 0 0,3 0 0,-2 0 1,2 0-1,3 0 0,-3 0 0,3 0 0,-5 0 0,5 0 0,-3 0-1,-4-1-1,6 1-9,-12 0-8,2-5-6,-2-2-17,0-12-41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6T21:28:32.340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7 10 8,'0'0'7,"0"0"-2,0 0-2,-7-10-3,7 10-3,0 0-4,0 0-1</inkml:trace>
</inkml:ink>
</file>

<file path=ppt/ink/ink10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0:11:24.126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 43 23,'1'-7'34,"-1"7"-3,0 0-7,0-8-7,0 8-6,0 0-2,0-7-5,0 7-1,0 0 0,0 0 0,0 0 1,0-7-1,0 7 3,0 0-2,0 0 1,0-7-1,0 7 0,0 0 0,0 0-2,0 0 0,0 0 1,0 0-1,0 0 0,0 0 1,0 0-1,0 0 0,7-2 0,2 0-1,2 2 1,1-2-1,2 2 1,-1 0-2,1-1 1,3 1 0,-6 0 0,2 0 0,-2 3-1,-1-2 1,-4 0-1,-6-1 1,13 6-1,-13-6 1,0 0-1,3 9 0,-3-9 1,0 13-1,0-4 0,0 2 1,0-1 0,0 3-1,-2 0 1,2 4-1,-1 0 1,1-1-1,0-1 0,0 2 1,-2 0-1,2 1 0,-2 2 0,0-4 0,-1-2 1,0 3-1,2-4 1,0 3-1,1 0 0,-2-2 0,2-2 0,-3 3 0,3-3 1,-1 3-1,1-5 0,0 0 0,0 4 1,-3-6-1,3 6 0,-1 0 0,1-2 0,0 1 1,-2 0-1,2 2 0,0-3 0,-1 2 0,1-6 1,0-1-2,0 4 1,0-11 0,0 12 0,0-12 0,0 0 0,1 11 0,-1-11 0,0 0 0,2 11 0,-2-11 0,0 0 0,4 11 0,-4-11 0,1 8 1,-1-8-2,3 9 1,-3-9 0,2 8 0,-2-8 0,0 8 0,0-8 0,0 0 0,0 0 0,0 0 0,0 0 0,1 8 0,-1-8 0,0 0 0,0 0 0,0 0 0,0 0 0,0 0 1,0 0-1,0 0 0,-3 0 0,3 0 0,0 0 0,-13 0 0,13 0 0,-12 0 0,5 0 1,-2 0-1,2 2 0,-2-1-1,-1 2 1,5-2 0,-5 0 1,4-1-1,-4 0 0,6 1 0,4-1 0,-14 0-1,14 0-1,-12-1-2,12 1-11,0 0-6,-7-2-5,4-12-19,3 2-40</inkml:trace>
</inkml:ink>
</file>

<file path=ppt/ink/ink10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0:32:48.834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216 13 28,'0'0'32,"0"0"-4,5-5-2,-5 5-8,0 0-1,0 0-4,0 0-3,7-8-2,-7 8-1,0 0-2,0 0 0,0 0-1,0 0 0,0 0-1,0 0 0,0 0-1,0 0 0,0 0 0,0 0 0,0 0-1,0 0 1,0 0 0,-8 6-1,8-6 0,-7 9 0,7-9 0,-12 11 0,3-4 0,4 1 0,-4-3 0,3 3-1,-4 2 1,4-4 0,-3 3-1,1-1 1,2 1-1,-1 1 1,0-1 0,3 0-1,-4 1 0,6 0 1,-7 1-1,6-1 0,-6 2 0,3-2 1,0 2-1,0-1 0,2 1 0,-5 0 0,5 0 0,-4 2 1,4 1-1,-4-2 0,3 1 0,-2 0 0,3 0 1,2-2-1,2 4 0,-2-2 0,1-3 1,1 3-1,0-1 0,0 2 0,0 1 0,0-2 0,0 2 0,0 0 0,-1-1 0,1 1 0,-4 0 1,4 0-1,-2-1 1,2 1-1,0 0 0,0-2 1,0 1-1,0-1 0,0 0 0,6 1 0,-5-2 1,2 2-1,-2-2 0,3 1 0,3 1 1,-3-1-1,5-2 0,-4 3 0,6-4 0,-2 0 0,-2 1 0,3-2 0,-3-1 0,2 2 0,2-1 1,-6-1-1,4-1 0,-5 0 0,4 1 0,-4 0 0,4 0 0,-4-4 0,0 4 0,3-3 0,-3 1 0,-2 1 0,-2-8 0,10 11 0,-10-11 0,5 10-1,-5-10 2,8 6-1,-8-6 0,0 0 0,4 7 0,-4-7 0,0 0 0,0 0 0,0 0 1,0 0-1,0 0 0,0 0-1,0 0 1,0 0-3,0 0-1,0 0-8,0 0-9,-5 0-3,5 0-11,-12-3-40</inkml:trace>
</inkml:ink>
</file>

<file path=ppt/ink/ink10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0:32:52.078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51 30 3,'0'-7'17,"0"7"1,0 0-6,0 0-2,0 0-3,0 0-2,0 0 2,0 0-1,0 0 1,-6-7 1,6 7 2,0 0-2,0 0-2,0 0 2,0 0 0,0 0-2,0 0 0,0 0 0,0 0-1,0 0 1,0 0-2,0 0 0,0 0-1,0 0 0,0 0 0,0 0-1,-7-3 1,7 3 0,0 0-1,0 0 1,-10-4-2,10 4 1,0 0-1,-4-1 1,4 1-1,0 0 1,-11-4-1,11 4 0,0 0 0,0 0 0,-8-1 0,8 1 1,0 0-1,0 0 0,0 0 0,0 0 0,0 0 0,0 0 1,-5-3-1,5 3 0,0 0-1,0 0 1,0 0 0,0 0-1,0 0 1,0 0-1,0 0 1,0 0-1,0 0 0,0 0 1,0 0 0,0 0-1,0 0 1,0 0 0,0 0-1,0 0 0,0 0 1,0 0-1,0 0 0,0 0 1,1 5-1,-1-5 0,8 5 1,-8-5-1,5 9 0,-5-9 0,11 11 0,-6-4 1,-5-7-1,12 9 0,-12-9 1,13 15-1,-5-9 0,-4 1 0,6-1 1,-5 2-1,1 0 0,-2 1 0,0-4 0,4 4 0,-4-1 1,0-1-1,3 2 0,-4 1 0,2 3 0,1 1 0,1 2 0,1 0 1,-4-1-1,4 0 0,-3 4 0,3-6 0,-5 1 0,1-1 1,-3-2-1,6 2 0,-6 0 0,2-1 0,2 2 0,-1-2 0,-3 0 0,2 0 1,2 3-1,-2-5 0,-2 4 0,2-2 0,0-4 1,-1 2-1,2 1 1,-1 0-1,-3 1 0,2-2 0,0 4 1,-2-2-1,0-1 0,0 4 0,0-3 0,0 0 1,-3 2-1,2 2 0,-2-2 1,-2-1-1,2 2 0,-1-2 0,3 0 0,-6 3 0,3-5 0,2-2 0,-5 1 0,3 1 1,3 0-2,-6 0 1,3-3 1,0 0-1,4-8 0,-8 15 0,4-7 0,4-8 0,-8 12 0,8-12 0,-4 7 0,2 2 0,0-1-1,-3 0 2,5-8-1,-7 12 0,7-12 0,-6 9 0,3 1-1,3-10 2,-5 6-1,5-6 0,-5 9 0,5-9-1,-6 7 2,6-7-1,-2 9 0,2-9 0,0 0 0,-10 6 0,10-6 1,0 0-2,0 0 1,-5 4 1,5-4-1,0 0 0,0 0 0,0 0 0,0 0 0,0 0 0,-3 7 1,3-7-1,0 0-1,0 0 0,0 0-1,0 0-1,0 0-6,0 0-8,0-10-5,0 1-9,4-6-21,2 4-42</inkml:trace>
</inkml:ink>
</file>

<file path=ppt/ink/ink10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13:48:58.078"/>
    </inkml:context>
    <inkml:brush xml:id="br0">
      <inkml:brushProperty name="width" value="0.00441" units="cm"/>
      <inkml:brushProperty name="height" value="0.00882" units="cm"/>
      <inkml:brushProperty name="color" value="#435FAA"/>
      <inkml:brushProperty name="tip" value="rectangle"/>
      <inkml:brushProperty name="rasterOp" value="maskPen"/>
      <inkml:brushProperty name="fitToCurve" value="1"/>
    </inkml:brush>
  </inkml:definitions>
  <inkml:trace contextRef="#ctx0" brushRef="#br0">5 87 28,'0'0'32,"0"-11"-4,0 11 0,0-10-9,0 10-3,0-9-3,0 9-4,0-8-2,0 8-1,0 0-1,-6-6-1,6 6-2,0 0 1,0 0-1,0 0-1,0 4 1,0 2-1,0 5 1,4 1 0,-1 6-1,2 0 0,2 5 0,-1 3 1,5 2-1,-1-2-1,-1 1 1,2-3-1,-1-5 0,-1 1 1,3-6-1,-3-1 1,-1-6-1,-1-1 1,1-4 1,-2-2-1,1 0 0,-1-7 0,0-1 0,2-5 0,-1-1-1,1-3 1,-1-1-1,-1-6 1,3-1-1,-3-1 1,3 1-1,-3-1 1,0 0-1,-1 3 1,2 0-1,1 4 0,-4 4 0,1 3 0,-4 3 0,4 1 0,-5 8 0,0-9 0,0 9 0,0 0-2,0 0 0,0 0-2,0 0-8,6 7-6,-6 0-6,0 3-14,0 0-27</inkml:trace>
</inkml:ink>
</file>

<file path=ppt/ink/ink10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13:48:58.079"/>
    </inkml:context>
    <inkml:brush xml:id="br0">
      <inkml:brushProperty name="width" value="0.00441" units="cm"/>
      <inkml:brushProperty name="height" value="0.00882" units="cm"/>
      <inkml:brushProperty name="color" value="#435FAA"/>
      <inkml:brushProperty name="tip" value="rectangle"/>
      <inkml:brushProperty name="rasterOp" value="maskPen"/>
      <inkml:brushProperty name="fitToCurve" value="1"/>
    </inkml:brush>
  </inkml:definitions>
  <inkml:trace contextRef="#ctx0" brushRef="#br0">9 29 50,'9'-12'56,"-9"12"-13,6-8-24,-6 8-6,0 0-3,0-10-4,0 10-1,0 0-2,3 10-1,-3-3 1,0 6-1,-3 1-1,3 2 1,-4 3-1,2 4 1,-1-1-2,2 0 1,-4 0 0,4 0-1,-4-1 2,4-1-2,-1-3 1,1 0-1,1-6 0,0 0 0,1-2 1,2-2-1,-3-7 0,9 10 1,-9-10-1,11 2 0,-11-2 0,12 0 1,-12 0-1,11-5 0,-3-1-1,1 0 0,1-1-3,-4-2 0,6 6-8,-4-6-8,-1 1-7,-4 0-20,-1 1-25</inkml:trace>
</inkml:ink>
</file>

<file path=ppt/ink/ink10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13:48:58.079"/>
    </inkml:context>
    <inkml:brush xml:id="br0">
      <inkml:brushProperty name="width" value="0.00441" units="cm"/>
      <inkml:brushProperty name="height" value="0.00882" units="cm"/>
      <inkml:brushProperty name="color" value="#435FAA"/>
      <inkml:brushProperty name="tip" value="rectangle"/>
      <inkml:brushProperty name="rasterOp" value="maskPen"/>
      <inkml:brushProperty name="fitToCurve" value="1"/>
    </inkml:brush>
  </inkml:definitions>
  <inkml:trace contextRef="#ctx0" brushRef="#br0">8 10 123,'-9'-4'37,"9"4"-13,0 0-13,0 0-1,0 0-4,7-4-2,2 2-1,3 2-1,3 0 0,3 0-1,-1 2 0,-1-2-3,5 4-3,-11-1-13,5 1-3,-1-1-9,-7 0-24,1 2-25</inkml:trace>
</inkml:ink>
</file>

<file path=ppt/ink/ink10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13:48:58.080"/>
    </inkml:context>
    <inkml:brush xml:id="br0">
      <inkml:brushProperty name="width" value="0.00441" units="cm"/>
      <inkml:brushProperty name="height" value="0.00882" units="cm"/>
      <inkml:brushProperty name="color" value="#435FAA"/>
      <inkml:brushProperty name="tip" value="rectangle"/>
      <inkml:brushProperty name="rasterOp" value="maskPen"/>
      <inkml:brushProperty name="fitToCurve" value="1"/>
    </inkml:brush>
  </inkml:definitions>
  <inkml:trace contextRef="#ctx0" brushRef="#br0">85 9 48,'0'0'42,"0"0"-6,5-9-16,-5 9-6,0 0-5,0 0-2,0 0-2,0 0-2,0 0-1,0 0 0,0 0 0,0 0-1,0 0 1,-3 4-1,3-4 0,-11 9 1,5 2-1,-1-2 1,1 0-1,0 0 0,-3 1 0,1-4 1,2 1-1,0-2 0,6-5-1,-10 11 1,10-11-1,-8 6 0,8-6 1,-3 8-1,3-8 1,0 11-1,0-11 0,0 5 1,0-5-1,6 7 1,-6-7 0,12 9-1,-3-6 1,2 2 0,1 1 0,0-1-1,1 0 1,-1 1-1,2 0 0,-4-1 0,-1 0 1,0-2-2,-1-1 1,-1 0-2,-7-2-3,12 1-11,-12-1-5,8 0-10,-8 0-26,0 0-15</inkml:trace>
</inkml:ink>
</file>

<file path=ppt/ink/ink10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13:48:58.081"/>
    </inkml:context>
    <inkml:brush xml:id="br0">
      <inkml:brushProperty name="width" value="0.00441" units="cm"/>
      <inkml:brushProperty name="height" value="0.00882" units="cm"/>
      <inkml:brushProperty name="color" value="#435FAA"/>
      <inkml:brushProperty name="tip" value="rectangle"/>
      <inkml:brushProperty name="rasterOp" value="maskPen"/>
      <inkml:brushProperty name="fitToCurve" value="1"/>
    </inkml:brush>
  </inkml:definitions>
  <inkml:trace contextRef="#ctx0" brushRef="#br0">4 0 98,'0'0'46,"-6"7"-17,6-7-18,0 0-2,1 8-2,10-2-1,-2-5-2,3 3-2,3-1 1,1 2-2,-1-3 0,5 3 0,-5-3 0,0 0-2,-5 1 0,1-1-2,-1-1-6,-10-1-10,9 5-7,-9-5-15,0 0-25</inkml:trace>
</inkml:ink>
</file>

<file path=ppt/ink/ink10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13:48:58.082"/>
    </inkml:context>
    <inkml:brush xml:id="br0">
      <inkml:brushProperty name="width" value="0.00441" units="cm"/>
      <inkml:brushProperty name="height" value="0.00882" units="cm"/>
      <inkml:brushProperty name="color" value="#435FAA"/>
      <inkml:brushProperty name="tip" value="rectangle"/>
      <inkml:brushProperty name="rasterOp" value="maskPen"/>
      <inkml:brushProperty name="fitToCurve" value="1"/>
    </inkml:brush>
  </inkml:definitions>
  <inkml:trace contextRef="#ctx0" brushRef="#br0">60 66 35,'0'0'48,"0"0"-13,0 0-15,-2 6-3,2-6-5,-1 13-3,-2-4-3,3 3 0,-3 0-2,3 4 0,-2-2-2,2 6 0,0-2 0,5 1-1,-1 0 1,2 2-1,2-5 0,3 0 0,1-3-1,3 0 2,1-5-1,6-2 0,-3-3 0,1-3-1,-1 0 2,0-8-2,-3-1 1,-1-5 0,-3 1-1,-3-4 1,-3-3-1,0-4 0,-6-1 1,0-1-1,-1-2 1,-8 1-1,-3 1 2,0 2-1,-6 4-1,-2 3 1,-6 7 0,4 2 0,-5 4 0,2 4 0,1 4-1,3 8 0,3 1 1,0 5-1,7 0 0,-1 1-1,6 4-2,0-3-7,5 0-8,1-1-4,7-3-13,2-5-31</inkml:trace>
</inkml:ink>
</file>

<file path=ppt/ink/ink10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13:48:58.083"/>
    </inkml:context>
    <inkml:brush xml:id="br0">
      <inkml:brushProperty name="width" value="0.00441" units="cm"/>
      <inkml:brushProperty name="height" value="0.00882" units="cm"/>
      <inkml:brushProperty name="color" value="#435FAA"/>
      <inkml:brushProperty name="tip" value="rectangle"/>
      <inkml:brushProperty name="rasterOp" value="maskPen"/>
      <inkml:brushProperty name="fitToCurve" value="1"/>
    </inkml:brush>
  </inkml:definitions>
  <inkml:trace contextRef="#ctx0" brushRef="#br0">109 10 79,'0'0'49,"6"-8"-21,-6 8-9,0 0-7,7-2-4,-7 2-1,0 0-3,0 0-1,0 0 0,0 0 0,-4 4-1,4-4-1,-7 10 0,-2-4 0,1 1 1,1 2-1,-3 3 0,-4-1-1,4 3 1,-2-3-1,1 1 0,2-1 0,-1 1 0,4-3 0,2-1 0,4-8 0,0 11 0,0-11 0,0 13 1,3-7-1,1 1 0,4 3 1,0-2-1,1-1 1,2 2 0,2 1-1,-1-3 0,3 0 1,0 3 0,0-5-1,-2 0 1,1-3-1,-5 2 0,2-3-1,-5-1 0,0 3-2,-6-3-1,0 0-8,0 0-7,0 0-6,-10 1-16,-3-1-28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6T21:28:32.341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15 18 67,'0'0'49,"0"0"-20,0 0-8,0 0-9,0 0-3,0 0-2,0 0-1,-3-9-1,3 9-2,0 0 0,0 0 0,-5 4-1,5-4 0,-3 14 0,3-5 1,-3 3-2,3 2 0,0 2 0,0 2 0,0-2-1,0 5 1,0-1 0,3-4-1,-3 1 1,0-2-1,0-3 0,0-2 0,0-1 0,0-9 1,0 6-1,0-6 0,0 0 1,0 0-1,0 0 0,0 0 0,-3-7 1,3-3-1,0 0 0,0-1 0,0-5 0,6-3 0,-3 3 0,7-5 0,-4 0 0,3 1 0,-1 0 0,3 4 1,-1 2-1,0 2 0,0 1 1,0 3-1,-1 4 0,0 3 0,-1 1 1,3 1-1,-4 4 0,3 6 1,-1 0-1,-1 4 0,-2 0 1,1 3-1,-2-3 0,-2 3 0,2 1 0,-2-3 1,-3-1-1,0-4 0,0 1 0,0-6 0,0-6 0,0 11 1,0-11-1,0 0 0,0 0 1,1-11-1,1 5 0,-1-3 0,2-4 0,2 1 1,-2-4-1,2 0-1,-1-1 2,6 0-1,-4 0 0,5 2-1,-2 1 2,-1 4-1,2 2 0,-3 2 0,2 6 0,-3 0 0,2 3 0,-8-3 0,13 16 1,-5-7-1,0 3 0,-2 1 1,0 0-1,2 2 0,-5-1 1,0 2-1,0-4 0,0 2 1,-3-2-1,0-3 0,0 3 0,0-12 0,0 10 0,0-10 1,0 0-2,0 0 1,0 0-1,-11 7-1,11-7-4,0 0-8,2-8-7,3 2-3,4-3-16,2-3-33</inkml:trace>
</inkml:ink>
</file>

<file path=ppt/ink/ink10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13:48:58.084"/>
    </inkml:context>
    <inkml:brush xml:id="br0">
      <inkml:brushProperty name="width" value="0.00441" units="cm"/>
      <inkml:brushProperty name="height" value="0.00882" units="cm"/>
      <inkml:brushProperty name="color" value="#435FAA"/>
      <inkml:brushProperty name="tip" value="rectangle"/>
      <inkml:brushProperty name="rasterOp" value="maskPen"/>
      <inkml:brushProperty name="fitToCurve" value="1"/>
    </inkml:brush>
  </inkml:definitions>
  <inkml:trace contextRef="#ctx0" brushRef="#br0">29 0 112,'-9'2'41,"3"0"-15,6-2-14,-11 2-3,11-2-2,0 0-2,-3 6-1,3-6-1,8 7 0,-8-7-1,15 12 0,-6-7 0,3 3-1,0-2 0,3 4 0,-2-3 0,-2 1-1,2-1 0,-1 1 0,-1-1-2,-4-3-2,7 4-12,-8-3-4,4-2-6,-1-2-19,-1-1-34</inkml:trace>
</inkml:ink>
</file>

<file path=ppt/ink/ink10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13:48:58.085"/>
    </inkml:context>
    <inkml:brush xml:id="br0">
      <inkml:brushProperty name="width" value="0.00441" units="cm"/>
      <inkml:brushProperty name="height" value="0.00882" units="cm"/>
      <inkml:brushProperty name="color" value="#435FAA"/>
      <inkml:brushProperty name="tip" value="rectangle"/>
      <inkml:brushProperty name="rasterOp" value="maskPen"/>
      <inkml:brushProperty name="fitToCurve" value="1"/>
    </inkml:brush>
  </inkml:definitions>
  <inkml:trace contextRef="#ctx0" brushRef="#br0">17 69 60,'-1'-12'58,"-1"2"-19,-2-1-20,4 11-4,-8-15-4,8 15-4,0 0-2,0 0-1,0 0 0,0 0-2,-6 7 0,6 3-1,3 1 1,2 2-1,1 4 1,1 5-1,1 1 1,1 6-1,1 4 0,2 1 0,-3 1-1,3 2 1,-1 0-1,2-3 0,-2-2 0,-1-5 0,1-5 0,-1-4 0,1-2 0,-1-4 0,-2-2 0,-1-4 0,-1-3 1,-6-3-1,11 0 0,-11 0 0,9-5 0,-3-3 1,0-7-1,0 0 0,1-7 0,4-3 1,-2-5-1,1-4 0,2-3 1,1-2-1,2 3 0,0-2 0,2 1 0,-2 5 0,1 4 0,-1 3 0,-1 2 0,-2 6 0,-5 2 0,4 3 0,-8 2 0,1 4 0,-4 6 0,0 0-1,0 0 0,-4 0-2,2 13-7,-7-6-9,5 6-3,-5-2-9,3-1-27,0-3-30</inkml:trace>
</inkml:ink>
</file>

<file path=ppt/ink/ink10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3-11-19T13:49:35.056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0 0,'0'0,"0"0,0 0</inkml:trace>
</inkml:ink>
</file>

<file path=ppt/ink/ink10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3-11-18T20:01:5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0,'0'0,"0"0,0 0,0 0,0 0,0 0,0 0,0 0,0 0,0 0,0 0</inkml:trace>
</inkml:ink>
</file>

<file path=ppt/ink/ink10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0:02:49.33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8 5 106,'0'0'47,"0"0"-26,0 0-8,-4-5-4,4 5-2,0 0-3,0 0-1,0 0-1,0 0-1,0 0 1,0 0-1,-4 4 0,4-4 0,0 11-1,0-3 1,0 0 0,2 1 1,0 2-2,0-2 0,1 2 1,0-1 0,3 2-1,-4-4 0,1-1 0,0 1 0,-3-8 0,7 12 1,-7-12-2,4 9 1,-4-9 0,4 9 0,-4-9 0,7 12 0,-4-5 0,-3-7 0,9 14 0,-3-7 0,1 1 1,1-1-1,2 0 0,2-2 0,1 0 0,-2 0 0,5 0 1,1 0-1,1-3 0,0-1 0,2-1 0,-2-2 1,2-1-1,-1-3 0,-1-1 0,-1-1 1,-4-1-1,0-1 0,-1 1 0,-1-2 1,-2 0-1,0 1 0,-3-1 1,2 1-1,-3 0 0,1-1-1,-2 4 0,0-5-3,3 7-7,-5-2-9,-1 1-6,-1 0-20,0 6-35</inkml:trace>
</inkml:ink>
</file>

<file path=ppt/ink/ink10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0:02:49.33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31 8 85,'0'0'57,"0"0"-24,-4-9-18,4 9-6,0 0-2,0 0-2,0 0-2,0 0-1,0 0 0,0 0-1,-4 7-1,4-1 1,0 5 1,0-1-2,4 7 1,-4 0 0,0 2 0,0 3 0,0 1-1,0 2 1,0 1-1,0-1 1,-4-1-1,3 0 0,-1 0 0,1-1 0,-2-1 1,1-2-1,-1-1 0,-2-4 0,3 0 0,1-3 0,0-1 0,-1-4 0,2-1 0,0-6 0,0 9 0,0-9-1,0 0-1,0 0-2,14 0-14,-14 0-4,5-4-12,-5 4-33</inkml:trace>
</inkml:ink>
</file>

<file path=ppt/ink/ink10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0:02:49.33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119 44 55,'0'0'39,"0"0"-7,0 0-12,6-5-6,-6 5-5,0 0-3,0 0-1,0 0-1,0 0-2,0 0 0,0 0 0,0 0 0,0 0 0,0 0 0,0 0-1,0 0 0,0 0 0,0 0-1,0 0 0,0 0 1,0 0-1,0 0 0,0 0 0,8-8 0,-8 8 0,11-9 0,-6 5 0,1-2 0,-6 6 0,12-7 0,-12 7 1,7-4 0,-7 4 0,0 0 0,0 0 1,0 0 0,-7 4 0,7-4-1,-9 11 0,2-4 0,0 2 1,-1 1-1,-3 1 0,4 2-1,-4-3 1,1 6 0,1-1 0,-4 2 1,1 2-1,-1-2 0,2 2-1,0 1 1,5 2 0,-3-3-1,4-1 0,1 1 1,2 1-1,0-1 1,2 0-1,0 1 1,2 2-1,1-5 0,1 3 0,-1-2 1,4-1-1,-3-3 0,0 0 0,3-4-1,-3-2-1,-4-8-1,15 9-9,-7-9-9,3-3-6,-2-7-19,3 0-37</inkml:trace>
</inkml:ink>
</file>

<file path=ppt/ink/ink10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0:02:49.33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89 76 53,'7'0'32,"-7"0"-3,0 0-12,0 0-4,0 0-2,0 0-3,0 0-1,7-5-1,-7 5-1,1-8 0,-1 8-1,2-9 0,-2 4-1,0 5-1,1-12 0,-1 12 0,0-12 0,0 12 0,-6-12-1,6 12 1,-12-9 0,5 7-1,-1 1 0,-2 1 0,1 6 0,-1 2-1,0 3 1,1 2-1,2 4 0,0 5 0,1 2-1,3-2 2,2 0-2,1-3 1,0-1 0,3-5 1,2-2-1,5-8 0,0-2 0,-1-1 1,2-4-1,2-3 1,-1-4-1,1 0 0,-1-4 1,-1 0-1,-1-1 2,-1 2-2,-3 2 0,1 2 1,-4 2-1,-3 8 1,0 0-1,0 0 1,-6 10-1,2 5 1,-2 4-1,1 5 0,-2 4 0,3 5 0,-3 1 0,3 2 1,-3-4-1,3 2-1,0-4 1,-2-2 0,3-5 0,-1-4 0,2-3 0,-3-7 0,4-3 1,1-6-1,0 0 1,0 0-1,0 0 1,6-11 0,-1 3-1,3-5 1,-1-1 0,4-2 0,0-1-1,0 1 0,3-3 1,-1 2-1,0-1 0,0 3-1,1 3-2,-3-2-2,4 5-12,-4 0-4,-1 2-8,-2 0-29,0 3-27</inkml:trace>
</inkml:ink>
</file>

<file path=ppt/ink/ink10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0:02:49.33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9 134,'0'0'37,"5"-9"-13,-5 9-13,0 0-5,0 0-1,0 0 0,0 0-2,4 5-1,-4 3-1,2 2 0,-2 6 1,0 0 0,1 3-1,-1 1-1,0 1 1,0 1-1,-1-2 0,-1-1 1,2-2-2,0-1 1,0-4 0,3-1 0,3-4 0,-1-2 0,3-4 0,1-1 0,2 0-1,0-2 1,0-5-1,0 2-3,-3-4-1,4 3-8,-8-3-8,-4 9-7,4-12-22,-4 12-27</inkml:trace>
</inkml:ink>
</file>

<file path=ppt/ink/ink10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0:02:49.33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38 140,'0'0'34,"0"0"-12,3-5-13,-3 5-3,16-6-1,-6 4-2,1 1 0,0-1-2,3 0-1,-2 2-3,0-2-3,1-2-12,-4 0-6,-1 0-13,-1-2-29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6T21:28:32.342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150 44 177,'0'0'23,"0"-12"-4,0 12-13,-6-9-1,6 9-1,-6-9-1,6 9-1,-16-10 0,9 8-1,-4 2 0,2 0 0,-5 8-1,2 3 0,-1 2 0,1 4 1,-2 5-1,2-2 0,3 1 0,1-1 0,8-1 0,0-5 0,5-1 0,9-6 0,2-2 0,8-5 1,-3-1-1,5-7 0,-3-3 0,3-3 0,-8 0 0,-1-2 0,-5-1 0,-4 2 0,-2 3 0,-6 5 0,0 7 0,-8-4 0,1 4 0,-2 7 0,2 6 0,0 2 0,4 1 0,1-2 1,2 0-1,0-2 0,6-2 0,4-1 0,2-3 0,-6 1 0,6-5 0,-1 0-2,-2 0 0,0-2-2,7 0-9,-10-4-7,5-2-4,-4-4-12,6 0-29</inkml:trace>
</inkml:ink>
</file>

<file path=ppt/ink/ink10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0:02:49.33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0 134,'0'0'35,"0"0"-12,0 8-15,0-2-1,3 5-2,1-3-1,4 7-1,2-2 0,1 5 0,3-3-2,2 6 1,-2-1 0,1 2 0,-1 1-1,-4 4 0,-2 1-1,-2 0 1,-2 2 0,-4-1-1,0 0 0,-3 0 1,-1 0-1,-2-2 0,-2-3 0,1-1-1,-2 0-1,-2-4-2,7 3-10,-5-8-6,3 0-7,-2-5-16,4-1-35</inkml:trace>
</inkml:ink>
</file>

<file path=ppt/ink/ink10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0:02:49.33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47 131,'0'0'36,"0"0"-13,0 0-13,0 0-4,0 0-2,5 1-1,1-1 1,4-1-2,2-1 1,2-1-2,2-1 1,2 0-1,3 2 0,-2-1 0,2 3 0,-1-2-1,-3 2 1,-1 0-1,-2 0 0,-3 0-1,-1-1 0,-2 1-2,-8 0-6,12-8-11,-12 8-4,7-12-17,-7 6-30</inkml:trace>
</inkml:ink>
</file>

<file path=ppt/ink/ink10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0:02:49.33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36 7 142,'-10'-4'34,"10"4"-12,-7-2-12,7 2-5,0 6 0,0 2-1,-2-2-2,2 7 0,-2 2 0,2 6-1,-2 1 0,0 3 1,-1-2-2,2 1 0,-1 1-3,-3-6-2,5-1-14,0-7-4,0-3-10,0-8-33,0 0-17</inkml:trace>
</inkml:ink>
</file>

<file path=ppt/ink/ink10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0:02:49.34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 5 74,'-4'-7'52,"4"7"-23,0 0-12,0 0-4,0 0-4,0 0-3,0 0-1,6 8-2,-2 0 0,1 3-1,2-1 1,4 5-2,-1 1 0,3 2 1,-1 1 0,2 5-1,-2 0-1,1 0 1,-2-1-1,2-2 0,-5-1 0,3-2 1,-1-5-1,-3 0 0,1-4 0,-2-3 0,-6-6-1,9 8 1,-9-8-2,6 2-3,-6-2-10,7-3-6,-6-4-10,-1-3-27,0-1-24</inkml:trace>
</inkml:ink>
</file>

<file path=ppt/ink/ink10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0:02:49.34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223 3 124,'0'0'38,"0"0"-13,-11-6-15,11 6-3,-6 2-1,-1 4-2,0 2-1,-3 5 0,2 1 0,0 4-1,-6-1 0,2 7-1,-3-1 0,-1 4 0,-4-2 0,4 0 0,-2-4-1,3-2 0,1 0 0,2-7-2,4-1 0,2-10-3,6-1-11,0 0-5,10 0-10,-6-4-28,4-4-24</inkml:trace>
</inkml:ink>
</file>

<file path=ppt/ink/ink10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0:02:49.34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14 7 79,'0'0'53,"0"0"-26,0 0-11,0-8-5,0 8-3,0 0-2,0 0-1,0 0-2,0 0 0,0 0-1,0 0 0,0 0-1,3 4 0,-3 3 0,2 3 0,-2-2 0,0 4-1,0 1 2,0 4-1,0-1-1,-2 2 1,-1-2 0,0 1-1,0 2 0,0-2 0,-1-1 0,4 0 0,-1-3 1,1 1-2,0-5 1,0 2 0,1-2 0,3-3 0,1 0 0,0-2 0,2-2 0,0-2 0,3 0 0,-1 0 0,2-5 0,0 1 0,1-3 0,0 4-1,-1-5 0,-1 1-4,4 2-10,-5 0-6,0-3-11,-5 3-24,0-2-25</inkml:trace>
</inkml:ink>
</file>

<file path=ppt/ink/ink10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0:02:49.34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14 27 116,'-7'1'42,"7"-1"-16,-8 3-17,8-3-2,0 0-1,0 0-3,0 0 0,1-4 0,-1 4-2,14-8 1,-5 7-1,2-2 0,3 2-1,-3 0 2,5 0-2,-1 1 0,2-2-3,2 2-9,-3 0-8,0-1-7,-3-2-23,-1-2-30</inkml:trace>
</inkml:ink>
</file>

<file path=ppt/ink/ink10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0:02:49.34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1 83,'0'0'52,"0"-6"-28,0 6-10,0 0-5,0 0-2,0 0-2,5 2-1,-5-2 0,10 4-1,-10-4-1,14 5 1,-6 1-2,4-1 0,0 2 0,3-1 1,-1 1-1,0 0-1,-1 0 1,0 0 0,-2-1-1,-3 0 1,-1-1-1,-7-5 1,5 4 1,-5-4-2,1 9 1,-1-9 0,0 0-1,-5 8 1,-3-3 0,1 1-1,-1-1 0,-2 5 1,-2-3-1,0 1 0,-1 5 0,0-2 0,0 2 0,1-3 0,0 1 0,4-4 0,-1-2-1,9-5 0,-6 5 0,6-5-3,0 0-1,1-5-9,-1 5-8,12-9-11,-4 5-25,1-2-22</inkml:trace>
</inkml:ink>
</file>

<file path=ppt/ink/ink10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0:02:49.34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139 14 65,'0'0'54,"5"-6"-18,-5 6-22,0 0-5,0 0-1,0-9-1,0 9-1,0 0-2,0 0 0,-9 0-1,9 0-1,-10 4-1,10-4 1,-12 8-1,5-2 1,-2 1-1,-1 0 0,1 3 1,-4-2-1,3 2 0,-4 0-1,4 1 0,2 0 1,-1-3-2,3-1 1,1 1-2,5-8-4,-4 7-11,4-7-7,0 0-11,0 0-33</inkml:trace>
</inkml:ink>
</file>

<file path=ppt/ink/ink10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0:02:49.34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141 462 45,'0'0'65,"5"-7"-22,-5 7-24,4-8-7,-4 1-2,0 7-4,4-14-1,-2 7-2,-2-3 0,1 2-1,-1-2 1,0 3-2,-4-4 0,0 6 1,-6-3 0,1 2-1,-1 2 0,-1 0 0,-1 2 0,-1 2-1,1 3 1,1 7-1,0 2-1,-2 6 1,1 1 0,6 6 0,-2 1 0,1 1 0,3-2 0,3-1 0,1-4 0,0-3 0,5-8 1,2-4-1,3-4 0,-1-2 0,4-9 1,2-2-1,3-6 1,0-2-1,-2-4 0,4-5 0,-1-2 1,-1-3-2,0-1 1,-5-1 0,1-3-1,-3-4 1,-1 2 0,-6 1-1,1-1 1,1 7 0,-6 2 1,0 5-1,0 8 0,0 4 0,0 8 1,0 7-1,-8 3 0,5 8 0,-1 3 0,-2 8 0,2 2 0,0 5 0,-2 4 0,2 4 0,3 1 1,0 1-1,-1 2 0,2-1 1,0 0 0,0-3 0,0-2-1,0-4 0,2-5 0,-2-2 0,1-4 0,-1-7 0,1-1 0,-1-7-2,0-5-2,0 0-7,0 0-9,0 0-7,0 0-16,0 0-38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6T21:28:32.343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-1 1 180,'0'5'23,"0"4"-4,0-9-14,4 15 0,4-6-2,1 3 0,2 0-1,4 1 0,-2 1-1,-1-2 0,3 2-1,0-1 1,-3-2-1,-1-3 0,-2-1-2,-9-7 0,16 9-2,-16-9-11,0 0-5,6-10-5,-4 3-11,-2-5-33</inkml:trace>
</inkml:ink>
</file>

<file path=ppt/ink/ink10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0:02:49.34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32 11 119,'0'0'43,"0"-11"-17,0 11-14,0 0-4,0 0-1,0 0-3,0 0 0,0 0-1,0 5-1,0 3-1,0 2 0,0 2 1,0 3-1,-2 2 0,1 1-1,-2 4 1,-1-2-1,0 2 0,-1-1 1,0-1-1,2-1 0,0-1 0,2-2 0,1-3 0,0-1 0,0-1 0,3-3-1,-1 2 1,0-1 0,3-4 0,-2 2 0,-3-7 0,9 12 0,-9-12 0,11 2 0,-4-1 0,0-1 0,1 0 0,-1-1 0,2 0 0,-1-2-1,-1 0-2,-4-3-2,7 3-11,-10 3-6,8-9-7,-8 9-28,0-12-27</inkml:trace>
</inkml:ink>
</file>

<file path=ppt/ink/ink10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0:02:49.34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22 140,'0'0'34,"0"0"-12,0 0-13,0 0-3,0 0-2,0 0 0,8-5-1,-8 5-1,10-2 0,-5 1-1,5 0 0,-2 0 0,3 1-1,1-2 1,2 0-1,1 2-1,-1-4-4,1 3-14,1 1-4,-5-2-9,0 1-33,-3 0-20</inkml:trace>
</inkml:ink>
</file>

<file path=ppt/ink/ink10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0:02:49.35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 0 18,'0'0'58,"0"0"-6,0 0-34,0 0-4,1-6-5,-1 6-2,0 0-2,3 7 0,-3-1-1,1 5-1,-1 0 1,3 2-1,-3 5-1,0 1 1,0 1-1,0 0-1,-2-1 1,1 0-1,0-3 0,-2-3-1,2-4 1,-2-4-1,3-5 1,0 0-1,0 0 1,0 0-1,5-4 1,-1-5 0,3-2-1,0-1 0,1-4 0,1-1 0,1 2 0,1-2 0,0-1 0,-1 3 0,2 3 0,1 2 0,-1 4 0,-1 3 0,0 3 0,-3 1 1,2 7-1,-1 1 1,-2 3-1,0 3 1,-3 0 1,0 0-1,-3 1 0,2-2 0,-3-2 0,0-4-1,0 0 1,0-8-1,0 0 0,0 0 1,0 0-2,7-4 1,-3-5 0,3-4-1,0 0 1,1-4 0,0 3-1,2-3 1,-2 3 0,0 3 0,1 5 0,-4 0 0,-5 6 0,11-2 1,-11 2-1,10 8 0,-8-2 1,2 4-1,-1 1 1,1 2 0,-1-1 0,0 3-1,-1-3 2,-2 3-2,2-4 1,-1 0-1,-1-3 1,0 0-1,0-8-1,3 6 0,-3-6-2,0 0-3,8 0-12,-8 0-5,11-11-10,-3 1-31,1 0-21</inkml:trace>
</inkml:ink>
</file>

<file path=ppt/ink/ink10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0:02:49.35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 0 148,'3'8'30,"-3"-8"-7,0 13-16,0-13-2,-2 15 0,1-5-1,1 0-2,0 0 0,0 0-1,0-2 0,0-2-1,0-6-1,0 6-1,0-6-3,3-5-7,2-3-8,-1-5-8,2-2-22,-4-2-30</inkml:trace>
</inkml:ink>
</file>

<file path=ppt/ink/ink10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0:02:49.35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15-1 128,'0'0'37,"-5"-2"-14,5 2-14,-7 3-4,7-3-2,0 10-3,0-10-3,2 8-16,-2-8-7,10 9-17,0-6-26</inkml:trace>
</inkml:ink>
</file>

<file path=ppt/ink/ink10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0:02:49.35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 42 140,'0'0'33,"4"11"-10,-4-11-14,3 15-3,-3-7-1,4 4-2,-4 0 1,2 0-2,-1-2-1,0 0 1,1-3-1,-2 1 0,0-8 0,0 0 0,0 0-1,8 0 0,-4-8 0,0-1 0,3-5 0,0 2-1,1-4 1,1 2-1,2-3 1,1 3 0,-3 2 0,1 2 0,-1 1 0,0 0 0,-3 6 0,-6 3 0,11 0 0,-11 0 0,6 13 1,-1-1-1,-3 0 1,-1 2-1,1 0 0,-1 1 1,-1-4-1,1 2 1,-1-2-1,0 0 0,2-2-1,-2-2-3,5 5-6,-5-7-9,3 3-5,-3-8-14,0 0-35</inkml:trace>
</inkml:ink>
</file>

<file path=ppt/ink/ink10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0:02:49.35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433 8 65,'0'0'37,"11"-3"-7,-11 3-10,7-5-5,-7 5-6,0 0-1,9-1-2,-9 1 0,0 0-2,0 0 0,0 0 0,0 0 0,-6 0-1,-1 0 0,-2 1-1,-3 1 0,0-1 0,-3 1-1,-2-1 0,-2 1-1,-4-2 1,1 0-1,-1 1 1,-3-1-1,-3 0 0,0 0 0,0 2 1,0 0-1,2 4 0,1 0-1,6-2 1,3 1 0,3 0 0,6-1-1,8-4 1,-1 10 0,5-7 0,10-2 0,5 3 0,4 1 0,4 1 1,2 2-1,1 2 0,-1 0 1,-4 3-1,-3 4 0,-6-2 0,-5 1 0,-4 0 1,-6 0-1,-1 2 0,-8-1 0,-4 1 1,-9 2-1,-1-1 1,-7 4-1,-2-1 0,-1 2 0,0-2 0,2-1 1,3-1-1,5-4 0,6-1 1,8-4-1,2-2 0,6-2 0,0-7 0,14 7 1,1-5-1,6 2 0,5-2 0,3-1 0,2 0 1,4 1-1,1-2 0,0 3 1,-2-3-1,-2 1 0,-3-1 0,-1 1 1,-2-1-1,-5 0 0,-2 0 0,-3-2 1,-3 2-1,-2-3-1,-4 2 0,0 1-2,-7 0-5,0 0-10,0 0-4,0 0-9,-6 1-30,-1 2-28</inkml:trace>
</inkml:ink>
</file>

<file path=ppt/ink/ink10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0:02:49.35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 6 112,'3'-7'44,"-3"7"-18,0 0-13,0 0-4,0 0-3,0 0-2,0 0-1,0 6 0,0 3 0,-1 4-2,1 2 0,0 2 0,0 3 0,0 3-1,0 0 0,0-3 0,0 0 0,0-1 0,2 0 0,0-8 0,1 3 0,3-8 0,1 0 0,3-3 0,1-3 0,1 0 0,1-1-1,0-1-2,-3-5-2,4 4-8,-6-4-8,-8 7-8,5-12-24,-5 7-24</inkml:trace>
</inkml:ink>
</file>

<file path=ppt/ink/ink10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0:02:49.35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10 28 138,'-10'0'34,"10"0"-11,0 0-12,3-3-5,-3 3-1,18-9-2,-7 5 0,2-1-2,5 1-1,-1 1-2,1 2-3,-3 1-13,0 0-3,-1 0-12,0 0-27,-2 0-20</inkml:trace>
</inkml:ink>
</file>

<file path=ppt/ink/ink10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0:02:49.35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 14 159,'7'3'27,"-7"-3"-7,10-2-14,-1 1-1,1-2-3,1 1 1,3-2-1,-2 3-2,1-2 0,-5 1-1,2 2-4,-10 0-11,8 4-5,-8-4-10,0 6-25,0-6-25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6T21:28:32.344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148 7 172,'-6'-9'25,"6"9"-5,-11 0-13,8 8 0,-8-4-2,7 9-2,-7 0 0,2 7-1,-2 0 0,0-1-1,-1 1 0,-1 1 0,4 1-1,-5-6 0,4 1-2,2-9-2,2 5-10,6-13-7,0 0-3,0 0-11,0-9-35</inkml:trace>
</inkml:ink>
</file>

<file path=ppt/ink/ink10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0:02:49.35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19 140,'0'0'34,"13"0"-12,-5 1-8,2-1-11,2 0 1,1-1-3,-1 0-1,1 1-3,-5-2-15,2 2-3,-3-5-13,3 0-23,-2-1-23</inkml:trace>
</inkml:ink>
</file>

<file path=ppt/ink/ink10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0:02:49.36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 0 167,'0'7'25,"0"0"-6,0 6-13,-4-2-1,4 5-2,-1 0-2,0-2 0,1 3-3,0-5-1,0 0-15,1-4-4,-1-8-10,0 0-26,6-2-26</inkml:trace>
</inkml:ink>
</file>

<file path=ppt/ink/ink10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0:02:49.36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29 23 48,'0'0'64,"-7"-4"-21,7 4-24,0 0-7,-11-8-2,11 8-2,0 0-2,-6-3-2,6 3-1,0 0-1,0 0 1,-4 12-2,4-3 0,0 9-1,0 1 0,3 5 0,3 2 0,2 1 1,0 0-1,3-2 0,3-1 0,1-4 0,4-4 1,-1-5-1,3-2 0,1-1 0,-2-7 0,2-1 0,-1 0 0,-2-6 1,1-4-1,-5-1 0,0-6 0,-1-1 0,-5-2 0,2-3 0,-4-4 0,-1 2 0,-4-3 1,-2 4-1,-1 1 0,-6 4 0,-1 3 0,-2 5 0,-2 7 1,-2 2-1,2 4 0,-2 7 0,0 3 0,5 4 1,-2 3-1,-2 2 0,6 4 1,2 3 0,1 2 0,-1 1 0,3 1-1,2 3 1,0-3 0,0 3-1,1-4 0,3-2 1,-1-1-1,0-6 0,1 0 0,0-5-1,0-3 0,-4-7-3,6 5-7,-6-12-9,0 0-4,8 2-14,-8-2-35</inkml:trace>
</inkml:ink>
</file>

<file path=ppt/ink/ink10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0:02:49.36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107-2 98,'0'0'43,"2"-6"-18,-2 6-10,0 0-5,0 0-2,0 0-2,-2 5-1,2-5-2,-5 6 0,5-6-1,-8 13 0,3-4 1,0 4-2,-1 2 0,1 4 0,-3 1 0,1 5 0,-3 2-1,3 2 1,-2 4-1,-1-1 0,3 1 1,0 0-1,3 0 0,1-4 1,2-1 0,1-3-1,0-1 0,4-4 0,2-4 0,2-1 1,0-4-1,-2-2 0,6-2-2,-5-5-1,4 2-6,-2-4-10,-1 0-5,-1-1-14,0-2-33</inkml:trace>
</inkml:ink>
</file>

<file path=ppt/ink/ink10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0:02:49.36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 0 141,'0'0'34,"-5"0"-11,5 7-14,-3-2-4,6 7-1,1 2-1,3 4 0,1 2-1,4 0-1,-1 2 1,3 1-1,-3-4-1,2-1 1,0-1 0,-2-3-1,0-1 1,-5-4-1,3 0-1,-9-9-1,6 9-1,-6-9-3,0 0-7,0 0-10,0 0-9,6-10-27,-6-2-23</inkml:trace>
</inkml:ink>
</file>

<file path=ppt/ink/ink10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0:02:49.36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221 0 132,'0'0'38,"-3"0"-14,-2 2-13,1 10-5,-3-3 0,2 8 0,-3 2-4,0 3 1,-2 1-1,-1 2 0,-3 2-1,-1-1-1,0-1 1,-3 0-1,-1-3 0,1-2-1,2-1-3,-2-10-9,7 3-7,2-7-7,9-5-18,-7-3-39</inkml:trace>
</inkml:ink>
</file>

<file path=ppt/ink/ink10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0:02:49.36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 7 123,'0'0'40,"0"-7"-15,0 7-15,0 0-3,6 5-2,-6-5-2,2 13-1,0-4 0,-2 4 0,0 1-1,0 2 1,0 4 0,0 0-2,-4 1 1,1 3 0,0-4-1,2 2 1,-1-4-1,1-3 0,1-2 0,1-2 0,-1-11 1,9 9-1,-1-7 0,2-2-1,-2 0 0,0-5-2,4 3-3,-6-7-9,2 3-7,-2-1-12,-2-1-27,-4-1-21</inkml:trace>
</inkml:ink>
</file>

<file path=ppt/ink/ink10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0:02:49.36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 36 135,'-6'1'36,"6"-1"-11,0 0-14,0 0-5,0 0-1,10 1-3,4-1 1,-1-1-1,4-2-2,1 1-1,-2-5-3,4 5-11,-5-1-6,0-3-8,-4-1-28,-1-1-26</inkml:trace>
</inkml:ink>
</file>

<file path=ppt/ink/ink10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0:02:49.36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 92,'0'0'53,"0"0"-23,0 0-17,8 2-5,-8-2-1,12 9-2,-3-4-1,-1 6-1,2-4-1,1 7 0,-1-2-1,0 5 2,-1 0-2,1 5 0,-4 1 0,-2 2 0,-3 3-1,-1 3 1,0 1 0,-4 4-1,0-2 1,-6 2-1,3-2 0,-4-1 0,0-1-2,0-8-6,4-1-10,-2-5-6,4-8-12,5-10-34</inkml:trace>
</inkml:ink>
</file>

<file path=ppt/ink/ink10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0:02:49.37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10 10 94,'0'0'51,"0"0"-27,-10-9-10,10 9-4,0 0-3,0 0-1,-4-6-2,4 6-2,0 0 1,0 0-1,0 0-1,0 0 1,3 5 0,-3-5 0,4 13-1,0-5 0,-1-1 0,1 3 0,1 1-1,-1-1 1,3 5 0,-1-2-1,0 0 1,1 1 0,-2 0-1,3 0 1,-3-2-1,-1-2 0,2 0 1,-2-5-1,-4-5 0,7 7 1,-7-7-1,6 0 1,-6 0-1,10-7 1,-6-1-1,1-2 1,3 0-1,2-5 0,-1 2 0,1-5 0,2 3 0,0 0 1,1-3-1,-4 5 0,2 0 0,-2 4 0,-2 0 0,-7 9-1,8-5 0,-8 5-1,0 0-3,3 3-1,3 7-13,-6-2-5,3 3-9,0-1-32,1-1-18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6T21:28:32.345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458 8 79,'0'0'53,"0"0"-20,9 0-17,-9 0-3,0 0-4,0 0-3,0 0-2,0-6 0,0 6-2,0 0 1,-9-2-1,9 2-1,-8 0 0,-3 0 0,1 0-1,0 1 1,-3 2 0,-1 1 0,-1-1 1,-4-1-1,3 2 0,-7-1 0,1-2 0,1 1 0,-7 2-1,-1-3 1,2 2-1,2-1 1,-2 0-1,7 0 0,-3 0 0,6-1 0,5 1 1,5-2-1,7 0 0,-11 3 0,11-3 0,0 0 0,0 0 0,0 0 0,9 6 0,5-2 0,3 2 0,-1 3 0,7-2 0,3 2 1,3 2-1,-6 2 0,2-1 0,-6 1 0,-2-1 0,-5 0 0,-4-1 1,-2 0-1,-4 2 0,-2-4 1,-3 5-1,-8-5 0,0 3 1,1 0-1,-6 3 0,-5-2 0,3 4 0,-4-2 0,-2 2 0,1 2 0,-2-2 0,3 0 0,-1-1 0,3-2 0,3-2 0,3-1 0,4-3 0,10-8 0,-10 15 0,10-15 0,-1 8 0,1-8 0,0 0 0,6 10 0,5-8 0,2 1 0,4-2 0,2-1 0,3 0 1,4 0-1,3 0 0,2 0 1,-1 0-1,-4 0 0,2-1 0,-2-2 1,-5 0-1,2 1 0,-4 0 1,-4-1-1,-6 1 0,3 1 0,-1-1 0,-11 2 0,12-1 0,-12 1 1,0 0-1,6-2 0,-6 2-1,0 0-1,0 0-4,0 0-9,3-10-5,-3 10-6,2-14-13,4 3-36</inkml:trace>
</inkml:ink>
</file>

<file path=ppt/ink/ink10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0:02:49.37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7 0 102,'0'0'50,"0"0"-27,0 0-8,0 9-4,0-9-3,0 6-2,0-6-2,2 11 0,-1-5-1,2 4-1,-2-1 0,1 3-1,-2-2 0,0 1 0,0 2-1,-2-5-1,1 4-3,1-12-7,-8 11-9,8-11-5,0 0-18,-5-1-33</inkml:trace>
</inkml:ink>
</file>

<file path=ppt/ink/ink10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0:02:49.37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45 39 98,'6'-7'50,"-6"7"-21,0-9-18,0 9-2,0-8-3,0 8-1,0-8-2,0 8 0,-3-7-1,3 7 0,-8-1-1,8 1 0,-10 6 1,4 1-1,1 2-1,-2 3 1,3 1-1,1 0 0,0-1 1,3-1-1,0-3 0,0 0 0,0-8 0,10 6 0,-3-6 0,0-3 0,3-1 0,-2-2 1,1-3-1,0 1 1,-2 2-1,2-3 0,-5 1 0,-4 8 1,9-6-1,-9 6 1,0 0-1,5 0 1,-5 0-1,3 7 1,-3 3 0,0 2 0,0 4-1,-3 2 0,1 4 1,-3 4-1,-2 1 0,1 2 0,-2-1 0,1 1 1,-1-4-1,-1-3 0,2-4 0,1-4 0,-1-4 0,5-5 0,2-5 1,0 0-1,0 0 0,4-11 1,3 3-1,0-4 0,3-1 0,0 1 0,-1-2 1,4 3-1,-4-1 0,3 0 0,-2 3-1,-1 1-1,2 3-1,-7-3-6,9 4-11,-13 4-3,11-9-13,-11 9-32</inkml:trace>
</inkml:ink>
</file>

<file path=ppt/ink/ink10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0:02:49.37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0-1 129,'6'0'38,"-6"0"-14,9 0-12,-9 0-6,11 9-2,-8-4 0,2 5-2,-1-1 1,0 4-2,-4-1-1,0 3-3,-1 1-4,-7-4-11,2 1-6,-2-5-15,4-2-28</inkml:trace>
</inkml:ink>
</file>

<file path=ppt/ink/ink10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0:02:49.37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0 168,'8'-3'24,"-8"3"-8,0 0-11,7 5-1,-7-5-2,8 13 1,-4-4-1,3-1 0,-1 2-1,1 1 0,-1-2 1,4 3-2,-3-5 2,4 3-2,-3 0 1,1-2-1,1 0 0,-3 0-2,2-1 0,-9-7-3,13 12-9,-13-12-8,8 0-6,-8 0-22,3-6-30</inkml:trace>
</inkml:ink>
</file>

<file path=ppt/ink/ink10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0:02:49.37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188 0 150,'0'0'29,"1"5"-7,-4 1-15,1 4-1,-8 0-2,2 5 1,-5 2-3,1-1 0,-3 1 0,0 2-2,0-2 1,0-1-2,0 2 1,1-3-1,3 1-2,-1-7-4,3 4-11,1-5-6,1 0-11,2-3-32</inkml:trace>
</inkml:ink>
</file>

<file path=ppt/ink/ink10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0:02:49.37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 32 110,'0'0'34,"0"0"-13,0 0-8,0 0-4,0 0-3,0 0-2,0 0-1,0 0 0,0 0-1,0 0-1,-1 6 0,1-6 1,0 11-1,0-2 0,0-1 1,3 4 0,-1 2-1,3-1-1,1 5 1,0-1 0,2 4-1,-1-2 1,1 4-1,-1-3 0,1 2 0,-1-3 0,0-4 1,-2-1-1,1-4 0,-2-1 0,-4-9 2,7 10-2,-7-10 1,7 0-1,-7 0 1,5-12 0,1 2 0,-1-3-1,2-2 1,0-4-1,2-2 1,0 2-1,0-3 1,2-2-1,0-2 0,3 3 1,-3 0-1,1 3 0,1 3 0,-2-1 1,0 4-1,-5 2 0,1 5 1,-7 7-1,7-10-1,-7 10-1,0 0-1,0 0-8,0 0-10,1 9-7,-3-2-20,-6 2-40</inkml:trace>
</inkml:ink>
</file>

<file path=ppt/ink/ink10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0:02:49.37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6 28,'0'0'39,"0"0"-6,0 0-5,3-7-8,-3 7-7,0 0-2,0 0-2,0 0-3,0 0-1,0 0-1,0 0-1,0 0 0,0 6-1,0-6 0,0 16 0,0-8 0,0 5-1,0 1 1,0 4 0,0-2-2,0 4 1,2-1 0,-1 0-1,0-1 1,1 1 0,0 0-1,3-4 1,-3 0-1,1-3 2,1 0-2,0-5 0,0 0 1,-4-7-1,7 6 0,-7-6 0,11 0 0,-2 0 0,-9 0 0,12-9 0,-5 3 0,1 1-1,0 0-3,-1-4-2,4 6-10,-7-6-8,2 4-14,-2-3-34</inkml:trace>
</inkml:ink>
</file>

<file path=ppt/ink/ink10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0:02:49.37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10 38 129,'0'0'38,"-10"-3"-14,10 3-16,0 0-1,0 0-3,11-3-1,-1 1 0,4 1-1,1 0 0,3-1 0,0-1-1,-2 1-1,-1-1 1,0 2-2,1-2-2,-5-1-1,2 4-12,-2-4-6,-1 1-14,-2 0-32</inkml:trace>
</inkml:ink>
</file>

<file path=ppt/ink/ink10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0:02:49.37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 53 69,'0'0'55,"-7"-3"-28,7 3-9,0 0-7,0 0-1,0 0-3,0 0-1,0 0-2,0 0 0,0 0-1,10-2-1,-3-3 0,6 3 0,1-2 0,5 1-1,-2 0 0,3-2-1,2 1 1,-1-1 0,-2 1-1,0-1 0,-2 3-1,-3-3-1,1 5-5,-7-1-11,-1 1-5,-7 0-15,0 0-30</inkml:trace>
</inkml:ink>
</file>

<file path=ppt/ink/ink10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0:02:49.38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27 128,'0'0'39,"0"0"-14,0 0-15,0 0-3,3-3-2,7 1-1,-1-3-2,5 2 0,0 1 0,2 1-2,2-2 1,-1 2-1,4 1-2,-5-1-7,2 1-11,-3 0-5,0-3-16,-1-1-37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6T21:28:32.346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6 14 35,'0'0'39,"0"0"-1,11-7-10,-11 7-10,0 0-7,1-8-2,-1 8-3,0 0-2,0 0 0,0 0-2,0 0 0,0 0 0,0 0 0,0 0 0,0 0-1,-7 6 1,7-6-1,-5 15-1,3-7 1,-1 6 0,3-2 0,0 3-1,-1-3 1,1 1-1,0-2 1,1-2-1,1 1 1,-2-10-1,11 10 1,-11-10-1,9 5 0,-9-5 0,11-2-1,-11 2 0,13-12-3,-8 7-7,1-5-9,0-3-10,-1 0-22,-2-2-19</inkml:trace>
</inkml:ink>
</file>

<file path=ppt/ink/ink10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0:02:49.38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0 142,'0'0'32,"0"0"-10,0 0-16,1 9-1,7 1-2,-1 2-1,6 2 1,-2 4-1,1 2-1,-1-2 1,-2 0 0,1 1-2,-2-5 1,-1 1 0,-1-5-1,-4-3 1,-2-7-1,7 7 1,-7-7 0,7-1 0,-7 1 0,8-14 1,-2 3-1,-2-3 0,4-1 0,-2-2 0,3-1-1,-2 4 1,3-5-1,-2 2 1,1 4-2,0 1 1,-2 4-1,-1 1-2,-2 2-3,2 4-13,-6 1-2,0 0-12,3 8-28,-6 0-31</inkml:trace>
</inkml:ink>
</file>

<file path=ppt/ink/ink10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0:02:49.38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16 0 157,'0'0'28,"0"0"-7,4 1-15,-4-1-1,0 12 0,0-2-3,0-1 0,0 7 0,0 1-1,0 4-1,0 0 1,-1 2-1,-2 0 1,-3 0-1,4-3 1,-1-1-1,0-3 0,3-3 0,0-3 1,4-5-1,2 0 0,2-4 0,3 1 0,0-2 0,2 0-1,0-1-1,2-2 0,0 1-3,-5-5-10,4 0-5,-6-1-10,1 1-24,-7-3-27</inkml:trace>
</inkml:ink>
</file>

<file path=ppt/ink/ink10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0:02:49.38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14 68 142,'-8'0'35,"8"0"-12,-6-2-11,6 2-5,4-1-1,6-1-2,1-4-1,6 2-1,-1 0-1,3 0 0,3 2-1,0-4-1,0 3-4,-7-2-12,6 1-4,-10-2-7,1-1-24,-2-4-40</inkml:trace>
</inkml:ink>
</file>

<file path=ppt/ink/ink10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0:02:49.38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1 124,'0'0'38,"0"0"-18,0 0-9,0 0-3,7 0-2,0 0-2,3 0 0,2 0-1,2 0 1,1 0-3,2 0 1,-1 0-1,3 1 0,-1 0 0,-3 1-1,0-2 1,-1 3-1,-3-2-1,-3 0 0,1-1-2,-3 1-5,-6-1-11,6-3-6,-6 3-15,-1-8-32</inkml:trace>
</inkml:ink>
</file>

<file path=ppt/ink/ink10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0:02:49.38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31 0 161,'0'0'27,"0"0"-6,-13-1-15,13 1 1,-4 7-4,4 0 0,-3 2-1,3 7 0,0-1-1,0 4 0,0 3 0,0 1-1,-2 3 0,0-1 0,1-2-1,-1-5-1,2 4-3,-4-8-11,4-3-6,0-11-8,0 0-27,0 0-30</inkml:trace>
</inkml:ink>
</file>

<file path=ppt/ink/ink10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0:02:49.38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122 103 18,'0'0'51,"0"0"-16,0 0-10,0 0-9,0 0-5,0 0-2,0 0-2,0 0 0,0 0 0,0 0-1,0 0-1,0 0 1,0 0-2,0 0 0,0 0-1,6-9 0,-6 9-1,2-12 1,0 4-2,-2-3 0,0 3-1,0 0 1,0-4-1,-4 4 1,-2 0 0,-1 1 0,1 1-1,-2 3 1,-2 1 0,0 2-1,-1 2 1,-1 3 0,0 5-1,3 0 0,1 2 1,-2 3-1,2 2 0,3 0 1,2 3-1,2 1 1,-1 3-1,2-2 1,0 0-1,3 2 1,1 0-1,0 0 0,3 0 0,-2-3 0,2 2 0,-2-2 0,1-1 0,-2-2 1,-3 0-1,3-2 0,-4 1 0,0-1 0,0-2 0,0-1 0,-4-6-2,4 2-2,0-9-2,0 0-11,0 0-6,0-5-7,0-6-30,0-3-26</inkml:trace>
</inkml:ink>
</file>

<file path=ppt/ink/ink10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0:02:49.38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12 51 131,'-7'-2'39,"7"2"-14,-5-3-10,5 3-8,3-1 0,9 0-3,1-2 0,4 0-2,1-3 0,6 1-1,-1-2 0,-1 2 0,0 0-2,-7 1 0,2 2-2,-7-2-3,-1 4-14,-9 0-2,0 0-12,4 6-30,-4-6-24</inkml:trace>
</inkml:ink>
</file>

<file path=ppt/ink/ink10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0:02:49.38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7 16 160,'2'-6'29,"-2"6"-7,0-10-15,0 10-1,0 0-2,0 0 0,0 0-1,0 10-1,-2-1-1,1 4 0,0 3-1,-1 6 1,1-3-1,1 3 0,-1 0 1,1-2-1,0 1 0,0-5 0,0 0 0,1-5 0,2 0 1,-1-4-1,3-2 0,1-1 0,1-3-1,2-1 2,2 0-1,-2-3-1,5-2 0,0-2 0,0 1-1,-1-6-2,4 7-9,-6-4-7,-1 1-6,-9-1-16,2 4-35</inkml:trace>
</inkml:ink>
</file>

<file path=ppt/ink/ink10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0:02:49.38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59 175,'0'0'24,"0"0"-4,0-11-14,6 9-2,2-3-1,4 2-1,2-2 0,3 0-1,-2 1-1,4 0-2,2 4-3,-9-4-12,6 2-5,-5-1-8,-1 0-27,-4-5-34</inkml:trace>
</inkml:ink>
</file>

<file path=ppt/ink/ink10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0:02:49.39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15 76,'0'0'55,"0"0"-28,0 0-10,0 0-6,0 0-4,0 0-1,0 0-2,0 0 0,6-2-1,-6 2 0,9-1 0,-2 1 0,0-1 0,3 1-2,-1 0 1,5-2-1,-5 2 0,7 0-1,-2 0 1,3 0-1,-3 0 1,4 0-1,-2-1 1,-1 1-1,2-3 0,-3 2 1,0 0 0,-4 1-1,-1 0 0,-3 0 1,-6 0-1,9-2 0,-9 2 0,0 0 0,0 0 0,0 0-1,0 0-2,0 0-4,0 0-14,0 0-3,-4-1-16,-4 1-35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6T21:28:32.347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14 16 69,'-9'-4'55,"9"4"-18,0 0-22,-9-5-3,9 5-4,0 0-2,0 0-3,0 0-1,0 0-1,0 0 1,0 0-2,0 0-1,0 0-1,0 0-6,0 0-10,0 0-8,6-7-15,-6 7-28</inkml:trace>
</inkml:ink>
</file>

<file path=ppt/ink/ink10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0:02:49.39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153 60 28,'0'0'25,"0"0"-6,0 0-3,0 0-4,0 0 2,0 0-7,0 0 3,0 0 0,0 0-1,0 0 0,5-10 0,-5 10-2,0 0-2,4-6 0,-4 6-2,3-7 0,-3 7 0,1-6 0,-1 6 0,0-7 0,0 7 0,-4-8-1,-1 4 0,5 4-1,-13-4 1,5 1 0,1 1-1,-1 0-1,-3 1 1,1 1 0,1 0-1,-1 0 1,0 4 0,-1 0-1,0 0 2,0 3-2,3 0 1,-2 1-1,2 0 1,2-1-1,4 2 0,-1-1 0,3-1 0,1 1 0,6-1 1,3-2-1,2 1 0,3 4 1,3-4-1,0 0 0,5 1 0,-2 2 0,0-2 0,-2 1 0,1 1 0,-4-2 0,-3 2 1,-2 3-1,-4-4 0,-4 4 1,-1-2-1,-2-2 1,-2 2-1,-1-1 1,-4-1 0,0-3 0,-3 3-1,3-3 1,-4-3 0,-1-1-1,1-1 1,-4 0-1,1-1 1,-3 0-1,1 0 0,1-2 0,2 1-1,-1-3-2,7 5-1,-4-3-9,11 3-9,-8-3-6,8 3-23,0-10-38</inkml:trace>
</inkml:ink>
</file>

<file path=ppt/ink/ink10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0:02:49.39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51 14 33,'0'0'61,"0"0"-17,1-8-22,-1 8-8,0 0-4,0 0-2,0-7-2,0 7-1,0 0-1,0 0-1,-8 1-1,8-1 1,-4 8-2,0-2 0,-2 4-1,2 0 2,0 4-1,-3 1 1,4 3-1,1 3 0,-3-5 1,4 5-1,-2 0 0,3 2-1,0-3 1,3 1-1,3 1 0,-2-3 1,1 0-1,2-1 0,0-1 0,3-5-1,-1 2-2,-3-7-7,6 0-11,-2-2-5,-1-1-20,1-4-37</inkml:trace>
</inkml:ink>
</file>

<file path=ppt/ink/ink10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0:02:49.39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7 37 57,'0'0'62,"0"0"-30,-7-7-13,7 7-6,0 0-3,0 0-3,0 0-1,0 0-2,0 0-1,0 3 0,5 3-1,1 6 0,3-1 0,2 6-1,-3-2-1,3 2 0,0 0 1,-1-2-1,-2-2 1,0-2-1,-2-1 0,1-5 1,-7-5-1,9 2 1,-9-2-1,11-4 1,-4-5-1,-1 0 1,-1-1 0,2-5-1,-3 0 1,3-1 0,-3-1-1,1 2 0,-3-4 0,2 3 0,-1 4 0,0-1-1,-2 6 0,-1 0 0,0 7-1,0 0 0,0 0-3,0 0-6,11 0-10,-11 0-9,3 12-26,0-4-23</inkml:trace>
</inkml:ink>
</file>

<file path=ppt/ink/ink10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0:02:49.39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13 1 129,'0'0'39,"0"0"-15,0 0-15,0 0-2,0 0-3,-7 8-1,7 1-1,-1 0-1,0 4 0,1 3-1,0 3 1,0 4-1,0 1 0,0 1 2,-2-2-2,2-2 0,0-2 0,0-2 0,0-6 0,2-1 0,-2-10 0,9 8 0,-2-8 0,2 0 0,2-3-2,-3-5 1,5 2-2,-4-3-3,3 1-11,-5 0-8,-1 1-17,-5 0-34</inkml:trace>
</inkml:ink>
</file>

<file path=ppt/ink/ink10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0:02:49.39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 63 141,'-7'-9'34,"7"9"-10,0-11-17,0 11-2,7-7-1,-1 4-2,5 0-1,1 1 0,2 0-2,0-3 0,0 5-2,0-4-9,0 2-9,-5-2-11,2-3-27,-2 2-23</inkml:trace>
</inkml:ink>
</file>

<file path=ppt/ink/ink10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0:02:49.39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3 142,'0'0'33,"0"0"-10,0-6-18,0 6-1,10 0-1,-2 5-1,-1-2 0,2 2 0,0 3 0,2-1-1,2 1 2,0 4-1,-1-1-1,0 2 1,-5-1-1,5 2 0,-2 2 0,-3 0-1,1 1 1,-2 1-1,-4-1 1,4 7-1,-6-4 0,0 2 0,0 1 0,-3-1-2,-2 3 1,-2-4-2,0 3-4,0-8-10,-1 0-7,2-3-14,-2-3-30</inkml:trace>
</inkml:ink>
</file>

<file path=ppt/ink/ink10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0:02:49.39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33 23,'0'0'37,"0"0"-5,0 0-5,0 0-8,0 0-4,0 0-4,0 0-2,0 0-2,0 0-2,0 0-1,0 0-1,0 0 0,0 0-1,10-3 0,-10 3 0,6 0 0,-6 0-1,14 0 1,-4-1-1,-1 0 0,2-1 1,-1 1-1,2-2 0,2 1 1,-2 0-1,1-1 0,-2 0 0,-2 0-1,2 0 1,-1 1 0,-3 1 0,4-1-1,-3 1 0,-3 1 2,-1 0-2,-4 0 0,11 0 1,-11 0-1,0 0 0,9 0 0,-9 0 0,0 0-1,0 0-1,0 0-3,5 6-13,-5-6-6,0 0-14,0 0-32</inkml:trace>
</inkml:ink>
</file>

<file path=ppt/ink/ink10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0:02:49.39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126 105 67,'0'0'39,"0"0"-8,0 0-13,7 4-6,-7-4-4,0 0-2,0 0-1,0 0 0,0 0-1,6-4-2,-6 4 1,2-5 0,-2 5-1,7-9-1,-7 9 0,6-13 0,-5 5 0,0 0 0,-1-2-1,5 1 1,-5-1-1,0 2 0,-6-1 1,2 4-1,-1-3 0,-4 6 1,0 1-1,-1 1 1,-1 3 0,-1 5-1,-1 1 0,1 2 0,-2 3 1,2 3-1,1 0 0,0 3 0,3-1-1,2-2 1,-1 0 0,7-1 0,0-5 0,9-2 0,-4-1 0,9-7 1,0-1-1,1-4 0,3-4 0,-1-4 0,1-2 0,-1 2 0,2-5 1,-4 4-1,0-4 1,-4 5-1,-1-2 1,-3 5 0,-3-2 1,-4 11-1,2-7-1,-2 7 1,0 0 0,-4 7-1,0 4 1,-3 2-1,2 7 0,-2 2 1,0 2-1,0 7 0,0 2 0,-2 1 1,2 4-2,-4-3 2,-1 1-1,2-6 0,0-2 0,1-8 0,-1-3 0,9-5 0,-2-6 0,3-6 0,0 0 0,4 0 0,3-4 0,0-5 1,1-1-1,-1-2 0,7-2 0,-3-3 1,2 3-1,0-4 1,0-2-1,1 2 1,1-2-1,-2 2 0,0 4 0,-2-2-2,-1 4-1,-3-2-5,1 6-11,-1 3-5,-3-2-15,-3 1-36</inkml:trace>
</inkml:ink>
</file>

<file path=ppt/ink/ink10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0:02:49.39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25 0 119,'0'0'42,"0"0"-23,0 0-8,0 0-3,0 0-3,0 0-1,0 0-1,0 6-1,0 0 1,-1 5-1,-3-1-1,4 6 2,-2 3-2,1 2 0,-2 2-1,0 1 1,-2 2-1,5-5 0,-3 1 0,2-6 0,-1-3 0,2-3 0,0-2 0,0-8 0,0 0 1,6 2-1,-6-2 0,12-4-1,-2 0 1,1 0 0,-1-1 0,4 0-1,-3 2 1,1-3-1,-1 4-3,-5-2-2,3 1-11,-9 3-8,7-6-15,-7 6-31</inkml:trace>
</inkml:ink>
</file>

<file path=ppt/ink/ink10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0:02:49.40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15 50 106,'-7'-1'50,"7"1"-22,-9-6-16,9 6-5,0 0-2,0-7-1,0 7 0,4-7-2,-4 7-1,15-11 0,-5 5 2,-1 1-3,3 2 1,2 2 0,0-1-1,1 1 1,0 1-2,-1 0-1,1 4-8,-2-3-10,5-1-6,-9 0-18,4-1-36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9T11:03:21.77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170 60 138,'-6'9'32,"1"-1"-13,5 11-13,-5-4-1,2 2 0,-3 2-2,4-3-1,1-3-1,1-4-1,0-9 0,0 9 0,0-9 0,0 0 0,0-11-1,-2 4 0,-6-1-1,2-1 1,-5-1 0,-1 0-1,-1-2 1,-9-1 1,7 1 0,1 2 0,1-2 1,1 2 0,3 2 1,9 8-1,-5-14 1,5 14 0,8-4 0,3 4 0,3-5-1,6 5 1,2-3-1,1 1 0,4-2 1,-4 0-2,4-1 0,-7 2 0,5 0-2,-10-3-1,4 5-7,-3-3-10,-2 1-6,-6 2-19,1 1-33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6T21:28:32.348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3 0 28,'-6'9'53,"6"-9"-3,0 0-30,0 0-4,3 8-5,-3-8-3,11 2-2,-11-2-2,9 0 0,-9 0-2,17 3-1,-10 0 1,6-1-1,-7-2 0,6 2-1,-7-1 1,5-1-1,-10 0 0,10 0-2,-10 0-4,9 0-13,-9 0-7,0 0-17,0 0-24</inkml:trace>
</inkml:ink>
</file>

<file path=ppt/ink/ink11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0:02:49.40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0 25,'0'0'40,"0"0"-5,0 0-7,0 0-12,3 7-5,-3-7-3,0 0-2,0 0 0,0 0-1,4-1-1,-4 1-1,0 0 0,5 0-1,-5 0 1,8 0-1,-8 0 0,10 0-1,-10 0 1,11 0-1,-4 0 1,-1 0-2,0 0 1,0 0-1,-6 0 1,10 2-1,-10-2 1,11 3-1,-11-3 1,8 1-1,-8-1 1,6 2-1,-6-2 0,10 1 1,-10-1-1,3 0 0,-3 0 1,0 0-1,0 0 0,9 0 0,-9 0 0,0 0-1,0 0-2,0-6-3,0 6-13,0 0-7,0 0-19,0 0-27</inkml:trace>
</inkml:ink>
</file>

<file path=ppt/ink/ink11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0:02:49.40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0 25,'0'0'40,"0"0"-5,0 0-7,0 0-12,3 7-5,-3-7-3,0 0-2,0 0 0,0 0-1,4-1-1,-4 1-1,0 0 0,5 0-1,-5 0 1,8 0-1,-8 0 0,10 0-1,-10 0 1,11 0-1,-4 0 1,-1 0-2,0 0 1,0 0-1,-6 0 1,10 2-1,-10-2 1,11 3-1,-11-3 1,8 1-1,-8-1 1,6 2-1,-6-2 0,10 1 1,-10-1-1,3 0 0,-3 0 1,0 0-1,0 0 0,9 0 0,-9 0 0,0 0-1,0 0-2,0-6-3,0 6-13,0 0-7,0 0-19,0 0-27</inkml:trace>
</inkml:ink>
</file>

<file path=ppt/ink/ink11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0:02:49.40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 98 55,'0'0'55,"-5"3"-28,5-3-8,0 0-6,0 0-4,0-3-3,0 3-2,3-9 0,-3 9-1,10-12-1,-8 3 0,3 1 0,1-2 0,-6 0-1,5 2 0,-1-2 0,0 4 0,-3-2 0,-1 8 0,4-8 0,-4 8-1,0 0 1,0 0-1,0 0 0,0 0 0,0 3 0,0-3 1,0 8-1,0-8 1,-1 9-1,-2-3 0,3-6 1,0 13-1,0-13 1,0 11-1,0-11 0,3 8 1,-3-8-1,0 0 0,2 5 0,-2-5 0,0 0 0,0 0 0,0 0 1,0 0-1,0 0 0,0 0 0,0 0 0,5-3 0,-5 3 0,0 0 0,0 0 0,0 0 0,0 0 0,0 0 0,-2 5 0,2-5 0,-2 9 0,2-9 0,-2 11 0,1-3 0,-2 0 0,2 2 0,1 0 0,0-1 0,-1 2 0,1-4 0,0 3 0,0-3 0,0 2 0,0-1 0,0-1 0,0-1 0,0-6 0,0 10 0,0-10 0,0 7 0,0-7 0,0 0 0,0 0 0,0 7 0,0-7 0,0 0 1,0 0-1,0 0 0,0 0 0,0 0 0,0 0 1,0 0-1,0 0-1,0 0 0,0 0 0,0 0-2,0 0-2,0 0-9,-7 6-9,7-6-13,0 0-25,0 0-13</inkml:trace>
</inkml:ink>
</file>

<file path=ppt/ink/ink11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0:02:49.40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1 13,'0'0'22,"0"0"0,0 0 0,0 0-3,0 0 1,0 0-6,0 0-2,0 0-4,0 0 0,0 0-2,0 0-1,0 0-1,0 0 0,0 0-1,0 0 0,4 3 0,-4-3-1,6 1 0,-6-1 0,6 1 0,-6-1-1,10 0 1,-1 0-1,-9 0-1,7 0 2,-7 0-1,12-3-1,-12 3 1,7-1-1,-7 1 1,0 0-1,7-2 0,-7 2 1,0 0-1,0 0 0,0 0 0,0 0 0,0 0-1,0 0 0,8 0-2,-8 0-3,0 0-5,0 0-15,0 0-16,0 0-26</inkml:trace>
</inkml:ink>
</file>

<file path=ppt/ink/ink11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0:02:49.40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13 0 43,'0'0'29,"0"0"-3,0 0-5,0 0-5,0 0-3,0 0-4,0 0-2,0 0-2,0 0 0,0 0-2,0 0-1,0 0 0,0 0-1,0 0 0,0 0 0,0 0 0,0 0 0,0 0 0,0 0 0,0 6 1,0-6-1,0 11 0,-2-6 1,2 3-1,-3 0 0,1 1 0,1 0-1,0-1 1,0 0 0,1 1-1,0-2 0,0 0 1,-2 0-1,1-1 0,1 1 0,0 1 1,0-2-1,0 1 0,0-7 0,0 10 1,0-10-1,0 7-1,0-7 0,0 0-2,0 7-2,0-7-15,0 0-10,0 0-24,0 0-16</inkml:trace>
</inkml:ink>
</file>

<file path=ppt/ink/ink11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0:04:22.974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3 73 69,'0'0'57,"0"0"-26,0 0-13,-3-8-6,3 8-2,0 0-2,0 0-2,0-7 0,0 7-3,0 0 1,0 0-1,5 0-2,-2 7 1,2 1 0,-2 5-1,4-1 0,1 3 0,2 1-1,-1 2 1,0 0-1,2-1 0,0-3 0,1-2 1,-2 0-2,-2 0 2,1-3-1,-1-3 0,-1-1 1,1-3-1,-8-2 0,8 0 0,-8 0 0,9-8 1,-4-4 0,1 2-1,-1-8 1,3-1-1,-3 2 1,4-7-1,-3 3 1,3-1-1,1-1 1,-4 3-1,1 0 1,1 7-1,-3 1 0,0 6 0,-5 6 0,6-10-1,-6 10-1,0 0-1,4 6-8,-4-6-10,-3 13-2,-3-6-11,1 4-33</inkml:trace>
</inkml:ink>
</file>

<file path=ppt/ink/ink11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0:04:24.970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5 0 96,'0'0'49,"-5"7"-19,5-2-17,0-5-4,0 0-1,0 0-2,0 0-1,0 0-1,3 0 0,5 0-1,-2 1 0,7 1 0,1 1-2,2-3 1,0 1-1,0-1 0,3 2 0,-3 1-1,-1-2 0,-2 3 0,-2-4-1,-3 4-1,-8-4-2,7 6-11,-7-6-6,-2 0-5,-10 0-16,2-1-36</inkml:trace>
</inkml:ink>
</file>

<file path=ppt/ink/ink11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0:04:25.257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0-1 162,'-3'6'26,"3"-6"-6,7 0-13,0-1-2,7 1 0,-2 0-3,2 0 0,2 0-2,4 0 1,-5 0-1,0 0 0,0 2-2,-3-1-3,0-1-13,-6 1-4,1-1-9,-7 0-27,6-4-26</inkml:trace>
</inkml:ink>
</file>

<file path=ppt/ink/ink11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0:02:00.72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1 369 40,'0'0'52,"0"0"-16,0 0-13,0 0-6,5-7-6,-5 7-2,0 0-3,0 0-1,0 6-1,2 3-1,-2 3-2,0 4 1,0 0-1,0 3 0,0 2 0,2 1-1,2-1 1,5-4 0,-1-3 0,5 1 0,1-8 0,3-2 0,3-5 1,1-4 0,-1-8-1,4-1 0,-1-9 0,0-2 0,2-4 0,-3-5 0,0-6-1,-3-2 1,-3-2 0,-4 0 0,0 2 0,-10-3-1,-2 4 1,-4 4-1,-9 6 0,-1 5 1,-6 5-1,-4 5 0,1 8 0,1 6 0,-4 4 1,2 9-1,3 5 0,1 4 1,1 4-1,4 4 0,1 1 0,5 3 0,-1-2-1,3-1-2,7 5-7,-4-7-10,4-2-4,4-8-14,5-5-35</inkml:trace>
</inkml:ink>
</file>

<file path=ppt/ink/ink11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0:02:01.41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183 28 69,'4'-8'57,"-1"-1"-28,-3 9-9,3-11-7,-3 11-4,0 0-1,0 0-3,-12-4-1,12 4 0,-14 11-2,5-2 2,0 7-2,-6 5-1,3 3 1,-3 3-1,1 8 0,-2 5 0,2 5 0,0 4-1,1 0 0,1 3 1,4-2-1,-2 1 0,8-6 0,0-4 0,2-5-1,0-7-2,7 0-8,2-11-8,2-7-6,-7-6-15,5-5-38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6T21:28:32.349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-1 6 65,'0'0'54,"0"8"-16,0-8-21,0 0-7,5 7-2,-5-7-3,14-1-2,-14 1 0,17-7-1,-7 3-1,-4 3-1,5 1 0,-6-1-1,6 1-2,-11 0-3,13-2-12,-13 2-8,10-4-20,-10 4-17</inkml:trace>
</inkml:ink>
</file>

<file path=ppt/ink/ink11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0:02:33.95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41 1 149,'0'0'29,"9"4"-8,-5 5-15,-2 0-1,6 2-1,-5 3-1,0 1-2,-2 3 1,1-1 0,-2 2-2,-2-3-2,-2 5-8,-7-3-10,-4-1-5,-3-5-17,-5-4-36</inkml:trace>
</inkml:ink>
</file>

<file path=ppt/ink/ink11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0:02:41.37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15 15,'0'-7'35,"0"7"-2,0 0-2,0 0-8,0-8-5,0 8-4,0 0-5,0 0-1,0 0-1,0 0-1,0 0-2,0 0-1,0 0-1,5 0 1,-5 0-2,9 13 1,-6-1-1,5 0 1,-2 3-1,4 2 0,-5 2 0,7 4 1,-6 0 0,3 3-1,1 1 0,-4 3 0,0 2 1,1-1-2,-4 1 1,1 2 1,0-3-2,-4 2 1,0-2 0,0-2 0,-7-1-1,4-1 1,-1-1-1,-4-3 0,0 0 1,-2-3-1,2-2 0,2 1-1,-2-5 0,1-1-3,7 4-7,-9-8-9,6-2-4,3-7-12,-3 11-37</inkml:trace>
</inkml:ink>
</file>

<file path=ppt/ink/ink11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0:03:46.74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16 0 25,'0'0'30,"0"0"0,0 0-1,0 0-9,-6 3-2,6-3-3,0 0-4,0 0-3,0 0-2,0 0-1,-10 1 0,10-1-2,0 0 0,0 0 0,5 3-2,-5-3 1,12 4 0,-2-2-1,2 0 0,-2 0 0,2 1 0,4-3 1,-2 0-1,0 0 0,1 0 0,-1-1 0,-1-2-1,-2 1 0,0 0 1,-5 1-1,1-1 0,-7 2 0,10 0-1,-10 0 0,0 0-2,0 0-4,10-2-10,-10 2-6,-6 0-12,6 0-31</inkml:trace>
</inkml:ink>
</file>

<file path=ppt/ink/ink11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0:03:47.07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 12 141,'-6'7'32,"6"-7"-10,0 0-14,0 0-3,4 1-1,2 2 0,5 0-3,2 0 1,1-2-1,0 1 1,3-2-1,2 1-1,1-1 0,-2 0 0,-1-3 0,3 0 0,-3 1-4,-8-3-8,2 3-9,-1-4-6,-10 6-22,4-12-33</inkml:trace>
</inkml:ink>
</file>

<file path=ppt/ink/ink11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0:07:35.86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35 5 15,'0'0'30,"2"-7"1,-2 7-3,0 0-4,0 0-7,0 0-3,0 0-4,0 0-1,0 0-3,0 0-1,0 0 0,-8 0-2,8 0 0,0 0 0,-7 5-1,7-5 0,-8 11 0,5-4 0,2 4 0,-2 3-1,1 2 1,-2 2-1,4 5 0,0 0-1,0 2 1,0 0-1,4 1 0,-2-3 1,1 0-1,-1-5 0,5-2 2,-2-5-2,-1 0 1,6-6-1,1-4 0,-2-1 1,5-6-1,2-4 0,-1-2 0,7-6 0,-7-2 0,2-4 0,-1-2 0,-3-1 0,-1-2 0,0 0 1,-7 2-2,0 4 1,2 5 1,-6 3-1,-1 7 0,0 8 1,0 0-1,0 5 0,-1 10 1,-1 6 0,1 3-1,-3 3 1,4 3-1,0-2 1,0-1-1,0-3 0,4-4 1,-1-1-1,-2-6 1,2-3-2,0-4 0,-3-6-1,0 0-11,10 3-6,-10-3-6,1-5-15,-1-1-38</inkml:trace>
</inkml:ink>
</file>

<file path=ppt/ink/ink11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0:07:40.375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32 22 38,'0'0'52,"-3"0"-8,3 0-23,0 0-8,0 0-4,0 0-2,0 0-2,0 0 0,0 0-2,0 0 0,0 0 0,0 0 0,-2-7-2,2 7 2,0 0-2,0 0 1,0 0-1,0 0 0,0 0-1,0 0 1,-5-8-1,5 8 1,0 0-1,0 0 1,0 0-1,0-7 1,0 7 0,0 0 1,0 0-1,0 0 0,0 5-1,0-5 1,-2 8-1,2 2 1,-1 0-1,1 4 1,-3 0 0,3 2-1,-3 3 1,0 4-1,0-4 1,1 1-1,0-1 0,1-3 0,1-1 0,0-2 0,0-3 0,4-2 0,-4-8 0,11 7 0,-1-7 1,-3-2-1,5-3 0,1-5 0,1-2 1,0-2-2,0-3 2,0-2-1,1-2 0,0 2 0,-1-2 0,-5 2 0,2 1 0,-2 4 0,-2 3 0,0 5 1,-7 6-1,0 0 1,0 0 0,3 5-1,-3 8 1,-2 1 0,2 1 0,-1 3-1,1 3 1,0-2 0,0 1-1,0 1 1,1-5-2,-1-1 1,3-2 0,-1-3-1,1-1-1,-3-9-3,7 7-11,-7-7-4,0 0-5,0 0-15,-2-10-36</inkml:trace>
</inkml:ink>
</file>

<file path=ppt/ink/ink11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13:48:39.88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 87 28,'0'0'32,"0"-11"-4,0 11 0,0-10-9,0 10-3,0-9-3,0 9-4,0-8-2,0 8-1,0 0-1,-6-6-1,6 6-2,0 0 1,0 0-1,0 0-1,0 4 1,0 2-1,0 5 1,4 1 0,-1 6-1,2 0 0,2 5 0,-1 3 1,5 2-1,-1-2-1,-1 1 1,2-3-1,-1-5 0,-1 1 1,3-6-1,-3-1 1,-1-6-1,-1-1 1,1-4 1,-2-2-1,1 0 0,-1-7 0,0-1 0,2-5 0,-1-1-1,1-3 1,-1-1-1,-1-6 1,3-1-1,-3-1 1,3 1-1,-3-1 1,0 0-1,-1 3 1,2 0-1,1 4 0,-4 4 0,1 3 0,-4 3 0,4 1 0,-5 8 0,0-9 0,0 9 0,0 0-2,0 0 0,0 0-2,0 0-8,6 7-6,-6 0-6,0 3-14,0 0-27</inkml:trace>
</inkml:ink>
</file>

<file path=ppt/ink/ink11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13:48:39.88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9 29 50,'9'-12'56,"-9"12"-13,6-8-24,-6 8-6,0 0-3,0-10-4,0 10-1,0 0-2,3 10-1,-3-3 1,0 6-1,-3 1-1,3 2 1,-4 3-1,2 4 1,-1-1-2,2 0 1,-4 0 0,4 0-1,-4-1 2,4-1-2,-1-3 1,1 0-1,1-6 0,0 0 0,1-2 1,2-2-1,-3-7 0,9 10 1,-9-10-1,11 2 0,-11-2 0,12 0 1,-12 0-1,11-5 0,-3-1-1,1 0 0,1-1-3,-4-2 0,6 6-8,-4-6-8,-1 1-7,-4 0-20,-1 1-25</inkml:trace>
</inkml:ink>
</file>

<file path=ppt/ink/ink11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13:48:39.88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8 10 123,'-9'-4'37,"9"4"-13,0 0-13,0 0-1,0 0-4,7-4-2,2 2-1,3 2-1,3 0 0,3 0-1,-1 2 0,-1-2-3,5 4-3,-11-1-13,5 1-3,-1-1-9,-7 0-24,1 2-25</inkml:trace>
</inkml:ink>
</file>

<file path=ppt/ink/ink11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13:48:39.88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85 9 48,'0'0'42,"0"0"-6,5-9-16,-5 9-6,0 0-5,0 0-2,0 0-2,0 0-2,0 0-1,0 0 0,0 0 0,0 0-1,0 0 1,-3 4-1,3-4 0,-11 9 1,5 2-1,-1-2 1,1 0-1,0 0 0,-3 1 0,1-4 1,2 1-1,0-2 0,6-5-1,-10 11 1,10-11-1,-8 6 0,8-6 1,-3 8-1,3-8 1,0 11-1,0-11 0,0 5 1,0-5-1,6 7 1,-6-7 0,12 9-1,-3-6 1,2 2 0,1 1 0,0-1-1,1 0 1,-1 1-1,2 0 0,-4-1 0,-1 0 1,0-2-2,-1-1 1,-1 0-2,-7-2-3,12 1-11,-12-1-5,8 0-10,-8 0-26,0 0-15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6T21:28:32.350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3 0 88,'0'0'50,"0"0"-25,0 0-10,0 0-4,0 0-4,0 3-1,0 5-2,-1 1-2,1 1 1,-2 3-1,2 3 0,0-1-1,0 1 0,0 0 0,0-3-1,0 2 0,2-8-1,-1 3-3,-1-10-11,0 0-6,4-3-11,2-11-25,-4 2-21</inkml:trace>
</inkml:ink>
</file>

<file path=ppt/ink/ink11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13:48:39.88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 0 98,'0'0'46,"-6"7"-17,6-7-18,0 0-2,1 8-2,10-2-1,-2-5-2,3 3-2,3-1 1,1 2-2,-1-3 0,5 3 0,-5-3 0,0 0-2,-5 1 0,1-1-2,-1-1-6,-10-1-10,9 5-7,-9-5-15,0 0-25</inkml:trace>
</inkml:ink>
</file>

<file path=ppt/ink/ink11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13:48:39.88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60 66 35,'0'0'48,"0"0"-13,0 0-15,-2 6-3,2-6-5,-1 13-3,-2-4-3,3 3 0,-3 0-2,3 4 0,-2-2-2,2 6 0,0-2 0,5 1-1,-1 0 1,2 2-1,2-5 0,3 0 0,1-3-1,3 0 2,1-5-1,6-2 0,-3-3 0,1-3-1,-1 0 2,0-8-2,-3-1 1,-1-5 0,-3 1-1,-3-4 1,-3-3-1,0-4 0,-6-1 1,0-1-1,-1-2 1,-8 1-1,-3 1 2,0 2-1,-6 4-1,-2 3 1,-6 7 0,4 2 0,-5 4 0,2 4 0,1 4-1,3 8 0,3 1 1,0 5-1,7 0 0,-1 1-1,6 4-2,0-3-7,5 0-8,1-1-4,7-3-13,2-5-31</inkml:trace>
</inkml:ink>
</file>

<file path=ppt/ink/ink11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13:48:39.88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109 10 79,'0'0'49,"6"-8"-21,-6 8-9,0 0-7,7-2-4,-7 2-1,0 0-3,0 0-1,0 0 0,0 0 0,-4 4-1,4-4-1,-7 10 0,-2-4 0,1 1 1,1 2-1,-3 3 0,-4-1-1,4 3 1,-2-3-1,1 1 0,2-1 0,-1 1 0,4-3 0,2-1 0,4-8 0,0 11 0,0-11 0,0 13 1,3-7-1,1 1 0,4 3 1,0-2-1,1-1 1,2 2 0,2 1-1,-1-3 0,3 0 1,0 3 0,0-5-1,-2 0 1,1-3-1,-5 2 0,2-3-1,-5-1 0,0 3-2,-6-3-1,0 0-8,0 0-7,0 0-6,-10 1-16,-3-1-28</inkml:trace>
</inkml:ink>
</file>

<file path=ppt/ink/ink11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13:48:39.88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29 0 112,'-9'2'41,"3"0"-15,6-2-14,-11 2-3,11-2-2,0 0-2,-3 6-1,3-6-1,8 7 0,-8-7-1,15 12 0,-6-7 0,3 3-1,0-2 0,3 4 0,-2-3 0,-2 1-1,2-1 0,-1 1 0,-1-1-2,-4-3-2,7 4-12,-8-3-4,4-2-6,-1-2-19,-1-1-34</inkml:trace>
</inkml:ink>
</file>

<file path=ppt/ink/ink11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13:48:39.88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17 69 60,'-1'-12'58,"-1"2"-19,-2-1-20,4 11-4,-8-15-4,8 15-4,0 0-2,0 0-1,0 0 0,0 0-2,-6 7 0,6 3-1,3 1 1,2 2-1,1 4 1,1 5-1,1 1 1,1 6-1,1 4 0,2 1 0,-3 1-1,3 2 1,-1 0-1,2-3 0,-2-2 0,-1-5 0,1-5 0,-1-4 0,1-2 0,-1-4 0,-2-2 0,-1-4 0,-1-3 1,-6-3-1,11 0 0,-11 0 0,9-5 0,-3-3 1,0-7-1,0 0 0,1-7 0,4-3 1,-2-5-1,1-4 0,2-3 1,1-2-1,2 3 0,0-2 0,2 1 0,-2 5 0,1 4 0,-1 3 0,-1 2 0,-2 6 0,-5 2 0,4 3 0,-8 2 0,1 4 0,-4 6 0,0 0-1,0 0 0,-4 0-2,2 13-7,-7-6-9,5 6-3,-5-2-9,3-1-27,0-3-30</inkml:trace>
</inkml:ink>
</file>

<file path=ppt/ink/ink11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13:49:27.62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68 0 20,'1'-8'40,"-1"8"-8,0 0-8,0 0-6,0 0-7,0 0-1,5 6-3,-5-6-2,0 13 0,-5-6-1,5 4-1,-1 3 1,-1 2-1,-1 0-1,0 3 0,-3-1 0,3 5 0,-3 1 0,-1-1-2,1-1 1,-3 0-1,4-1 0,-1-1 0,0-5 0,3-1 0,0-6 0,3-1 1,0-7 0,0 0 0,6-2 1,3-6-1,-1-6 0,5 1 1,-1-6-2,3 3 2,0-5-2,0 1 1,0 3-1,-1-3 1,-1 1-1,-2 3 0,2 0 0,-1 3 0,-1-1 1,-4 4-1,2 3 0,-3-2 0,3 6 0,-3 0 0,-6 3 0,11 0 0,-11 0 1,7 10-1,-1-2 1,-1 4-1,-2 2 1,0 1 0,1 2-1,1-1 0,-4 2 1,1-3-1,-2 1 1,0 0-1,0-6 0,0 2 0,0-2 1,0-1-1,0-3 1,0 2-2,0-8 1,-2 12 0,2-12-1,0 7-2,0 0-7,0-7-8,0 9-6,0-9-15,0 0-27</inkml:trace>
</inkml:ink>
</file>

<file path=ppt/ink/ink11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13:49:31.554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36 8 35,'0'0'30,"0"0"-3,0-7-5,0 7-5,0 0-6,0 0-2,0 0-1,-5 4-3,5-4-1,-3 7-1,3 0 0,-1-2-1,1 6 0,-2-2-1,2 5 1,-4-2 0,4 1-1,-2 3 1,1 0 0,-1-2 0,-1 0-1,0-3 0,-1 0 0,2-2 0,2 0 0,0-9 0,-3 9-1,3-9 1,0 0-1,-1 8 1,1-8 0,0 0-1,0 0 0,0-5 1,1-3-1,2 0 1,3-3 0,-1-2-1,1 1 1,1-4-1,1 0 1,4 0 0,0 1 0,0 2-1,-2-2 1,4 4-1,-2 2 1,0-1-1,-3 4 1,1 0-1,-1 3 1,-1 1-1,-1-1 0,-7 3 0,11-2 1,-11 2-1,9 0 0,-9 0 0,4 9 0,-2-3 0,-2 3 0,0 3 0,0 0 0,-2 2 0,1 0 0,-2 3 0,-3-1 1,3 1-1,-2-3 0,2 4 0,0-2 0,-3-1 0,5-2 1,-2-1-1,0-2 0,1 1 0,2-5 0,0-6 0,-4 11 0,4-11-1,-3 8 0,3-8-5,0 0-13,0 0-4,0 0-14,-5-3-24</inkml:trace>
</inkml:ink>
</file>

<file path=ppt/ink/ink11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13:49:36.196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42 17 60,'0'0'38,"3"-10"-7,-3 10-11,0 0-7,0 0-3,0-7-3,0 7-1,0 0-1,0 0-2,0 5 0,-5 3 0,2 2-2,2 0 1,-5 5-1,1 0 1,1 4-1,1 0 0,-2-1-1,1 2 0,1-5 0,2-1 0,-1-4 0,-1 0 0,3-10 1,0 8-1,0-8 0,0 0 0,5-3 1,-5 3 0,6-17-1,-2 8 0,2-5 1,3 0-1,-3-1 1,3 1 0,1-1 0,1 2 0,-1 0-1,1 4 1,-2 1 0,1 2-1,-4 2 1,3 2 0,-9 2-1,11 0 1,-11 0-1,10 6 2,-5 0-2,1 3 1,-5-2 0,4 5-1,-2-1 1,-2 3-1,1-2 1,1 1-1,-3 0 0,0-1 0,0 0 0,0-3 0,0-1 0,0-8 0,0 12-1,0-12-1,0 0-1,0 0-6,0 0-10,4-3-4,-2-7-15,-1 2-28</inkml:trace>
</inkml:ink>
</file>

<file path=ppt/ink/ink11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0:33:26.24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 2342 35,'-2'7'61,"2"-7"-23,-1 11-17,1-11-8,0 10-5,0-10-1,0 9-2,0-9-1,0 0-1,10 8-1,-3-3 0,-7-5 0,14 3 0,-7 1 0,3-4-1,3 0 0,1-4 0,-1-2 1,3-1-1,-1-4 0,1 0 1,-2-4-1,3 3 0,-2-1 0,-1 2 0,-1-3 0,1 1 0,-3 0 1,-4-1-2,3 1 1,2-4-1,-7-1 0,5 0 0,-4 0 0,4 0 0,-4-2 0,2 2 0,-3-2 1,3 0-1,-4 2 0,2-3 0,0 2 0,-3-3 0,-2 2 0,0-1 1,1 1-1,-2 0 0,0-1 0,0-1 1,0 2-1,0 0 0,0-1 0,0 0 0,0 2 0,0-4 0,3-1 0,-2 1 1,-1-1-1,0-2 0,0-2 0,0 2 0,-1-3 0,-4 1 0,3 0 0,0 3 1,-4 0-1,2 0 0,1 2 0,0-1 1,-1 0-1,0 4 1,1-3-1,2-3 1,-1-1 0,2 0-1,-4-4 0,3 2 1,-4-3-1,4 0 0,-1 0 0,2 1 0,0 2 1,0 2-1,0 2 0,0-1 0,3 2 0,2 0 0,-1 0 0,-1 1 1,0 0-2,1 2 2,0-1-1,-1 1-1,-2 0 1,-1 1 1,3-3-1,0 2 0,0-2 0,0 1 0,0 0 0,-3 1 0,2-2 0,3 4 0,-4-3 0,2 3 0,-2 0 0,1 2 0,-2 1 0,1-2 0,1 4 0,2-2 0,-3 1 0,5 1 0,-5 0 1,2 0-1,4 0 0,-2 2 1,-3-1-1,4 1 0,0 0 0,-3 0 0,2 1 0,0 0 0,-2 1 0,2-1 0,1 0 0,-2 1 0,2-1 0,1 1 0,-1 1 0,1 0 0,-4-1 0,4 3 0,-2 0 0,-2-1 0,-3 8 0,10-12 0,-10 12 0,6-12 0,-6 12 1,8-11-2,-8 11 2,3-11-1,-3 11 0,12-11 0,-12 11 0,5-9 0,-5 9 0,12-11 0,-12 11 0,4-8-1,-4 8 1,0 0 0,0 0 0,9-6 0,-9 6 0,0 0 0,0 0 0,0 0 0,0 0 0,0 0 0,0 0 0,0 0 0,0 0 0,0 0 0,4 0 0,-4 0 0,0 0 0,0 0 0,0 0 0,0 0 0,0 0 0,0 0 0,0 0 0,0 0 0,10-4 0,-10 4 0,0 0 0,0 0 0,0 0 0,4-4 0,-4 4 0,0 0 0,10 0 0,-10 0 0,0 0 0,0 0 0,0 0 0,0 0 0,0 0 0,0 0 0,-6-4 0,6 4 0,0 0 0,-7 1 0,7-1 0,-11 3 0,11-3 0,-13 5 0,7-1 0,-5-2 0,1 2 0,-1 1 0,-2-1 0,0 2 0,-1 0 0,1-3 0,0 3 0,0-3 0,6-1 0,-1-2 0,8 0 0,-10 2 0,10-2 0,0 0 0,0 0 0,-7-5 0,7 5 0,0 0 0,2-8 0,-2 8 0,13-8 0,-3 4 0,0 0-1,2-3 2,0 2-2,5-1 1,2-2 0,-1 0 1,0 2-1,-4-3 0,1 3 0,0 2 0,-1 1 0,-3 1 0,-5-1 0,-6 3 0,10 0 0,-10 0 0,3 8 0,-3-8 0,0 11 0,0-11 0,-3 13 0,-1-6 0,-1 4 0,1-2 0,1 1 0,-4 2 0,3-3 0,-3 4 0,0-2 0,1 2 1,-1-5-1,4 5 0,-4-2 0,1 0 0,3-1 0,-1 0 0,0-1 0,1-2 0,3-7 0,-1 11 0,1-11 0,-2 8 0,2-8 0,0 0 0,0 0 1,0 8-1,0-8-1,0 0 1,0 0-2,0 0-1,2 10-7,-2-10-7,0 0-6,0 0-12,0 0-32</inkml:trace>
</inkml:ink>
</file>

<file path=ppt/ink/ink11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0:33:57.59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52 35 83,'0'0'52,"-9"0"-28,9 0-8,0 0-6,0 0-3,0 0 0,0 0-2,0 0-1,0 0-1,-7 0 0,7 0-1,-5 7 0,5-7-1,-8 10 2,3 0-2,2-4 0,-3 3 0,1 3-1,3-4 1,1 4 0,1 2-1,0 3 1,1-1-1,2-2 0,5 5 1,-3-5 0,6 0-1,-2 2 1,1-7 0,2 0-1,0-3 1,2 0 0,0-2 0,2-3-1,-2-1 1,2-1-1,-2-3 1,1 2-1,0-2 0,0-3 0,-1-1 0,2-5 0,-2 1 0,2-4 1,0 0-1,-1 2 0,-1-2 0,1-1 0,-3 1 1,0 1-1,-7 1 1,1 0-2,-3-1 2,-3-4-1,-6 6 0,-1 2 0,-6 1 0,-1 5 0,0 1-1,-2 2 2,1 2-1,-2 2 1,0 5-1,1 3 0,3 5 0,2-3 1,-1 6 0,5 0 0,0 9-1,3 0 0,0-3 1,-1 6-1,4-4 0,0 5 1,1-2-1,-2 2 0,1-4 0,-2-3 1,2 6-1,-1-7 0,-2-2 1,2 0-1,1-4 0,0-1-1,-1-7 0,2-3-1,0-6-2,9 0-8,-6-9-9,5-11-4,2-3-16,1-3-38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6T21:28:32.351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195 114 13,'0'0'15,"0"0"-3,0 0 1,0 0-4,0 0 3,0 0-1,0 0 0,0 0-1,0 0 3,0 0-3,8 0-1,-8 0-1,0 0-2,0 0 0,3-6-1,-3 6 0,0 0-1,8-13-1,-8 13 0,7-12 0,-7 12 0,2-12 0,-2 12 0,0-11-1,0 11 1,-2-13-1,2 13 0,-9-15 1,9 15-2,-15-14 1,15 14 0,-15-10-1,8 6 0,-4 1 0,5 3 0,-7 0-1,2 1 1,4 2-1,-6 3 1,1-2-1,4 3 0,-6 0 0,4 1 0,-2 2 0,5 0 0,-4 0 0,3 2 1,-3 0-1,7 2 0,-6-1 0,6 1 0,2-1 0,1 4 0,1-2 0,0 3 1,1-4-1,2 1 0,4 1 0,0-3 0,1 1 0,3-4 0,0-2 0,-4 0 0,3-1 0,2-3 0,-4 2 0,3-3 0,-2-3 0,0 1 0,2-1 1,-3 0-1,3-1 0,-4-2 0,3-2 0,2 0 0,-4 1-1,2-2 0,3 0-2,-5-5-4,4 4-11,1-1-7,-4-2-15,3-1-26</inkml:trace>
</inkml:ink>
</file>

<file path=ppt/ink/ink11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0:33:57.60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137 241 15,'0'0'25,"0"0"0,0 0-2,0 0 1,0 0-7,0 0-2,10 3-4,-10-3-1,0 0-1,0 0-2,0 0 0,2-5-3,-2 5 1,0 0-2,0 0 1,4-11-1,-4 11-1,0 0 0,0-8 0,0 8 0,-6-9-1,0 3 0,6 6 0,-17-7 0,10 6 0,-7 1 1,4 0-1,-3 4-1,-1 6 1,1-2 0,3 5-1,-2 3 0,3 3 1,2 3-1,0 0 0,1 2 0,5 0 0,1 1 1,1-3-1,6-6 0,0-5 0,5-2 0,-2-3 1,3-3-1,-1-2 0,0-1 0,2-6 0,0-1 0,-1-4 1,-3 0-1,0 0 0,0-4 0,-3-7 0,1-2 0,-1 0 0,-1 0 0,0 0 0,-2-3 0,2 0 0,1 5 0,0-1 0,0 2-1,-1 2 2,1-1-2,0 3 2,-4 2-1,2 0 0,-2 1-1,-1 0 1,1 4 1,-2 1-1,-1 9 0,0-11 0,0 11 0,0-9 1,0 9-1,0 0 0,0 0 1,-7 11 0,4 0-1,-1 2 1,2 3 0,1 6-1,-3 2 1,2 1-1,1 5 0,-2-2 1,2-2-1,1 5 1,0-4-1,0 0 0,0-4 0,0 3 1,0-4-1,0-3 1,0-2-2,0-3 2,0-4-1,0 3 0,0-5 0,0-1 0,0-7 1,4 10-2,-4-10 1,0 0-1,4 9 0,-4-9-1,0 0-3,0 0-7,0 0-9,6-5-5,-6 5-17,4-9-37</inkml:trace>
</inkml:ink>
</file>

<file path=ppt/ink/ink11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0:33:57.60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12-1 13,'0'0'20,"0"0"-8,0 0 0,0 0 0,0 0 0,0 0 3,0 0 1,0 0-4,0 0 1,0 0-2,0 0-2,0 0-3,0 0-1,0 0 0,0 0-2,0 0 1,0 0 0,0 0-2,0 0 2,0 0 0,0 0-1,0 0 0,0 0 0,0 0-1,0 0 0,-4-2-1,4 2 1,0 0-1,0 0 1,0 0-1,0 0 1,0 0-1,0 0 0,0 4 0,0-4 0,0 0-1,0 10 2,0-10-2,0 0 1,-3 9-1,0-1 2,3-8-1,-1 12-1,1-12 1,-1 7-1,1 1 1,0 1 0,0-3-1,0 1 0,0 4 1,0-2-1,0 1 0,0-10 0,0 18 0,0-10 0,0-8 0,0 9 0,0-9 0,0 0 1,0 0 0,0 0 0,0 0-1,0 0 1,0 0-1,2-4 0,-2 4 0,0 0 0,3-12-1,-3 12 1,2-14 0,-1 2-1,-1 3 2,4 2-1,-1-1 0,3-3 0,-1 3 0,1-1 0,0 3 1,1-3-1,-7 9 0,13-11 0,-8 6 0,-5 5 0,9-8 0,-9 8 0,8-2 0,-8 2 1,8 0-1,-8 0 0,8 2 0,-8-2 0,7 10 1,-3-4-1,-4-6 0,5 16 1,-1-10-2,-1 4 1,0 1 0,-2-5 1,-1-6-2,2 15 2,-2-15-1,0 14 0,0-5 1,0-9 0,0 17 0,0-7-1,0 1 1,0-11-1,0 11 0,0-11 0,0 8-1,0-8 1,0 0-2,0 0-1,4 8-5,-4-8-10,0-4-5,0-3-10,0 0-28,0-5-28</inkml:trace>
</inkml:ink>
</file>

<file path=ppt/ink/ink11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0:33:57.60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 18,'0'0'22,"0"0"-5,0 0 0,0 0-1,0 0 0,0 0 4,0 0-6,0 0-3,0 0-1,0 0-1,2 4-1,-2-4-2,0 0-1,0 0 0,0 0-2,0 0 0,0 0 0,0 0-1,0 0 0,0 0 0,0 0 0,0 0 0,0 0 0,2 6 0,-2-6-1,0 0 1,0 0 0,8 4-1,-8-4 0,6 0 0,-6 0 0,10 0 0,-10 0 0,10 3-1,-1-3 1,-2 0-1,0 0 0,0 0 0,1 1 1,-1-1-1,1 0 0,-1 1 1,1 5 0,1-5-1,-1-1 0,-1 4 1,0-4-1,1 1 0,0 3 0,-8-4 1,11-5-1,-11 5 0,13-5 1,-13 5-1,12-2 0,-12 2 0,8-4 0,-8 4 0,9 0 0,-9 0 1,7 2-2,-7-2 2,5 0-1,-5 0 0,9 2 0,-9-2 0,0 0 1,7 2-1,-7-2 0,3-4 0,-3 4 0,0 0 0,0 0 0,0 0 0,0 0 0,6-7 0,-6 7-1,0 0-1,0 0-8,0 0-9,-6-5-5,6 5-11,-14-3-35</inkml:trace>
</inkml:ink>
</file>

<file path=ppt/ink/ink11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0:33:57.60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8-1 3,'0'0'7,"0"0"1,0 0 2,0 0 0,0 0 0,0 0-1,0 0 1,0 0-3,0 0 0,0 0-3,0 0 1,0 0-3,0 0-2,0 0 2,0 0 2,0 0-2,0 0 0,0 0 2,0 0 2,0 0-2,0 0-1,0 0-1,0 0 1,0 0 1,0 0 0,0 0 2,0 0 1,0 0-1,0 0 1,0 0-1,0 0-1,0 0 0,0 0-1,0 0-1,0 0 0,0 0 1,0 0-2,0 0 0,0 0 2,0 0-3,0 0 1,0 0-1,0 0 1,-7-2-1,7 2 0,0 0 1,0 0-2,0 0 1,0 0-1,0 0 1,0 0 0,-1 4 0,1-4 0,0 6 0,0-6 0,0 8-1,0-8 1,0 9 0,0-9 0,0 12-1,0-12 1,0 11-1,0-4 1,0-7 0,1 13-1,1-4 0,-1-1 0,-1-8 1,4 18-1,-1-9 2,1 3-2,-1-2 1,3 1-1,-2-1 0,3-2 0,-4 5 0,6-5 0,-1 6 0,-1-5 1,2-2-1,1 2 1,-2-4-1,2 4 1,0-4-1,-1 0 0,1 0 1,-3-1-1,3-1 0,-2-1 1,-2 1-1,-6-3 0,10 1 1,-10-1-1,14-1 0,-14 1 0,8-6 1,-8 6-1,13-5 0,-13 5 1,13-6-1,-13 6 1,10-3-1,-3-6 0,3 4 0,-6-2 1,5-2-1,-4 2 0,4-7 1,-2 3-1,0 0 1,-1-3-2,1 7 1,-1-4 0,-1 3 0,0 1 1,-5 7-1,7-14 0,-7 14 0,7-9-1,-7 9 1,4-13-2,-4 13-2,0-7-7,0 7-9,0 0-4,-3-9-17,3 9-31</inkml:trace>
</inkml:ink>
</file>

<file path=ppt/ink/ink11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0:33:57.60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22-1 83,'0'0'51,"0"0"-26,0 0-9,0 0-5,0 0-3,0 0-1,0 0-2,-5 9-1,5-9-1,-3 13 0,2-6-1,0 3 0,-2-1 0,1 4-1,-2-3 0,3 5 0,-1-4 0,2 4 0,-1 1 0,1-1 0,0 1-1,0-2 1,0 5 0,1 2-1,-1-5 1,2 3-1,-2-6 1,1 7-1,-1-2 0,0 3 0,0-3 0,0 0 1,0-2-1,0 2 0,3-3 1,-2 1-1,1-3 1,1-1-1,-1 1 0,1 1 0,2-2 0,-4-1 0,2-1 0,-3-10-1,3 13 2,-3-13-1,1 14 1,-1-14-1,0 14 1,0-14 0,0 0-1,0 6-1,0-6 0,0 0 0,0 0-2,-1-6-6,1 6-10,0-15-5,1 8-11,-1-7-32</inkml:trace>
</inkml:ink>
</file>

<file path=ppt/ink/ink11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0:33:57.60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118 0 57,'0'0'47,"0"0"-14,0 0-12,0 0-7,0 0-3,0 0-4,0 0-1,0 0-3,0 0 1,0 0-2,0 0 1,0 0-1,0 0 1,0 0-1,0 0 0,0 0-1,-4 3 1,4-3 0,0 0-1,-10 10-1,10-10 1,-6 11 0,6-11 0,-7 8-1,3 0 1,4-8 0,-9 10 0,9-10 0,-10 11-1,6-4 2,0 1-2,-2 2 1,3-2 0,-2 2-1,-1 0 1,2 0-1,1-1 0,-2 2 1,0-2-1,2 4 1,-1 1-1,2-1 0,-1 1 1,1 0-1,0-1 0,1 6 0,-1-4 0,-1 1 0,3-2 0,0 1 0,0-1 0,0-2 0,0 5 1,0-6-1,0 5 0,0-7 1,0 4-1,3-4 0,0 2 0,-1 1 0,0-3 0,3-2 1,-1 3-1,-1-1 0,2 1-1,0-2 2,0-1 0,1 3-1,0 1 0,-2 0 0,2-4 0,-6-7 0,13 7 1,-9 3-1,-4-10 0,5 10 0,-5-10-1,0 0 0,0 0 0,9 1-2,-9-1-9,0 0-7,0 0-6,0 0-11,-9-6-37</inkml:trace>
</inkml:ink>
</file>

<file path=ppt/ink/ink11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0:33:57.60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18 0 60,'0'0'50,"0"0"-16,0 0-14,0 0-6,0 0-5,0 0 0,0 0-3,0 0-1,-5 0-1,5 0 0,0 0-2,-2 7 0,2-7 2,0 0-3,-4 7 1,4 0-1,-3 4 0,2 2 0,-1-1 0,2 5 0,-1-4 0,1 8-1,0-2 0,0-1 0,1-2 1,2-2-1,1 1 0,2-3 0,1 0 0,0-3 0,2-4 0,-2 2 0,1-1 0,1-6 0,1 4 0,-2-4-1,0 0 1,3 0 1,-5-4-1,1-2 0,3-3 1,0-1-1,1 0 0,-5-1 0,4-9 1,0 3-1,-5-1 0,4-2-1,-4 1 1,0 3 0,-1-1 1,0 5-1,-4 12 0,2-8 0,-2 8 1,0 0-1,0 0 1,0 5 0,-2 1-1,2 5 0,-3 4 1,2-1-1,-2 5 0,3 0 1,-1 1-1,1 0 0,0 5 1,0-7-1,0-4 0,0 2 0,1-3 0,2-4-1,-2-1 1,-1-8-1,5 8-3,-5-8-7,0 0-8,0 0-5,0 0-11,0-9-35</inkml:trace>
</inkml:ink>
</file>

<file path=ppt/ink/ink11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0:33:57.60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2 38,'0'0'36,"0"0"-20,0 0-12,0 0-2,0 0 0,0 0 6,0 0 5,0 0 0,0 0 1,0 0-2,0 0-2,0 0 0,0 0-2,0 0-2,0 0-1,0 0 0,0 0-1,0 0 0,0 0-1,0 0 1,0 0-2,0 0 1,0 0-1,0 0-1,8 0 1,-8 0-1,10 2-1,-10-2 1,13 0 0,-7-2 0,4 1 0,0 1 0,-2 0 0,2 0-1,-3 0 1,3 0-1,-1 1 1,-2-1 0,1 4-1,-8-4 1,12 0-1,-12 0 0,8 0 0,-8 0 0,0 0 0,9 0 0,-9 0 1,0 0-1,0 0-1,5-1 0,-5 1-1,0 0-3,0 0-8,0 0-7,-2-1-6,2 1-19,-13 4-33</inkml:trace>
</inkml:ink>
</file>

<file path=ppt/ink/ink11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0:33:57.60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18 11 106,'0'0'46,"0"0"-22,2-11-10,-2 11-4,0 0-3,0 0-2,0 0 0,0 0-2,0 4 0,-2 6-1,-1-3-1,2 3 0,-5 1 0,3 4-1,2 6 0,0 0 1,-1-1-1,2 3 0,0-4 0,2 3 0,2-8 1,3-2-1,-3-5 0,6-4 0,-6 0 0,6-3 0,-3-2 0,4 2 0,-1-5 0,-1-3 0,1 2 0,4 0 0,-4-3 0,1-1 0,1-3 1,-1 0-1,0-2 1,-4 5-1,-3 0 1,3 1-1,-7 9 0,3-8 0,-3 8 1,0 0 0,0 0-1,0 0 1,0 0-1,0 0 1,0 0-1,-3 7 0,3 3 1,0-1-1,0 8 0,0 0 1,0 0 0,2 4-1,-1-6 1,1-1-1,-1 3 0,0-9-1,1 2 1,-2-10 0,3 9 0,-3-9 0,3 6-2,-3-6 1,0 0-3,0-4-4,0 4-10,4-12-5,-3 4-9,1-8-28,5 1-27</inkml:trace>
</inkml:ink>
</file>

<file path=ppt/ink/ink11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0:33:57.60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23 7 134,'0'0'34,"0"0"-10,-3-4-15,3 4-2,0 0-1,0 0-1,-6-3 0,6 3-2,0 0-1,-7 7 0,7-7 0,-2 11-1,2-11 0,-2 15 0,1-5-1,1-1 0,0 3 0,0-1 1,0 0-1,0 1 0,0-2 0,0-1 0,0 1 0,0-10-1,0 14-1,0-14-2,0 0-4,0 0-12,8 5-4,-8-5-13,0 0-32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6T21:28:32.352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16-1 18,'0'0'44,"0"0"-10,0 0-6,0 0-6,0 0-9,3 7-3,-3-7-2,0 0-1,-1 7-3,1-7 0,-3 10 0,3-2-2,0-8 0,-5 12 0,5-12-1,-3 15 0,3-15 0,-6 10 0,6-10-1,0 9 0,0-9 1,0 0-1,6 7 0,-6-7 0,4 9 0,-4-9 1,7 6-1,-7-6 1,9 4 0,-9-4-1,14 0 1,-14 0-1,9 0 1,-9 0-1,13-8-1,-4 2 0,0 4-7,-1-5-10,-1-4-7,3 2-16,-4-3-24</inkml:trace>
</inkml:ink>
</file>

<file path=ppt/ink/ink11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0:33:57.60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25 67,'0'0'56,"0"0"-20,0 0-20,0 0-5,0 0-3,0 0-2,2 7-1,-2-7 0,0 0-2,0 0 1,0 0-2,8-1 1,-8 1-2,0 0 0,13-2 1,-13 2-2,7 0 2,-7 0-1,12 0-1,-2 0 1,-5-4 0,5 0 1,-3 2-2,5 2 1,-2-1-1,-2-3 0,4 0 1,-3 0 0,-3 4-1,3 2 0,-2-2 0,0 0 0,-7 0 1,14 2-1,-8 0 0,4-1 0,-5 1 1,4-2-1,-5 0 0,-4 0 0,13 0 0,-13 0 0,8 4 1,-8-4-1,0 0 0,6-1 0,-6 1 0,0 0 0,0 0-1,0 0 0,0 0-2,0 0-3,0 0-11,0 0-5,-1-7-7,1 7-21,-12-11-35</inkml:trace>
</inkml:ink>
</file>

<file path=ppt/ink/ink11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0:33:57.60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20 6 112,'0'0'44,"0"0"-17,-10-7-13,10 7-5,0 0-3,-2 4-1,2-4 0,-3 7-2,3-7-1,0 10-1,0 2 0,0-5 0,0 2 1,0 5-1,0-2 0,0 2 0,0-4 0,0 3-1,0-2 1,1 1 0,-1 0-1,2-3 0,-1 0 0,-1 0 0,1 4 0,-1-5 1,0-1-1,0 3 0,0-1 0,0 1 0,-1-2 0,0 5 0,1-13 0,-3 14-1,1-3 1,2-11 0,-4 10-1,4-10-1,0 0 0,0 0-4,0 0-8,0 0-7,0 0-5,0 0-21,0-6-32</inkml:trace>
</inkml:ink>
</file>

<file path=ppt/ink/ink11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0:33:57.60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102 101 69,'0'0'59,"0"0"-26,0 0-15,10 5-5,-10-5-5,0 0-1,4-4-2,-4 4 0,8-5-3,-8 5 2,13-10-2,-13 10-1,7-10 0,-7 10 0,9-10 0,-9 10 0,4-13 0,-4 13 0,1-13-1,-1 6 1,0-3-1,-1 1 1,1 9 0,-6-9-1,6 9 0,-12-4 1,2 3-1,4 1 0,-4 1 1,4 3-1,-2 2 1,2-2-1,6-4 0,-13 13 1,6-7 0,2 3 0,2-1-1,-4 1 0,4 4 0,0-1 0,-4 2 0,4 3 0,-1-3 0,2 0 0,-5 4 0,4-3 0,2 1 0,0 1 0,-1 4 0,2-5 0,0 5 1,0 2-1,0-5 0,0 5 1,0 0-1,0-3 0,0-1 0,0 1 0,0-2 0,-1 1 1,-4-4-2,3 7 1,0-9 1,-1 0-1,2 2 0,-1-3 1,-2 2-2,3-7 1,-1 1 0,2-8 0,0 0-1,0 0 0,0 0-2,0 0-2,0 0-6,3-12-10,-3 12-3,9-16-16,-5 5-31</inkml:trace>
</inkml:ink>
</file>

<file path=ppt/ink/ink11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0:33:57.61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9 46 158,'0'0'27,"0"0"-6,-10-13-12,10 13-2,0 0-2,8-1-1,-8 1-1,16-4-1,-2 3-1,2-1 1,-1 2-1,5 0 1,3-8-2,-3 8 1,3-6 0,-5 2-1,-1-1 1,-3 5-1,-1 0 1,-2-1-2,-11 1 1,9-1-1,-9 1-2,0 0-1,7 4-9,-7-4-9,0 0-2,-1 0-14,1 0-35</inkml:trace>
</inkml:ink>
</file>

<file path=ppt/ink/ink11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0:33:57.61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6-1 60,'0'0'46,"0"0"-8,0 0-22,0 0-8,0 0-1,0 0-1,8 0 0,-8 0 1,0 0-2,0 0 1,0 0-1,0 0-2,0 0 1,0 0-2,0 0 2,0 0-3,0 0 1,-5 5-1,5-5 0,-3 11 1,3-11-1,-3 13 0,3-13-1,-2 13 1,2-5 0,-1 1-1,1 4 1,0 0 0,0-2-1,0 6 1,0-2 0,0-6-1,0 3 0,0-12 0,0 0 0,0 0-1,0 0 1,0 0 0,1-5 0,-1 5 0,5-13 1,3 4-1,-8 9 0,9-18 0,-1 10 0,4-4 0,-7-2 0,7 3 0,-4 0 0,2 4 1,0-2-1,-3 6 1,3-1-1,-10 4 1,13-2-1,-13 2 1,8 0-1,-8 0 0,0 0 1,9 5-1,-6 5 1,-3-10-1,8 12 0,-8 0 1,3 0 0,0-1-1,0 3 0,-3-3 0,4-4 0,-4 5 0,0-2 0,0-10 0,0 10 0,0-3 0,-4 3 0,4 1-2,0-4-1,0 1-2,0-8-9,5 6-8,-5-6-3,5 0-16,-5 0-43</inkml:trace>
</inkml:ink>
</file>

<file path=ppt/ink/ink11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0:33:57.61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55 3,'0'0'27,"0"0"-4,2-8 0,-2 8-3,0 0 0,0 0-8,0 0 0,0 0-2,0 0-2,0 0 0,0 0-2,0 0-1,1 4 0,-1-4 0,0 0-1,0 0 1,0 0-2,0-4 0,0 4 0,0 0-2,0 0 1,0 0 0,0 0-1,0 0 1,7 0 0,-7 0-1,0 0 0,7-5 0,-7 5 0,0 0 0,10-1 1,-10 1-2,10 0 1,-10 0 0,6 0-1,-2-9 1,-4 9 0,13 0 0,-4 0 0,-4 0-1,4 0 1,-2-3-1,1 3 1,-2 2 0,3-3-1,-4-1 1,4-3-1,-2 6 0,1-1 1,0-2-1,0 1 0,3-1 1,-5 1-1,4-2 1,-4 3-1,4-1 0,-6 2 1,6 3-1,-6-4 0,6-2 1,-10 2-1,9 0 0,-9 0 0,12 0 0,-12 0 0,10-2 0,-10 2 0,0 0 0,7 4 1,-7-4-1,0 0 0,0 0 0,0 0 0,0 0-1,0 0 1,0 0-1,0 0-1,9-7-1,-9 7-8,0 0-9,0 0-3,0-11-14,0 11-34</inkml:trace>
</inkml:ink>
</file>

<file path=ppt/ink/ink11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0:33:57.61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256 39 79,'0'0'37,"0"0"-12,0 0-7,7 0-6,-7 0-5,0 0-1,0 0 0,0 0-2,4-5 0,-4 5 0,0 0-1,0 0-1,2-11 1,-2 11-1,0-7 1,0 7-1,0 0 0,-6-5 1,6 5-2,-13-1 1,9-3-1,-7 4 0,-1-3 0,5 2 0,-6-1-1,-1 2 1,1 2-1,-2 2 1,1 0 0,-2 3-1,2-1 1,-2-1-1,2 2 1,1-3-1,3-1 0,4 2 1,6-5-1,-2 10 0,2-10 1,2 9-1,7-4 0,2 0 0,4 4 0,2-1 0,2 3 0,-3-1 1,3-2-1,-2 4 0,-2-1 0,-1 1 1,-2 1-1,-1-4 1,-4 2-1,2 2 1,-6 0-1,-2-2 1,-1-1 0,0 0-1,-1-2 1,-4-1-1,-5-1 1,-1-2-1,3 0 0,-7 0 0,-5-2 0,2 1 0,-2-3 0,-1 2 0,-1-2-1,1 0 1,1 2-1,2 1 0,4 0-2,-1-3 0,7 5-3,1-5-8,7 0-6,0 0-7,7-13-18,6-3-35</inkml:trace>
</inkml:ink>
</file>

<file path=ppt/ink/ink11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0:33:57.61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101-1 110,'0'0'42,"-6"-2"-13,6 2-17,-10 0-3,10 0-3,-11 8-1,11-8-2,-10 7 0,10-7 0,-10 10-1,7-1 0,-4-2-1,4 2 0,0 3 1,-3 3-1,2 1 1,0 6-1,2 2 0,-3 0 0,1 0-1,1 1 0,0 3 0,-1-2 0,2-1 0,1-4 0,1-7 0,1 5 0,5-5 0,-2-1 0,5-4 0,-2 0 0,4-4-1,-2-1-1,1 0 0,-1-1-1,0 3-6,-9-6-7,10 0-6,-10 0-13,1-7-26,-1 7-24</inkml:trace>
</inkml:ink>
</file>

<file path=ppt/ink/ink11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0:33:57.61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24 13 50,'0'0'60,"0"-9"-17,0 9-25,0 0-5,0 0-3,-5-5-1,5 5-2,-5 5-2,1 6-1,0-1-1,1 3-1,2 5-1,1 1 0,0-3-1,0 1 1,4 0 0,6-1-1,-6-4 0,7-2 0,-1-6 1,0-4-1,3 1 0,1-1 0,-1-5 0,1-4 0,2-5 0,-2 0 1,0-1-1,1-1 0,-3 2 0,-3 0 0,-1 2 2,1 4-1,-5 1 0,-4 7 0,0 0 1,0 12-1,0-1 0,0 2-1,0 6 1,0-5-1,0 7-1,0-7 1,0 3 0,0-4 0,3 0-1,-3-13 0,4 12-1,-4-12 0,7 7-3,-7-7-8,0 0-7,2-8-6,-2 8-17,4-13-33</inkml:trace>
</inkml:ink>
</file>

<file path=ppt/ink/ink11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0:33:57.61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16 0 144,'0'0'32,"0"0"-9,0 0-10,0 0-7,0 0 0,0 4-3,0 7-1,0-4 1,-1 4-2,-2 3 0,1-3-1,-3 3 0,3 1 0,1-2-1,-1 0 0,2-5-2,0-8-2,0 11-12,0-11-4,0 0-8,0 0-24,0 0-28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6T21:28:32.353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28-1 104,'-12'1'44,"12"-1"-18,0 0-18,-12 9-1,12-9-1,0 0-2,0 0-2,0 0 0,-1 7 0,1-7-3,0 0 0,0 0-5,0 5-9,0-5-8,0 0-15,8 2-23</inkml:trace>
</inkml:ink>
</file>

<file path=ppt/ink/ink11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0:33:57.61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50 6 65,'0'0'58,"0"0"-23,0 0-17,0 0-5,-6-6-4,6 6-2,0 0-1,0 0-2,0 0 0,0 0-1,2 4 0,1 3-1,4 1 0,-4 4 0,1-1 0,6 3-1,-7 1 0,4 4-1,-3 0 1,0 5 0,-4 0-1,2 0 1,-2-1-1,-4 3 0,-2-2 1,-4 1-1,-1 0 0,-1-7-1,1-1 0,1-3 0,0 2-1,3-6-2,1 4-2,0-11-10,6-3-6,0 0-7,0 0-24,0-10-26</inkml:trace>
</inkml:ink>
</file>

<file path=ppt/ink/ink11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0:33:57.61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72 6 30,'0'0'51,"0"0"-4,-2-7-26,2 7-8,0 0-5,0 0 0,0 0-4,0 0 2,0 0-1,0 0 0,0 0-1,0 0 0,0 0-1,0 0 0,0 0 0,0 0-1,0 0 0,8-1-1,-8 1 1,0 0-1,9 4 0,-9-4 0,8 12 0,-8-12 0,13 11-1,-2 0 1,-5 1 0,5-1 0,-5 1-1,4-1 2,-1-1-1,-2 5 0,0 0 0,-2-3-1,1 3 1,-2 0-1,1-1 1,-5 5-1,1-3 1,-1 4-1,0-4 1,0 2-1,-1 3 1,-4-2-1,0 4 0,2-5 1,-3 4-1,0-3 1,1 2 0,-2 3 0,0-7-1,-2 1 0,3 2 0,-2 4 1,1-4-1,-3 3 0,1 2 0,-1-9 0,0 1 0,2-3 1,-2 4 0,-1-5-1,2 0 0,2-1 0,0-9 0,-2 8-1,6-2-1,-6-5-1,9-4-1,-9 9-8,9-9-7,0 0-6,0 0-10,0 0-35</inkml:trace>
</inkml:ink>
</file>

<file path=ppt/ink/ink11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0:33:57.61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207 13 28,'0'0'44,"0"0"-10,0 0-5,0 0-11,0 0-4,0 0-4,0 0-3,1 4-1,-1-4-2,0 0 0,0 0 0,0 0-1,0 0-1,0 0 0,0 0 0,-1-4-1,1 4 1,0 0-1,-10-2 0,10 2 0,-9-3 0,9 3 0,-12-4 0,12 4 1,-13-1-2,4-2 1,2 3-1,-1 0 1,1 0-1,-3 2 1,4 0-1,-5 2 0,2-1 0,2 0 1,-2 0-1,2 2 0,-3 0 0,6-1 0,4-4 0,-13 11 1,13-11-1,-8 15 1,2-4-1,5 0 0,-4 1 0,4 1 1,0-1-1,-1 3 0,-1-2 1,3 1-1,0-1 0,0 5 0,0-2 0,0-2 1,3 4 0,0 0-1,1-5 1,-1 2-1,-1-2 0,2 1 1,-1 3-1,1-3 0,-3-1 0,1 2 0,-2-1 1,0 0-1,0 1 0,-2 0 1,2 0-1,-2 2 0,-3-3 0,2-2 0,-1 3 1,3 0-1,-4 0 0,3-3 0,-3 1 0,3-4 0,0 7 0,-2-3 0,1 0 0,-1-3 0,2-1 0,2-2 0,-1 0 1,1 3-1,0-10 0,0 11 0,0-4-1,0-7 1,0 8 0,0-8 0,1 8 0,-1-8 0,0 10-1,0-10 1,0 0 1,2 7-2,-2-7 2,0 0-1,0 0 0,0 0 0,10 2 1,-10-2-1,5 1-1,-5-1 1,10 0 0,-10 0 0,12 0 0,-5 0 0,3 0 0,-2 0 1,2 0-1,3 0 0,-3 0 0,3 0 0,-5 0 0,5 0 0,-3 0-1,-4-1-1,6 1-9,-12 0-8,2-5-6,-2-2-17,0-12-41</inkml:trace>
</inkml:ink>
</file>

<file path=ppt/ink/ink11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0:33:57.61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 43 23,'1'-7'34,"-1"7"-3,0 0-7,0-8-7,0 8-6,0 0-2,0-7-5,0 7-1,0 0 0,0 0 0,0 0 1,0-7-1,0 7 3,0 0-2,0 0 1,0-7-1,0 7 0,0 0 0,0 0-2,0 0 0,0 0 1,0 0-1,0 0 0,0 0 1,0 0-1,0 0 0,7-2 0,2 0-1,2 2 1,1-2-1,2 2 1,-1 0-2,1-1 1,3 1 0,-6 0 0,2 0 0,-2 3-1,-1-2 1,-4 0-1,-6-1 1,13 6-1,-13-6 1,0 0-1,3 9 0,-3-9 1,0 13-1,0-4 0,0 2 1,0-1 0,0 3-1,-2 0 1,2 4-1,-1 0 1,1-1-1,0-1 0,0 2 1,-2 0-1,2 1 0,-2 2 0,0-4 0,-1-2 1,0 3-1,2-4 1,0 3-1,1 0 0,-2-2 0,2-2 0,-3 3 0,3-3 1,-1 3-1,1-5 0,0 0 0,0 4 1,-3-6-1,3 6 0,-1 0 0,1-2 0,0 1 1,-2 0-1,2 2 0,0-3 0,-1 2 0,1-6 1,0-1-2,0 4 1,0-11 0,0 12 0,0-12 0,0 0 0,1 11 0,-1-11 0,0 0 0,2 11 0,-2-11 0,0 0 0,4 11 0,-4-11 0,1 8 1,-1-8-2,3 9 1,-3-9 0,2 8 0,-2-8 0,0 8 0,0-8 0,0 0 0,0 0 0,0 0 0,0 0 0,1 8 0,-1-8 0,0 0 0,0 0 0,0 0 0,0 0 0,0 0 1,0 0-1,0 0 0,-3 0 0,3 0 0,0 0 0,-13 0 0,13 0 0,-12 0 0,5 0 1,-2 0-1,2 2 0,-2-1-1,-1 2 1,5-2 0,-5 0 1,4-1-1,-4 0 0,6 1 0,4-1 0,-14 0-1,14 0-1,-12-1-2,12 1-11,0 0-6,-7-2-5,4-12-19,3 2-40</inkml:trace>
</inkml:ink>
</file>

<file path=ppt/ink/ink11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0:34:14.81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38 0 48,'0'0'37,"0"0"-3,0 0-12,0 0-5,0 0-6,0 0-3,0 0-1,0 0-1,0 0-2,0 0 1,-12 7-2,12-7 0,0 0 0,-10 18-1,10-18 0,-6 18 0,0-6 0,4 3 0,0 0-1,2 7 0,0 1 1,0 0-2,0 3 1,4-2-1,2-1 0,-2 0 0,2-2 0,-2-5 0,4-2 1,-8-14-1,14 9 0,-4-9 1,0-3-1,2-8 0,2-3 1,-2-1-1,1-9 0,5 2 0,-4 2 0,-5-7 0,7 2 0,-4 6 0,0-4 1,-4 9-1,0-1 0,-1 5 1,-7 10-1,0 0 1,10 0 0,-8 10 1,4 2-1,-4 5 0,0 4 0,6-2 0,0 2 0,-4 2-1,4-3 1,2 0-1,-8-5 1,4-1-1,-2-3 0,-4-11-1,8 11 0,-8-11-2,0 0-8,0 0-9,0 0-4,-12-13-14,12 13-36</inkml:trace>
</inkml:ink>
</file>

<file path=ppt/ink/ink11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0:34:18.16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8-7 38,'0'0'58,"-2"-10"-12,2 10-29,0 0-4,0 0-4,0 0-3,0 0-2,0 0-1,-2 8 0,2 5 0,0 0-1,2 8 1,-2 2-2,2 3 1,0 3-1,2 2 0,6-7 0,-6 0-1,2-4 1,2-6-1,3-4 0,3-6 0,-6-4 1,5 0-1,-4-9 1,5-3-1,-2-4 1,-2-2-1,7-6 1,-7 5-1,4-7 1,2 0-1,-5 0 1,5 8 0,-10-3-1,8 10 1,-11 2 1,-3 9-1,0 0 0,13 9 0,-13 9 1,0 7-2,0 5 1,0 3 0,0 3 0,4-2-1,-4 0 0,4-3 1,2-5-1,2-6 1,-2-5-1,0-5-1,-6-10-1,13 7 0,-13-7-7,0 0-10,12-14-5,-12-2-16,4-5-30</inkml:trace>
</inkml:ink>
</file>

<file path=ppt/ink/ink11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0:34:18.60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25 6 128,'0'0'37,"0"-11"-13,0 11-17,0 0-1,0 0-1,0 0-1,-8 13-2,8-2 1,-4 2-1,4 7-1,-2-2 2,0 3-2,-2 0-1,2-1 1,2 0-1,-3-4-2,3 6-5,0-10-12,0-1-5,0-11-16,0 0-32</inkml:trace>
</inkml:ink>
</file>

<file path=ppt/ink/ink11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3:22:12.160"/>
    </inkml:context>
    <inkml:brush xml:id="br0">
      <inkml:brushProperty name="width" value="0.00441" units="cm"/>
      <inkml:brushProperty name="height" value="0.00882" units="cm"/>
      <inkml:brushProperty name="color" value="#435FAA"/>
      <inkml:brushProperty name="tip" value="rectangle"/>
      <inkml:brushProperty name="rasterOp" value="maskPen"/>
      <inkml:brushProperty name="fitToCurve" value="1"/>
    </inkml:brush>
  </inkml:definitions>
  <inkml:trace contextRef="#ctx0" brushRef="#br0">14 12 92,'0'-7'50,"0"7"-25,0 0-10,0-7-4,0 7-3,0 0-2,0 3-1,0-3-1,0 20-1,0-9 0,0 10-1,0 1 0,0 7-1,0 1 0,-1 4-1,-1-2 1,0 0-1,-1-3 0,1-4 1,1-4-1,-1-8 1,1-2 0,1-11-1,0 0 1,0 0-1,1-11 0,1-2 1,1-5-1,4-3 0,-3-4 1,6-3-1,-3 0 0,6-3 0,1 3 1,2 1-1,1 4 0,4 4 1,-5 4 0,1 4-1,0 5 0,3 5 1,-7 1-1,-2 1 1,2 6-1,-3 1 0,-3 0 0,2 1 0,-5 4-3,0-8-2,3 7-11,-7-4-6,0 4-6,-1-1-22,1-1-36</inkml:trace>
</inkml:ink>
</file>

<file path=ppt/ink/ink11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3:22:12.904"/>
    </inkml:context>
    <inkml:brush xml:id="br0">
      <inkml:brushProperty name="width" value="0.00441" units="cm"/>
      <inkml:brushProperty name="height" value="0.00882" units="cm"/>
      <inkml:brushProperty name="color" value="#435FAA"/>
      <inkml:brushProperty name="tip" value="rectangle"/>
      <inkml:brushProperty name="rasterOp" value="maskPen"/>
      <inkml:brushProperty name="fitToCurve" value="1"/>
    </inkml:brush>
  </inkml:definitions>
  <inkml:trace contextRef="#ctx0" brushRef="#br0">40 0 152,'0'0'29,"0"0"-8,0 0-14,-7 2-1,7-2-2,-5 12 0,-2-6-2,5 5-1,-3 0 1,4 0-1,-3 3 0,-1 1-1,4 0 2,-1 1-2,2-1 1,0-1 0,0-2-1,5-3 1,2-2 0,-7-7-1,14 4 0,-8-4-1,5-3 0,-2-7-3,1 5-3,-3-9-12,0 4-4,0-7-12,-3 2-28,-4-3-20</inkml:trace>
</inkml:ink>
</file>

<file path=ppt/ink/ink11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3:22:13.048"/>
    </inkml:context>
    <inkml:brush xml:id="br0">
      <inkml:brushProperty name="width" value="0.00441" units="cm"/>
      <inkml:brushProperty name="height" value="0.00882" units="cm"/>
      <inkml:brushProperty name="color" value="#435FAA"/>
      <inkml:brushProperty name="tip" value="rectangle"/>
      <inkml:brushProperty name="rasterOp" value="maskPen"/>
      <inkml:brushProperty name="fitToCurve" value="1"/>
    </inkml:brush>
  </inkml:definitions>
  <inkml:trace contextRef="#ctx0" brushRef="#br0">18 16 173,'-8'-10'25,"8"10"-5,-9-6-13,9 6-2,0 0-2,0 0-3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6T21:28:32.354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7 0 74,'0'0'50,"0"0"-18,-3 3-19,3-3-1,-5 9-5,5-9-1,0 13-1,0-13-1,12 18-1,-3-5-1,1 6 0,0-2-1,4 3 0,0 1 0,1-1 1,1 0-2,-1-2 1,-4-4 0,3-1-1,-2 0 1,0-4-1,-4 0 0,0-4 0,-8-5 0,9 7 0,-9-7-2,0 0-2,9 4-12,-9-4-6,2-6-10,-2-1-25,1-5-18</inkml:trace>
</inkml:ink>
</file>

<file path=ppt/ink/ink11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3:22:13.367"/>
    </inkml:context>
    <inkml:brush xml:id="br0">
      <inkml:brushProperty name="width" value="0.00441" units="cm"/>
      <inkml:brushProperty name="height" value="0.00882" units="cm"/>
      <inkml:brushProperty name="color" value="#435FAA"/>
      <inkml:brushProperty name="tip" value="rectangle"/>
      <inkml:brushProperty name="rasterOp" value="maskPen"/>
      <inkml:brushProperty name="fitToCurve" value="1"/>
    </inkml:brush>
  </inkml:definitions>
  <inkml:trace contextRef="#ctx0" brushRef="#br0">40 0 152,'0'0'29,"0"0"-8,0 0-14,-7 2-1,7-2-2,-5 12 0,-2-6-2,5 5-1,-3 0 1,4 0-1,-3 3 0,-1 1-1,4 0 2,-1 1-2,2-1 1,0-1 0,0-2-1,5-3 1,2-2 0,-7-7-1,14 4 0,-8-4-1,5-3 0,-2-7-3,1 5-3,-3-9-12,0 4-4,0-7-12,-3 2-28,-4-3-20</inkml:trace>
</inkml:ink>
</file>

<file path=ppt/ink/ink11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3:22:13.480"/>
    </inkml:context>
    <inkml:brush xml:id="br0">
      <inkml:brushProperty name="width" value="0.00441" units="cm"/>
      <inkml:brushProperty name="height" value="0.00882" units="cm"/>
      <inkml:brushProperty name="color" value="#435FAA"/>
      <inkml:brushProperty name="tip" value="rectangle"/>
      <inkml:brushProperty name="rasterOp" value="maskPen"/>
      <inkml:brushProperty name="fitToCurve" value="1"/>
    </inkml:brush>
  </inkml:definitions>
  <inkml:trace contextRef="#ctx0" brushRef="#br0">19 16 173,'-8'-10'25,"8"10"-5,-9-6-13,9 6-2,0 0-2,0 0-1,-3 8-2,3-8-1,3 16-5,-3-7-13,4 0-4,1 2-8,-5-11-32,7 12-29</inkml:trace>
</inkml:ink>
</file>

<file path=ppt/ink/ink11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3:22:17.899"/>
    </inkml:context>
    <inkml:brush xml:id="br0">
      <inkml:brushProperty name="width" value="0.00441" units="cm"/>
      <inkml:brushProperty name="height" value="0.00882" units="cm"/>
      <inkml:brushProperty name="color" value="#435FAA"/>
      <inkml:brushProperty name="tip" value="rectangle"/>
      <inkml:brushProperty name="rasterOp" value="maskPen"/>
      <inkml:brushProperty name="fitToCurve" value="1"/>
    </inkml:brush>
  </inkml:definitions>
  <inkml:trace contextRef="#ctx0" brushRef="#br0">198 53 53,'0'0'43,"10"0"-7,-10 0-12,4-5-8,-4 5-4,0 0-4,13-8-1,-13 8-1,0-8-1,0 1-2,0 7 1,-6-11-1,6 11 0,-11-8-1,-1 6 0,0-1-1,-1 2 1,-1 1-1,-1 1 0,1 2 0,-1 0 0,0 4-1,3 0 1,0 1-1,2 2 0,-1 0 0,7 0 0,-5 0 0,8 2-1,1 0 1,1 2 0,9-2 0,1 2 0,2-1 1,1 1-1,5-1 0,-4 1 0,1 0 0,-2-1 0,-2-1 1,-7-2-1,-2 3 1,-3-3-1,-1 1 1,-5-3 0,-7 2-1,-1-3 1,-3 0-1,-4-3 0,2 2 0,2-3 0,2-1 0,-1-2-1,3 1 0,2-1-1,11 0-1,-9-2-2,9 2-10,6-2-6,4-1-6,-2-1-20,8 2-36</inkml:trace>
</inkml:ink>
</file>

<file path=ppt/ink/ink11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3:22:18.352"/>
    </inkml:context>
    <inkml:brush xml:id="br0">
      <inkml:brushProperty name="width" value="0.00441" units="cm"/>
      <inkml:brushProperty name="height" value="0.00882" units="cm"/>
      <inkml:brushProperty name="color" value="#435FAA"/>
      <inkml:brushProperty name="tip" value="rectangle"/>
      <inkml:brushProperty name="rasterOp" value="maskPen"/>
      <inkml:brushProperty name="fitToCurve" value="1"/>
    </inkml:brush>
  </inkml:definitions>
  <inkml:trace contextRef="#ctx0" brushRef="#br0">45 8 121,'0'0'40,"-1"-8"-15,1 8-12,-6 0-6,6 0-1,-7 5-2,7-5 0,-6 11-1,6-4 0,-5 0-1,0 3-1,1 1 1,3 0-1,-4 1 0,3 0 0,0 0 0,2 1-1,0-3 0,0 0 1,7-1-1,-7-9 0,9 10 0,-1-9 0,5-1-1,-7-1-2,9-2-9,-3-8-8,1-2-4,-1-3-14,-3-6-33</inkml:trace>
</inkml:ink>
</file>

<file path=ppt/ink/ink11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3:22:18.545"/>
    </inkml:context>
    <inkml:brush xml:id="br0">
      <inkml:brushProperty name="width" value="0.00441" units="cm"/>
      <inkml:brushProperty name="height" value="0.00882" units="cm"/>
      <inkml:brushProperty name="color" value="#435FAA"/>
      <inkml:brushProperty name="tip" value="rectangle"/>
      <inkml:brushProperty name="rasterOp" value="maskPen"/>
      <inkml:brushProperty name="fitToCurve" value="1"/>
    </inkml:brush>
  </inkml:definitions>
  <inkml:trace contextRef="#ctx0" brushRef="#br0">40 3 179,'-10'-1'24,"0"1"-4,-3 0-16,13 0 0,-7 0-2,7 0-1,0 0-2,0 0-4,1 4-14,-1-4-3,12 1-8,-12-1-29,6-1-31</inkml:trace>
</inkml:ink>
</file>

<file path=ppt/ink/ink11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3:22:23.619"/>
    </inkml:context>
    <inkml:brush xml:id="br0">
      <inkml:brushProperty name="width" value="0.00441" units="cm"/>
      <inkml:brushProperty name="height" value="0.00882" units="cm"/>
      <inkml:brushProperty name="color" value="#435FAA"/>
      <inkml:brushProperty name="tip" value="rectangle"/>
      <inkml:brushProperty name="rasterOp" value="maskPen"/>
      <inkml:brushProperty name="fitToCurve" value="1"/>
    </inkml:brush>
  </inkml:definitions>
  <inkml:trace contextRef="#ctx0" brushRef="#br0">134 154 15,'0'0'64,"7"0"-12,-7 0-27,8-7-9,-8 7-4,5-14-3,5 11-2,-8-7-3,6 3 0,-2-5-1,-2 5 0,3-7-1,-4 6 0,0-6 0,-2 5 1,-1-3-2,0 2 1,-4-1-1,-6 4 1,3 1-1,-4 4 0,-4 1 0,0 1 0,1 6-1,-2 5 0,-1 5 0,3 2 0,-3 5 1,0 3-1,7 0 0,-2 1 1,2-1-1,6-1 0,1-3 0,3-3 1,0-2-1,3-8 0,3-1-1,4-2 1,1-5 0,-4-2 0,6-6 0,0-2 0,1-3 0,-1-1 0,2-4-1,0-1 1,-1-2 0,1-1 0,-2-1 0,0 2 0,-6 2 0,3 2 0,-6 7 0,-4 9 0,0 0 1,0 0-1,-1 8 0,-3 7 1,-6 3-1,5 3 1,-2-1-1,3 0 1,3-1-1,1-2 1,4-3-1,6-4 0,1 1 0,-2-2 0,3-4 0,3 0-2,-1 3-1,-3-6-8,5 4-9,-5-4-5,-2 3-12,1-4-32</inkml:trace>
</inkml:ink>
</file>

<file path=ppt/ink/ink11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3:22:24.019"/>
    </inkml:context>
    <inkml:brush xml:id="br0">
      <inkml:brushProperty name="width" value="0.00441" units="cm"/>
      <inkml:brushProperty name="height" value="0.00882" units="cm"/>
      <inkml:brushProperty name="color" value="#435FAA"/>
      <inkml:brushProperty name="tip" value="rectangle"/>
      <inkml:brushProperty name="rasterOp" value="maskPen"/>
      <inkml:brushProperty name="fitToCurve" value="1"/>
    </inkml:brush>
  </inkml:definitions>
  <inkml:trace contextRef="#ctx0" brushRef="#br0">36 0 161,'0'0'28,"0"0"-7,-6-5-14,6 5-1,0 0-2,-11 10 0,8-3-2,0 4 0,-4 2 0,4 0-1,2 0-1,-1 2 1,2-3-1,0 0 0,2-3 0,0-2 0,8-1 0,-5-6-2,6 0 0,-5-5-3,5 1-7,-1-6-8,-2-5-5,1-3-16,-2 1-31</inkml:trace>
</inkml:ink>
</file>

<file path=ppt/ink/ink11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3:22:24.188"/>
    </inkml:context>
    <inkml:brush xml:id="br0">
      <inkml:brushProperty name="width" value="0.00441" units="cm"/>
      <inkml:brushProperty name="height" value="0.00882" units="cm"/>
      <inkml:brushProperty name="color" value="#435FAA"/>
      <inkml:brushProperty name="tip" value="rectangle"/>
      <inkml:brushProperty name="rasterOp" value="maskPen"/>
      <inkml:brushProperty name="fitToCurve" value="1"/>
    </inkml:brush>
  </inkml:definitions>
  <inkml:trace contextRef="#ctx0" brushRef="#br0">37 20 161,'-9'-6'28,"9"6"-6,-14-11-10,14 11-7,-7 0-1,7 0-1,0 0-2,-8 4 0,8-4-4,0 0-12,0 0-5,0 0-5,5-2-17,-2-4-40</inkml:trace>
</inkml:ink>
</file>

<file path=ppt/ink/ink11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3:22:34.127"/>
    </inkml:context>
    <inkml:brush xml:id="br0">
      <inkml:brushProperty name="width" value="0.00441" units="cm"/>
      <inkml:brushProperty name="height" value="0.00882" units="cm"/>
      <inkml:brushProperty name="color" value="#435FAA"/>
      <inkml:brushProperty name="tip" value="rectangle"/>
      <inkml:brushProperty name="rasterOp" value="maskPen"/>
      <inkml:brushProperty name="fitToCurve" value="1"/>
    </inkml:brush>
  </inkml:definitions>
  <inkml:trace contextRef="#ctx0" brushRef="#br0">50 34 60,'8'-12'44,"-8"12"-10,3-7-12,-3 7-8,3-9-4,-3 9-2,0 0-1,0-6-2,0 6-1,0 0-1,0 4 0,0-4-1,-2 14 0,0-2-1,2 6 2,-3 5-2,0 7 1,-3 3-2,3 6 1,1 0 0,-6 3 0,3 0-1,2-6 1,-6-4 0,7-3-1,-4-9 1,0-1 0,3-6-1,3-4 1,0 0-1,0-9 0,0 8 0,0-8-1,0 0-1,0 0-1,0-5-4,0-6-10,2-2-5,-2-4-10,3-4-27,1-2-23</inkml:trace>
</inkml:ink>
</file>

<file path=ppt/ink/ink11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3:22:34.660"/>
    </inkml:context>
    <inkml:brush xml:id="br0">
      <inkml:brushProperty name="width" value="0.00441" units="cm"/>
      <inkml:brushProperty name="height" value="0.00882" units="cm"/>
      <inkml:brushProperty name="color" value="#435FAA"/>
      <inkml:brushProperty name="tip" value="rectangle"/>
      <inkml:brushProperty name="rasterOp" value="maskPen"/>
      <inkml:brushProperty name="fitToCurve" value="1"/>
    </inkml:brush>
  </inkml:definitions>
  <inkml:trace contextRef="#ctx0" brushRef="#br0">21 49 134,'-10'-6'35,"10"6"-14,-12-10-14,12 10-2,0 0 0,0 0-1,8-3-2,-1 3 1,5 0-1,3 0 0,5 0 1,2 0 0,2-1-2,3-3 1,5 1-1,0-2 1,0 4-1,5-1 0,-6-2 0,-1 2-1,0-1 1,-9 2-1,-1-1 0,-8 1 1,-4 0-1,1 1 0,-9 0 1,0 0-1,5 0 0,-5 0 0,0 0 0,0 0 0,0 0 0,0 0 0,0 0-1,0 7 1,0-7 0,0 0 0,0 0 0,-4 1-1,4-1 1,-11 5 0,11-5 0,-13 7-1,10 3-1,-7-7-4,9 7-10,1-10-5,-5 12-8,5-12-22,0 0-34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6T21:28:32.355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239 0 106,'-9'2'44,"9"-2"-18,-8 12-16,-2-8-3,5 7 0,-6-4-2,7 4-2,-9 1 0,2 4 0,1-3-1,-4 3 0,-2 0-1,1 1 0,-1 2 1,-1-3-2,2 0 1,-2-3-1,2 1 0,1-4-1,5-1-2,-1-4 0,10-5-6,0 0-10,0 0-6,0 0-17,0 0-29</inkml:trace>
</inkml:ink>
</file>

<file path=ppt/ink/ink11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3:22:35.643"/>
    </inkml:context>
    <inkml:brush xml:id="br0">
      <inkml:brushProperty name="width" value="0.00441" units="cm"/>
      <inkml:brushProperty name="height" value="0.00882" units="cm"/>
      <inkml:brushProperty name="color" value="#435FAA"/>
      <inkml:brushProperty name="tip" value="rectangle"/>
      <inkml:brushProperty name="rasterOp" value="maskPen"/>
      <inkml:brushProperty name="fitToCurve" value="1"/>
    </inkml:brush>
  </inkml:definitions>
  <inkml:trace contextRef="#ctx0" brushRef="#br0">39 3 25,'0'-5'60,"0"5"-8,0 0-30,0 0-6,0 0-4,0 0-3,0 0-2,0 0-2,0 0 0,0 0-1,0 0-1,0 5 0,0-5-1,0 10-1,-3-4 0,-2 3 1,1-1-1,0 2 1,-5 2-2,5 0 1,1 0 0,-3-1 0,6-1-1,0 1 0,0-11 0,7 11 1,1-8-1,0-1 0,4-1 0,-6-1 0,6 0 0,-8 0 0,-4 0-2,13-2-1,-11-5-6,9 1-11,-8-4-4,6-3-12,-6-2-32</inkml:trace>
</inkml:ink>
</file>

<file path=ppt/ink/ink11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3:22:35.875"/>
    </inkml:context>
    <inkml:brush xml:id="br0">
      <inkml:brushProperty name="width" value="0.00441" units="cm"/>
      <inkml:brushProperty name="height" value="0.00882" units="cm"/>
      <inkml:brushProperty name="color" value="#435FAA"/>
      <inkml:brushProperty name="tip" value="rectangle"/>
      <inkml:brushProperty name="rasterOp" value="maskPen"/>
      <inkml:brushProperty name="fitToCurve" value="1"/>
    </inkml:brush>
  </inkml:definitions>
  <inkml:trace contextRef="#ctx0" brushRef="#br0">35 12 170,'-7'0'25,"-4"0"-5,5-2-15,6 2 0,-10 0-2,10 0 0,0 0-1,0 0-1,0 0-1,5 0-3,6 4-13,-11-4-4,12 0-7,-12 0-20,4-14-39</inkml:trace>
</inkml:ink>
</file>

<file path=ppt/ink/ink11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3:22:40.788"/>
    </inkml:context>
    <inkml:brush xml:id="br0">
      <inkml:brushProperty name="width" value="0.00441" units="cm"/>
      <inkml:brushProperty name="height" value="0.00882" units="cm"/>
      <inkml:brushProperty name="color" value="#435FAA"/>
      <inkml:brushProperty name="tip" value="rectangle"/>
      <inkml:brushProperty name="rasterOp" value="maskPen"/>
      <inkml:brushProperty name="fitToCurve" value="1"/>
    </inkml:brush>
  </inkml:definitions>
  <inkml:trace contextRef="#ctx0" brushRef="#br0">146 34 92,'6'-2'43,"-6"2"-20,0 0-8,0 0-5,0 0-3,0 0-1,0 0-1,0 0-1,1-8-1,-1 8 0,0 0 0,0-6-1,0 6 0,0 0 0,-8-8 0,8 8 0,-11-7-1,11 7 0,-15-1-1,7 1 1,1-1 0,-3 1 0,0 4-1,1 1 0,-2 0 1,0 2-1,3-1 1,-1 4 0,4-2 0,-3 3-1,4-1 0,2 1 1,-1 1-1,3-2 0,0 5 0,3-5 0,0 0 0,5 1 0,-3 0 0,5 0 0,-3 3 0,4-4 0,-2 2 0,-1 0 0,2 2 0,-3 3 0,2-6 0,-4-1 1,3 1-1,-4 2 1,-1-1-1,1-1 0,-1-2 1,-2-3-1,-1 3 1,0 0 0,0-9-1,0 10 1,0-10 0,0 0-1,-13 7 1,8-6-1,-5-1 1,0 0-1,-3 0 0,2 0 1,-4-1-1,3 0-1,-1-2 0,0 0-1,13 3-4,-14-10-11,14 2-4,-2-6-7,4 3-21,4-7-37</inkml:trace>
</inkml:ink>
</file>

<file path=ppt/ink/ink11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3:22:41.711"/>
    </inkml:context>
    <inkml:brush xml:id="br0">
      <inkml:brushProperty name="width" value="0.00441" units="cm"/>
      <inkml:brushProperty name="height" value="0.00882" units="cm"/>
      <inkml:brushProperty name="color" value="#435FAA"/>
      <inkml:brushProperty name="tip" value="rectangle"/>
      <inkml:brushProperty name="rasterOp" value="maskPen"/>
      <inkml:brushProperty name="fitToCurve" value="1"/>
    </inkml:brush>
  </inkml:definitions>
  <inkml:trace contextRef="#ctx0" brushRef="#br0">12 106 69,'-7'3'55,"7"-3"-19,0 0-19,0 0-8,-6 0-1,6 0-3,0 0-1,0 0 0,0 0-1,0 0 0,0 0 0,0 0-1,0-7-1,0 7 2,3-8-1,-3 8-1,11-12 0,-8 4 0,5 0 0,-3 0 0,3-1 0,-1 1-1,5-1 0,-5 0 1,4 2-1,0 2 1,-5 1-1,4 0 0,-4 2 0,2 1 0,-8 1 0,13 0 0,-13 0 0,4 9 0,-4-9 1,9 14-1,-6-6 0,1 3 0,5-2 1,-5 2-1,6-2 0,-5 1 0,7-4 1,-5 0-1,3-3 0,3-1 0,-1-2 0,-2 0 1,2 0-1,0-4-1,3-3 0,-3-1-3,4 3-11,-3-3-6,-5 0-5,-2-3-21,3 0-36</inkml:trace>
</inkml:ink>
</file>

<file path=ppt/ink/ink11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3:23:09.090"/>
    </inkml:context>
    <inkml:brush xml:id="br0">
      <inkml:brushProperty name="width" value="0.00441" units="cm"/>
      <inkml:brushProperty name="height" value="0.00882" units="cm"/>
      <inkml:brushProperty name="color" value="#435FAA"/>
      <inkml:brushProperty name="tip" value="rectangle"/>
      <inkml:brushProperty name="rasterOp" value="maskPen"/>
      <inkml:brushProperty name="fitToCurve" value="1"/>
    </inkml:brush>
  </inkml:definitions>
  <inkml:trace contextRef="#ctx0" brushRef="#br0">165 16 15,'0'0'35,"8"-8"-6,-8 8-6,0 0-1,6-8-8,-6 8-1,0 0-1,0 0-3,0 0-2,0 0-1,0 0 0,0 0-1,0 0 0,0 0-1,-6 0-1,6 0 0,-11 9 0,2 0-1,4-2 0,-7 7 0,0-3 0,3 5-1,-4-3 1,1 3-1,-3 4 0,0 0-1,3 0 1,0 1 0,4 1 0,-1 2-1,3 1 0,-1 2 1,4 2 0,1 0-1,2-2 0,0 2 1,3-1-1,6-1 0,-3-2 0,3-2 0,0-4 1,2-1-1,1 0 0,1-6 0,-5 1 0,2-3 0,1-1 0,-4-5 0,2 0-1,-9-4 0,14 3-4,-14-3-9,6-3-7,-6 3-6,6-9-20,-6-1-36</inkml:trace>
</inkml:ink>
</file>

<file path=ppt/ink/ink11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3:23:09.951"/>
    </inkml:context>
    <inkml:brush xml:id="br0">
      <inkml:brushProperty name="width" value="0.00441" units="cm"/>
      <inkml:brushProperty name="height" value="0.00882" units="cm"/>
      <inkml:brushProperty name="color" value="#435FAA"/>
      <inkml:brushProperty name="tip" value="rectangle"/>
      <inkml:brushProperty name="rasterOp" value="maskPen"/>
      <inkml:brushProperty name="fitToCurve" value="1"/>
    </inkml:brush>
  </inkml:definitions>
  <inkml:trace contextRef="#ctx0" brushRef="#br0">159 33 102,'2'-9'49,"-2"9"-20,0 0-16,-6-14-4,6 14-3,-11-5-1,11 5-1,-16-4-1,5 4 0,-1 0-1,5 0-1,-6 1 0,1 3-1,0 1 1,2 2-1,0-1 0,0 1 1,6 1-1,0 0 0,0-2 0,4 4 0,0 0 0,7 1 1,-2 1-1,5 2 0,3 0 0,0 3 0,-3-1 0,3-1 1,-1 3-1,0-4 1,-5 2 0,0 0-1,-3-4 1,-2 2 0,-2-5 0,0 3 0,-2-5 0,-2 2 0,-6-3 0,3 0 0,-4-2-1,-4-2 0,0-1-1,1-1 1,-1 0-1,3-1-1,0 1-2,5-5-5,7 5-12,-10-3-3,10 3-11,0 0-35</inkml:trace>
</inkml:ink>
</file>

<file path=ppt/ink/ink11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3:23:10.279"/>
    </inkml:context>
    <inkml:brush xml:id="br0">
      <inkml:brushProperty name="width" value="0.00441" units="cm"/>
      <inkml:brushProperty name="height" value="0.00882" units="cm"/>
      <inkml:brushProperty name="color" value="#435FAA"/>
      <inkml:brushProperty name="tip" value="rectangle"/>
      <inkml:brushProperty name="rasterOp" value="maskPen"/>
      <inkml:brushProperty name="fitToCurve" value="1"/>
    </inkml:brush>
  </inkml:definitions>
  <inkml:trace contextRef="#ctx0" brushRef="#br0">56 0 163,'0'0'26,"0"0"-5,-11-1-15,11 1-2,-12 2 0,9 5-1,-5 4-1,4 0-1,1 8 1,-1-3-1,-2 2-1,3 0 1,3-1-1,0-3 1,2-2 0,6-2-1,-3-5 0,7-5-2,-3 0-1,2-10-6,3-1-11,0-5-4,-1-3-12,-6-4-32</inkml:trace>
</inkml:ink>
</file>

<file path=ppt/ink/ink11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3:23:10.451"/>
    </inkml:context>
    <inkml:brush xml:id="br0">
      <inkml:brushProperty name="width" value="0.00441" units="cm"/>
      <inkml:brushProperty name="height" value="0.00882" units="cm"/>
      <inkml:brushProperty name="color" value="#435FAA"/>
      <inkml:brushProperty name="tip" value="rectangle"/>
      <inkml:brushProperty name="rasterOp" value="maskPen"/>
      <inkml:brushProperty name="fitToCurve" value="1"/>
    </inkml:brush>
  </inkml:definitions>
  <inkml:trace contextRef="#ctx0" brushRef="#br0">43 8 168,'-13'-5'25,"0"3"-5,4 3-14,3 0-1,6-1-3,-2 15-2,2-15-2,15 15-9,-8-8-8,7 0-6,0-1-16,2 0-32</inkml:trace>
</inkml:ink>
</file>

<file path=ppt/ink/ink11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3:23:10.771"/>
    </inkml:context>
    <inkml:brush xml:id="br0">
      <inkml:brushProperty name="width" value="0.00441" units="cm"/>
      <inkml:brushProperty name="height" value="0.00882" units="cm"/>
      <inkml:brushProperty name="color" value="#435FAA"/>
      <inkml:brushProperty name="tip" value="rectangle"/>
      <inkml:brushProperty name="rasterOp" value="maskPen"/>
      <inkml:brushProperty name="fitToCurve" value="1"/>
    </inkml:brush>
  </inkml:definitions>
  <inkml:trace contextRef="#ctx0" brushRef="#br0">-1 13 175,'0'0'24,"0"0"-8,0 0-11,4 6-1,6-5-1,-3-1-1,3 1-1,2-1 0,-1 0 0,-2 0-1,1-2-2,1 1 1,-11 1-3,13-3-5,-13 3-11,9-5-5,-9 5-15,8-10-31</inkml:trace>
</inkml:ink>
</file>

<file path=ppt/ink/ink11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3:23:10.999"/>
    </inkml:context>
    <inkml:brush xml:id="br0">
      <inkml:brushProperty name="width" value="0.00441" units="cm"/>
      <inkml:brushProperty name="height" value="0.00882" units="cm"/>
      <inkml:brushProperty name="color" value="#435FAA"/>
      <inkml:brushProperty name="tip" value="rectangle"/>
      <inkml:brushProperty name="rasterOp" value="maskPen"/>
      <inkml:brushProperty name="fitToCurve" value="1"/>
    </inkml:brush>
  </inkml:definitions>
  <inkml:trace contextRef="#ctx0" brushRef="#br0">20 1 178,'0'0'24,"0"0"-9,0 0-9,0 0-3,0 7 0,0 2-2,0 6 1,-2-1-1,1 5-1,0 3 1,-2 0-2,3 5-3,-9-5-10,8 1-7,-1-3-5,1-6-21,0-6-36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6T21:28:32.356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20 1 57,'-2'12'49,"2"-12"-9,-4 6-29,4-6-1,-10 7-2,10-7 0,-3 11-1,3-1-2,0-10-1,0 14-1,2-4-2,1 0 1,5-1 0,-5 4-1,3-6-1,3 3 2,1-4-2,-2-4-2,4 2-3,-4-4-13,3-5-6,-2-4-16,-1-3-24</inkml:trace>
</inkml:ink>
</file>

<file path=ppt/ink/ink11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3:23:12.311"/>
    </inkml:context>
    <inkml:brush xml:id="br0">
      <inkml:brushProperty name="width" value="0.00441" units="cm"/>
      <inkml:brushProperty name="height" value="0.00882" units="cm"/>
      <inkml:brushProperty name="color" value="#435FAA"/>
      <inkml:brushProperty name="tip" value="rectangle"/>
      <inkml:brushProperty name="rasterOp" value="maskPen"/>
      <inkml:brushProperty name="fitToCurve" value="1"/>
    </inkml:brush>
  </inkml:definitions>
  <inkml:trace contextRef="#ctx0" brushRef="#br0">45 23 43,'0'0'61,"-8"-7"-14,8 7-29,0-6-4,0 6-3,0 0-3,4-10-3,-4 10 0,0 0-2,7 7 0,-7 1-1,2 3 0,-2 2-1,0 4-1,0-1 1,-5 1-2,-3 4-4,-1-8-9,-1 1-7,5-6-10,5-8-25,-12 2-27</inkml:trace>
</inkml:ink>
</file>

<file path=ppt/ink/ink11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3:23:12.983"/>
    </inkml:context>
    <inkml:brush xml:id="br0">
      <inkml:brushProperty name="width" value="0.00441" units="cm"/>
      <inkml:brushProperty name="height" value="0.00882" units="cm"/>
      <inkml:brushProperty name="color" value="#435FAA"/>
      <inkml:brushProperty name="tip" value="rectangle"/>
      <inkml:brushProperty name="rasterOp" value="maskPen"/>
      <inkml:brushProperty name="fitToCurve" value="1"/>
    </inkml:brush>
  </inkml:definitions>
  <inkml:trace contextRef="#ctx0" brushRef="#br0">128 119 72,'7'-12'59,"0"4"-23,-7-5-21,5 4-5,-5-4-2,2 3-2,-2-2-1,-1 2-2,-3-1 0,-3 4-1,-2-1 1,-2 4-2,-4 3 0,1 1 0,0 6-1,0 5 1,0 5-1,1 3 1,2 4-1,3 4 1,0 1-1,5-1 0,2-4 0,1-2 0,2-5 0,8-4 1,-2-10-1,4-2 0,2-6 0,2-7 0,0-2 0,4-2 0,-5-5 1,2 0-1,-4-1 0,-3 5 0,-3 1 0,-3 3 0,2 6 0,-6 8 1,0 0-1,-7 6 1,3 5-1,-2 9 0,0 5 0,4 0 1,2 3-1,0-1 0,0-2 0,4-5-1,7 1-1,0-10-2,7-3-12,-4-5-6,3-3-7,-3-4-28,3-2-27</inkml:trace>
</inkml:ink>
</file>

<file path=ppt/ink/ink11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3:23:13.287"/>
    </inkml:context>
    <inkml:brush xml:id="br0">
      <inkml:brushProperty name="width" value="0.00441" units="cm"/>
      <inkml:brushProperty name="height" value="0.00882" units="cm"/>
      <inkml:brushProperty name="color" value="#435FAA"/>
      <inkml:brushProperty name="tip" value="rectangle"/>
      <inkml:brushProperty name="rasterOp" value="maskPen"/>
      <inkml:brushProperty name="fitToCurve" value="1"/>
    </inkml:brush>
  </inkml:definitions>
  <inkml:trace contextRef="#ctx0" brushRef="#br0">15 0 163,'0'0'26,"0"0"-5,-7 5-16,7-5-2,0 7 1,0-2-2,-1 3-1,-2 4 0,3-1 0,-3 4 0,3-2-1,0 1 1,0 0-1,0-4 1,3-2-1,-3-8-2,8 12-1,-8-12-10,13-8-7,-3-5-6,-1 1-19,0-6-36</inkml:trace>
</inkml:ink>
</file>

<file path=ppt/ink/ink11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3:23:13.470"/>
    </inkml:context>
    <inkml:brush xml:id="br0">
      <inkml:brushProperty name="width" value="0.00441" units="cm"/>
      <inkml:brushProperty name="height" value="0.00882" units="cm"/>
      <inkml:brushProperty name="color" value="#435FAA"/>
      <inkml:brushProperty name="tip" value="rectangle"/>
      <inkml:brushProperty name="rasterOp" value="maskPen"/>
      <inkml:brushProperty name="fitToCurve" value="1"/>
    </inkml:brush>
  </inkml:definitions>
  <inkml:trace contextRef="#ctx0" brushRef="#br0">10-1 165,'-6'2'25,"6"-2"-5,-5 9-16,5-9-3,0 8-7,0-8-13,8 4-5,2-4-18,-3-6-32</inkml:trace>
</inkml:ink>
</file>

<file path=ppt/ink/ink11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3:23:13.899"/>
    </inkml:context>
    <inkml:brush xml:id="br0">
      <inkml:brushProperty name="width" value="0.00441" units="cm"/>
      <inkml:brushProperty name="height" value="0.00882" units="cm"/>
      <inkml:brushProperty name="color" value="#435FAA"/>
      <inkml:brushProperty name="tip" value="rectangle"/>
      <inkml:brushProperty name="rasterOp" value="maskPen"/>
      <inkml:brushProperty name="fitToCurve" value="1"/>
    </inkml:brush>
  </inkml:definitions>
  <inkml:trace contextRef="#ctx0" brushRef="#br0">-1 1 150,'0'0'31,"0"0"-9,0 0-15,8 6-2,-8-6-2,14 19 1,-6-7-2,4 6 0,1-2-1,-2 6 0,1 2 1,-1 0-1,1 3 0,-4 3 0,-2 1-1,-3 5 1,-3 2 0,0 1-1,0-1 1,-5 2-1,-5-5 0,2 2 0,-1-2-1,-3 0 0,4-4-8,0-4-12,1-9-3,0-4-12,7-14-39</inkml:trace>
</inkml:ink>
</file>

<file path=ppt/ink/ink11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3:23:14.727"/>
    </inkml:context>
    <inkml:brush xml:id="br0">
      <inkml:brushProperty name="width" value="0.00441" units="cm"/>
      <inkml:brushProperty name="height" value="0.00882" units="cm"/>
      <inkml:brushProperty name="color" value="#435FAA"/>
      <inkml:brushProperty name="tip" value="rectangle"/>
      <inkml:brushProperty name="rasterOp" value="maskPen"/>
      <inkml:brushProperty name="fitToCurve" value="1"/>
    </inkml:brush>
  </inkml:definitions>
  <inkml:trace contextRef="#ctx0" brushRef="#br0">4 7 135,'0'0'37,"4"-9"-19,-4 9-9,0 0-2,11 0-1,-11 0-2,7 12-1,-6-4 1,4 8-3,-5-2 1,0 5-2,0 2 0,-9-3-10,4 2-9,-6-8-6,3-5-16,8-7-40</inkml:trace>
</inkml:ink>
</file>

<file path=ppt/ink/ink11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3:23:15.755"/>
    </inkml:context>
    <inkml:brush xml:id="br0">
      <inkml:brushProperty name="width" value="0.00441" units="cm"/>
      <inkml:brushProperty name="height" value="0.00882" units="cm"/>
      <inkml:brushProperty name="color" value="#435FAA"/>
      <inkml:brushProperty name="tip" value="rectangle"/>
      <inkml:brushProperty name="rasterOp" value="maskPen"/>
      <inkml:brushProperty name="fitToCurve" value="1"/>
    </inkml:brush>
  </inkml:definitions>
  <inkml:trace contextRef="#ctx0" brushRef="#br0">54 30 65,'0'0'59,"0"0"-27,-7-8-13,7 8-7,0 0-3,0 0-3,0 0-2,-2 11 0,2 4-2,-1 6-1,-3 2 1,-1 3-1,1 3 0,-1 2 0,-3-1-1,1-2 1,2-6-1,2-6 0,-1-5 1,4-4-1,0-7 0,0 0 2,2-10-2,3-5 0,0-5 1,2-1-1,5-3 0,-2-3 1,4 2-1,0-2 0,2 1 0,4 2 1,-3 6-1,4 1 1,-1 2-1,-2 7 1,-2-2-1,1 5 0,-6 5 0,1 0-2,-4 8-5,-5 1-11,0 4-6,-3 0-12,0 4-37</inkml:trace>
</inkml:ink>
</file>

<file path=ppt/ink/ink11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3:23:16.398"/>
    </inkml:context>
    <inkml:brush xml:id="br0">
      <inkml:brushProperty name="width" value="0.00441" units="cm"/>
      <inkml:brushProperty name="height" value="0.00882" units="cm"/>
      <inkml:brushProperty name="color" value="#435FAA"/>
      <inkml:brushProperty name="tip" value="rectangle"/>
      <inkml:brushProperty name="rasterOp" value="maskPen"/>
      <inkml:brushProperty name="fitToCurve" value="1"/>
    </inkml:brush>
  </inkml:definitions>
  <inkml:trace contextRef="#ctx0" brushRef="#br0">58 30 137,'0'0'35,"-5"3"-11,5-3-16,-9 17-3,2-3-1,1 3-1,-2 2-1,2 2-1,1 1-1,2-1 0,0-2 1,-1-4-1,2-2 0,2-5 0,0-8 0,0 0 0,7 0 2,-2-6-2,3-7 1,-1-3-1,3-4 1,-1-4-1,-1-3 1,2-3-1,-4 4 1,4 2-1,-7 5 1,2 5-1,-5 14 0,0 0 0,7 14 0,-7 6 1,0 7-1,3 1 0,1 2 0,4-4 1,-1-3-1,1-4 1,5-8-1,0-3 2,-2-8-1,5-5-1,-2-6 1,0-2 0,-1-5-1,-3-3 1,1-1-1,-4-3 0,0 2 0,-5 4 0,1 7-2,-3-4-2,0 16-9,5-10-8,-5 10-6,0 0-21,0 0-35</inkml:trace>
</inkml:ink>
</file>

<file path=ppt/ink/ink11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3:23:16.738"/>
    </inkml:context>
    <inkml:brush xml:id="br0">
      <inkml:brushProperty name="width" value="0.00441" units="cm"/>
      <inkml:brushProperty name="height" value="0.00882" units="cm"/>
      <inkml:brushProperty name="color" value="#435FAA"/>
      <inkml:brushProperty name="tip" value="rectangle"/>
      <inkml:brushProperty name="rasterOp" value="maskPen"/>
      <inkml:brushProperty name="fitToCurve" value="1"/>
    </inkml:brush>
  </inkml:definitions>
  <inkml:trace contextRef="#ctx0" brushRef="#br0">120 0 169,'-6'-2'25,"-2"2"-4,-3 2-17,6 9 0,-7-1-1,-1 8-1,1 5 0,1 5 0,1 2-1,-1 6 0,5 3-1,-3 0 0,7 3 1,0-5-1,2-1 0,2-3-2,6 0-1,-1-14-9,5-1-9,-7-4-5,8-8-16,-2-6-39</inkml:trace>
</inkml:ink>
</file>

<file path=ppt/ink/ink11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3:23:17.167"/>
    </inkml:context>
    <inkml:brush xml:id="br0">
      <inkml:brushProperty name="width" value="0.00441" units="cm"/>
      <inkml:brushProperty name="height" value="0.00882" units="cm"/>
      <inkml:brushProperty name="color" value="#435FAA"/>
      <inkml:brushProperty name="tip" value="rectangle"/>
      <inkml:brushProperty name="rasterOp" value="maskPen"/>
      <inkml:brushProperty name="fitToCurve" value="1"/>
    </inkml:brush>
  </inkml:definitions>
  <inkml:trace contextRef="#ctx0" brushRef="#br0">154 71 150,'0'-14'31,"0"2"-9,-2-5-14,1 9-3,-6-3-1,7 11 0,-15-9-2,4 9 0,0 2-1,-3 5 1,-5 4-1,3 2 0,2 5 0,4 4-1,3-1 1,1 1-1,6-3 0,9 3 0,4-1 0,2-2 0,1-1 1,3-3-1,-4 0 0,-4-3 0,1 0 1,-6-3-1,-5 1 1,-1-3 0,-10 4-1,-4-4 0,-6 0-1,-1-3-3,4 6-11,-3-8-7,1-2-6,8-5-22,5-10-41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6T21:28:32.357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27 2 152,'-14'-2'26,"14"2"-5,-8 0-17,8 0-1,0 0-1,-5 6 0,5-6-2,0 7-3,0-7-10,0 0-8,0 8-10,0-8-23,0 0-19</inkml:trace>
</inkml:ink>
</file>

<file path=ppt/ink/ink11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3:23:18.074"/>
    </inkml:context>
    <inkml:brush xml:id="br0">
      <inkml:brushProperty name="width" value="0.00441" units="cm"/>
      <inkml:brushProperty name="height" value="0.00882" units="cm"/>
      <inkml:brushProperty name="color" value="#435FAA"/>
      <inkml:brushProperty name="tip" value="rectangle"/>
      <inkml:brushProperty name="rasterOp" value="maskPen"/>
      <inkml:brushProperty name="fitToCurve" value="1"/>
    </inkml:brush>
  </inkml:definitions>
  <inkml:trace contextRef="#ctx0" brushRef="#br0">78 80 90,'0'-12'55,"0"12"-23,0 0-19,0-7-3,0 7-4,-4 7-1,0 5-1,-2 1-1,2 5-1,-7 5 0,3 3-1,0 1 0,-2 0 0,1-2-1,1-6 1,5-2-1,0-6 0,3-11 1,0 0-1,3 0 0,4-11-1,2-5 2,4 0-2,-6-4 1,3-2 0,0-1 0,-2 1 1,-1 2-1,-4 4 0,3 4 0,-6 12 0,8-3 1,-6 6-1,2 10 0,-1 5 0,1 5 1,-3 2 0,5-1-1,0-4 1,-2-1 0,5-3 0,-4-6 0,7-6 1,-5-4-2,3-3 1,-2-7 0,4-3 0,-3-4-1,0-1 1,1-7-1,0 1 0,-3-3 0,0 1 0,0 1-1,-4 1-1,3 11-5,-6-4-10,0 8-5,-2-2-9,2 3-29,-1-2-30</inkml:trace>
</inkml:ink>
</file>

<file path=ppt/ink/ink11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3:23:18.487"/>
    </inkml:context>
    <inkml:brush xml:id="br0">
      <inkml:brushProperty name="width" value="0.00441" units="cm"/>
      <inkml:brushProperty name="height" value="0.00882" units="cm"/>
      <inkml:brushProperty name="color" value="#435FAA"/>
      <inkml:brushProperty name="tip" value="rectangle"/>
      <inkml:brushProperty name="rasterOp" value="maskPen"/>
      <inkml:brushProperty name="fitToCurve" value="1"/>
    </inkml:brush>
  </inkml:definitions>
  <inkml:trace contextRef="#ctx0" brushRef="#br0">-1 10 144,'0'-11'33,"4"10"-10,-4 1-15,22 4-1,-8 2-3,6 6 1,-5 2-3,7 5 1,-2 0-2,-2 6 1,-1 2 0,-4 1-1,0 7 0,-6 2-1,-3 4 1,-3 0-1,-1 6 1,-5 0-1,-2 0 1,-3-1-1,-4-5 0,-1-1-1,0-2-3,-5-9-7,6 0-10,-2-10-4,2-5-17,0-8-36</inkml:trace>
</inkml:ink>
</file>

<file path=ppt/ink/ink11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3-11-17T13:24:57.59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0,'0'0,"0"0,0 0</inkml:trace>
</inkml:ink>
</file>

<file path=ppt/ink/ink11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3:24:58.845"/>
    </inkml:context>
    <inkml:brush xml:id="br0">
      <inkml:brushProperty name="width" value="0.00441" units="cm"/>
      <inkml:brushProperty name="height" value="0.00882" units="cm"/>
      <inkml:brushProperty name="color" value="#435FAA"/>
      <inkml:brushProperty name="tip" value="rectangle"/>
      <inkml:brushProperty name="rasterOp" value="maskPen"/>
      <inkml:brushProperty name="fitToCurve" value="1"/>
    </inkml:brush>
  </inkml:definitions>
  <inkml:trace contextRef="#ctx0" brushRef="#br0">155 16 79,'0'0'53,"0"0"-28,0 0-10,0-8-4,0 8-4,0 0-1,0 0-1,0-7-1,0 7-1,0 0 0,0 0-1,-3 0 0,3 0 0,-11 8 0,4 2-1,-2 2 1,-3 2-1,0 3 0,2 1 0,-4 3 0,4 4-1,-4 0 1,1 1 0,0 4-1,6-3 1,-3 1-1,6 2 1,0-4 0,1-1 0,3-1-1,3-2 1,4-5-1,0-1 0,2-2 1,3-3-1,-3 0 0,1-1 0,3-2-2,-6-3-1,3 5-4,-10-10-13,11 9-4,-11-9-13,0 0-35</inkml:trace>
</inkml:ink>
</file>

<file path=ppt/ink/ink11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3:25:00.046"/>
    </inkml:context>
    <inkml:brush xml:id="br0">
      <inkml:brushProperty name="width" value="0.00441" units="cm"/>
      <inkml:brushProperty name="height" value="0.00882" units="cm"/>
      <inkml:brushProperty name="color" value="#435FAA"/>
      <inkml:brushProperty name="tip" value="rectangle"/>
      <inkml:brushProperty name="rasterOp" value="maskPen"/>
      <inkml:brushProperty name="fitToCurve" value="1"/>
    </inkml:brush>
  </inkml:definitions>
  <inkml:trace contextRef="#ctx0" brushRef="#br0">125 56 35,'0'0'53,"11"-6"-17,-6-1-11,0 2-9,-2-3-4,3 3-4,-5 0-1,-1 5-2,5-12 1,-5 12-3,-3-8 1,3 8-1,-12-1 0,4 1-1,-6 2-1,0 3 2,-2 0-2,-3 5 0,4 0-1,-1 1 1,3-1-1,3 1 0,1-2 1,6 3-1,3-2 0,1 1 1,10-2-1,1 1 1,6 0-1,-2 0 0,2 2 1,2-1-1,-1 2 1,-5-1-1,-6 0 1,0-1 0,-7-2 0,-1 3 0,-6-3 0,-2 0-1,-8-3 1,2-1-1,-2-2 0,-5 0 0,3 0-1,0-3-1,4 1-1,-1-1-2,15 0-9,-9 0-9,9 0-6,0 0-26,9-4-26</inkml:trace>
</inkml:ink>
</file>

<file path=ppt/ink/ink11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3:25:00.334"/>
    </inkml:context>
    <inkml:brush xml:id="br0">
      <inkml:brushProperty name="width" value="0.00441" units="cm"/>
      <inkml:brushProperty name="height" value="0.00882" units="cm"/>
      <inkml:brushProperty name="color" value="#435FAA"/>
      <inkml:brushProperty name="tip" value="rectangle"/>
      <inkml:brushProperty name="rasterOp" value="maskPen"/>
      <inkml:brushProperty name="fitToCurve" value="1"/>
    </inkml:brush>
  </inkml:definitions>
  <inkml:trace contextRef="#ctx0" brushRef="#br0">41 0 164,'-7'9'27,"0"1"-7,0 2-14,0-3-1,4 3-2,-3 2 0,3 1-2,2-2 0,1 3 0,0-5 0,1 2-1,5-5 0,-6-8 0,13 9-2,-6-9-2,6 0-8,-3-8-8,0 0-6,1-8-19,0-1-33</inkml:trace>
</inkml:ink>
</file>

<file path=ppt/ink/ink11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3:25:00.485"/>
    </inkml:context>
    <inkml:brush xml:id="br0">
      <inkml:brushProperty name="width" value="0.00441" units="cm"/>
      <inkml:brushProperty name="height" value="0.00882" units="cm"/>
      <inkml:brushProperty name="color" value="#435FAA"/>
      <inkml:brushProperty name="tip" value="rectangle"/>
      <inkml:brushProperty name="rasterOp" value="maskPen"/>
      <inkml:brushProperty name="fitToCurve" value="1"/>
    </inkml:brush>
  </inkml:definitions>
  <inkml:trace contextRef="#ctx0" brushRef="#br0">30 5 155,'-8'-3'29,"-1"0"-8,9 3-15,-13 0-2,13 0-3,0 0-4,0 5-13,9-3-6,-3 1-15,6-1-27</inkml:trace>
</inkml:ink>
</file>

<file path=ppt/ink/ink11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3:25:00.754"/>
    </inkml:context>
    <inkml:brush xml:id="br0">
      <inkml:brushProperty name="width" value="0.00441" units="cm"/>
      <inkml:brushProperty name="height" value="0.00882" units="cm"/>
      <inkml:brushProperty name="color" value="#435FAA"/>
      <inkml:brushProperty name="tip" value="rectangle"/>
      <inkml:brushProperty name="rasterOp" value="maskPen"/>
      <inkml:brushProperty name="fitToCurve" value="1"/>
    </inkml:brush>
  </inkml:definitions>
  <inkml:trace contextRef="#ctx0" brushRef="#br0">0 5 158,'0'0'28,"0"8"-6,7-3-15,0-5-3,7 1 1,-1-1-2,4 0-1,-1-1-1,4 0 1,-3-1-2,0-1-1,-4 3-1,-2-2-2,3 2-9,-5 0-9,-2-2-5,0-2-22,1 0-32</inkml:trace>
</inkml:ink>
</file>

<file path=ppt/ink/ink11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3:25:00.974"/>
    </inkml:context>
    <inkml:brush xml:id="br0">
      <inkml:brushProperty name="width" value="0.00441" units="cm"/>
      <inkml:brushProperty name="height" value="0.00882" units="cm"/>
      <inkml:brushProperty name="color" value="#435FAA"/>
      <inkml:brushProperty name="tip" value="rectangle"/>
      <inkml:brushProperty name="rasterOp" value="maskPen"/>
      <inkml:brushProperty name="fitToCurve" value="1"/>
    </inkml:brush>
  </inkml:definitions>
  <inkml:trace contextRef="#ctx0" brushRef="#br0">13 10 134,'0'0'34,"0"0"-10,0-10-16,0 10-3,0 0-1,1 5-1,-1-5 1,0 12-2,0-3 0,0 4 1,0 1-2,0-1 0,0 5-1,-3-4-2,3 6-5,-5-2-12,2-2-5,0-5-14,3-1-32</inkml:trace>
</inkml:ink>
</file>

<file path=ppt/ink/ink11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3:25:01.282"/>
    </inkml:context>
    <inkml:brush xml:id="br0">
      <inkml:brushProperty name="width" value="0.00441" units="cm"/>
      <inkml:brushProperty name="height" value="0.00882" units="cm"/>
      <inkml:brushProperty name="color" value="#435FAA"/>
      <inkml:brushProperty name="tip" value="rectangle"/>
      <inkml:brushProperty name="rasterOp" value="maskPen"/>
      <inkml:brushProperty name="fitToCurve" value="1"/>
    </inkml:brush>
  </inkml:definitions>
  <inkml:trace contextRef="#ctx0" brushRef="#br0">36-1 168,'-6'9'26,"6"-9"-5,0 7-16,0-7-1,2 13-1,1-4-2,-2 1 0,1 1-1,-2 4-5,-2-1-14,-4 1-3,-2-1-10,1-2-29,-7-4-26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9T11:03:22.28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 5 123,'-3'-9'38,"3"9"-13,0 0-17,0 0-3,0 13 0,0-13-2,6 17 1,1-4-2,2 1 1,2 0-2,1 4 1,-1-4-1,5 5 1,-2-3-1,1 1-1,0-1 0,-5-4 0,0 4 0,-1-6 0,-3 3-3,-6-13-1,11 7-9,-11-7-9,0 0-7,7-15-25,-3 2-26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6T21:28:32.358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160 27 28,'0'0'41,"4"4"-6,-4-4-10,0 0-8,0 0-5,0 0-2,0 0-3,2-5-1,-2 5-2,0 0 0,0-9-1,0 9 1,-3-8-2,3 8 0,-12-2 1,6-2-1,-3 4-1,0-3 0,-2 3 0,-2 0 0,3 0 0,-1 0-1,-3 1 1,1 1-1,5 2 1,-1-1 0,1 3-1,0 0 0,2 3 2,6-9-2,-11 16 0,7-6 0,4-2 1,0 5-1,0-3 0,6 4 0,6-4 0,-1 4 0,6-1 0,-1 4 0,4-4 0,2 4 0,0-7 0,-2 5 1,-4-3-1,-1 0 0,-4-4 1,-11-8-1,11 15 1,-11-8 0,-3 0-1,-5 2 2,1-3-1,-7 0 0,1-1-1,-4-1 0,-1 1 0,0-5 1,2 0-1,-1 0 0,3 0 0,5-1 0,-1-3-1,10 4 1,-9-6-2,9 6-1,5-7-2,5 3-10,2-4-8,2-1-11,4 1-25,4-5-19</inkml:trace>
</inkml:ink>
</file>

<file path=ppt/ink/ink12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3:25:02.854"/>
    </inkml:context>
    <inkml:brush xml:id="br0">
      <inkml:brushProperty name="width" value="0.00441" units="cm"/>
      <inkml:brushProperty name="height" value="0.00882" units="cm"/>
      <inkml:brushProperty name="color" value="#435FAA"/>
      <inkml:brushProperty name="tip" value="rectangle"/>
      <inkml:brushProperty name="rasterOp" value="maskPen"/>
      <inkml:brushProperty name="fitToCurve" value="1"/>
    </inkml:brush>
  </inkml:definitions>
  <inkml:trace contextRef="#ctx0" brushRef="#br0">128 115 72,'9'-10'57,"-9"10"-29,3-10-9,-3 0-7,0 10-2,5-17-3,-3 9-3,-2-3 0,0 1-1,-3-2 0,-1 5-2,-5-2 2,2 5-2,-6-2 0,5 6 0,-5 0 0,-1 11 0,2 3-1,-2 4 0,0 4 1,0 3-1,5 0 0,4 1 1,-1-3-1,6-2 0,0-5 1,7-3-1,6-5 1,1-5-1,2-3 0,-1-2 0,4-7 1,-1-3-1,-1-1 0,-1-1 0,-5-5 1,-1 4-1,-1 1 1,-6 2-1,-1 4 0,-2 8 1,0 0-1,-4 0 0,1 13 0,-2 2 1,-1 2-2,5 4 1,-4-2 0,5-1 0,0 0-2,0-5 0,7-1-3,-7-12-9,17 9-6,-7-8-7,6-1-20,-3-3-32</inkml:trace>
</inkml:ink>
</file>

<file path=ppt/ink/ink12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3:25:03.074"/>
    </inkml:context>
    <inkml:brush xml:id="br0">
      <inkml:brushProperty name="width" value="0.00441" units="cm"/>
      <inkml:brushProperty name="height" value="0.00882" units="cm"/>
      <inkml:brushProperty name="color" value="#435FAA"/>
      <inkml:brushProperty name="tip" value="rectangle"/>
      <inkml:brushProperty name="rasterOp" value="maskPen"/>
      <inkml:brushProperty name="fitToCurve" value="1"/>
    </inkml:brush>
  </inkml:definitions>
  <inkml:trace contextRef="#ctx0" brushRef="#br0">25 0 150,'0'0'31,"-2"5"-10,-3 4-12,1-1-2,0 4-2,-2 1-1,4 1-2,2 0 0,0-2-1,5-1 0,-1-2-1,3 0-2,3-8-1,1 2-5,-3-4-10,1-7-5,-1-2-11,2-1-30,-7-4-17</inkml:trace>
</inkml:ink>
</file>

<file path=ppt/ink/ink12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3:25:03.217"/>
    </inkml:context>
    <inkml:brush xml:id="br0">
      <inkml:brushProperty name="width" value="0.00441" units="cm"/>
      <inkml:brushProperty name="height" value="0.00882" units="cm"/>
      <inkml:brushProperty name="color" value="#435FAA"/>
      <inkml:brushProperty name="tip" value="rectangle"/>
      <inkml:brushProperty name="rasterOp" value="maskPen"/>
      <inkml:brushProperty name="fitToCurve" value="1"/>
    </inkml:brush>
  </inkml:definitions>
  <inkml:trace contextRef="#ctx0" brushRef="#br0">16 7 160,'-10'-7'26,"10"7"-7,-7-1-14,7 1-3,0 6-9,0-6-12,0 0-7,8 4-18,-8-4-29</inkml:trace>
</inkml:ink>
</file>

<file path=ppt/ink/ink12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3:25:03.561"/>
    </inkml:context>
    <inkml:brush xml:id="br0">
      <inkml:brushProperty name="width" value="0.00441" units="cm"/>
      <inkml:brushProperty name="height" value="0.00882" units="cm"/>
      <inkml:brushProperty name="color" value="#435FAA"/>
      <inkml:brushProperty name="tip" value="rectangle"/>
      <inkml:brushProperty name="rasterOp" value="maskPen"/>
      <inkml:brushProperty name="fitToCurve" value="1"/>
    </inkml:brush>
  </inkml:definitions>
  <inkml:trace contextRef="#ctx0" brushRef="#br0">0 7 155,'0'0'29,"14"-3"-8,-6-1-14,9 4-1,-5 2-1,6 5-2,-4 0 0,3 5 0,-4 5-1,1 3 0,-2 3-1,-4 6 0,-4 3 0,-2 6 0,-2 1 0,-6 2-1,-5-2 1,-2 3-1,-4-2 0,-3-2-3,10 3-8,-8-11-10,8-4-2,-3-11-12,4-8-40</inkml:trace>
</inkml:ink>
</file>

<file path=ppt/ink/ink12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2:55:28.41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 0 160,'-6'11'27,"6"-11"-7,0 5-15,0-5 0,15 0-2,-8 0 0,7 0-2,0 0 0,6-2 0,-6 0-1,-4 0 0,2 2-1,-12 0-5,12 0-13,-12 0-3,-3 9-11,-8-1-29,-2 1-21</inkml:trace>
</inkml:ink>
</file>

<file path=ppt/ink/ink12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2:55:28.60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7 150,'0'0'29,"10"5"-8,-5 0-14,5-6-3,4 1 0,1 0-3,0-2-2,0 2-10,0-1-9,-1-3-6,-1 1-20,-6-3-31</inkml:trace>
</inkml:ink>
</file>

<file path=ppt/ink/ink12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2:55:28.83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31-1 167,'-10'13'25,"5"0"-5,-4 3-14,6 4-2,-1 0-1,4 0 0,0-1-2,1 0-1,2-1-1,-1-5-8,3-1-10,-5-5-4,0-7-14,0 0-31</inkml:trace>
</inkml:ink>
</file>

<file path=ppt/ink/ink12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2:55:40.92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 15 53,'0'0'41,"0"0"-7,2-7-12,-2 7-7,0 0-4,0-8-3,0 8-1,0 0-2,0 0 0,0 0-1,0 0-1,-3 5 0,3 2-1,-2 3 0,2 4 0,-1 1-1,1 7 0,0-2 0,0 2 1,-2-2-1,2 3-1,0-3 1,0-3-1,0-5 1,0-2-1,0-2 0,0-8 1,2 5-1,-2-5 0,0 0 1,4-5-1,-2-3 1,3-3-1,0-1 0,-3-3 0,4-2 1,1 0-1,0-1 0,2-1 0,4 1 0,-2 3 0,0 0 0,1 3 0,2 0 0,-1 7 0,2 1 1,-2 0-1,1 4 0,-1 0 0,0 0 0,-3 2 1,-2 1-1,4-1 1,-8 0-1,-4-2 0,11 2 0,-11-2 1,0 0-2,3 7-1,-1 1-6,-2-8-11,-5 7-4,5-7-11,-7 3-33</inkml:trace>
</inkml:ink>
</file>

<file path=ppt/ink/ink12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2:55:42.04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120 12 28,'0'0'60,"4"-6"-11,-4 6-26,0 0-8,0 0-4,3-7-3,-3 7-2,0 0-1,0 0-2,-5 1 0,5-1 0,-9 9-1,9-9-1,-14 15-1,5-6 2,1-1-1,2 4 1,-5-4-1,5 3-1,-4-2 1,5 1 0,-4 1 0,3 0 0,-2 1-1,5 1 1,-3 2-1,1 3 0,2 0 0,1-1 1,0 3-1,2 0 0,0 0 0,0 0 0,0-3 1,0 0-1,1-2 0,2-1 0,0-2 1,2-1 0,1 0-1,-2-2 0,3-1 0,-2 2 1,-5-10-1,14 11 0,-14-11-1,7 10-2,-7-10-4,7 6-13,-7-6-2,0 0-14,0 0-29</inkml:trace>
</inkml:ink>
</file>

<file path=ppt/ink/ink12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2:55:45.99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216 24 53,'0'0'53,"7"0"-21,-7 0-12,0 0-6,0 0-5,0 0-2,0-6-2,0 6-1,0 0 0,-1-8-1,1 8 0,0 0 0,-10-8-1,10 8 0,-13-2 0,1 2 0,1 0-1,3 2 0,-5 0 1,-1 1-2,-1 1 1,1 3 0,1-3-1,2 1 0,0 0 1,4-1-1,-5 3 0,6-2 0,6-5 1,-11 11-1,11-11 0,-3 14 0,2-8 0,1 4 0,1-2 1,4 0-1,3 3 0,-1-1 0,5 4 0,0-1 0,1 0 0,-2-1 0,4 3 0,-4-4 0,0-1 1,2 0-1,-6-1 1,0-2-1,-7-7 1,6 11-1,-6-11 1,0 11 0,0-11 0,-3 9-1,3-9 1,-13 5-1,4 0 1,-1-4-1,-3 1 1,-3-2-1,2 0 0,-2-1 0,2-1 0,-2 2 0,4-2 0,-1-2 0,4 3-2,2-1 1,7 2-4,-12 0-10,12 0-6,0 0-7,8 0-20,-2 0-38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6T21:28:32.359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16 0 118,'0'11'40,"0"-2"-14,0-9-16,-6 18-4,0-9 0,5 1-2,1-10-2,-3 14-1,3-14 1,0 0-2,0 0 0,0 0-2,0 0-3,0 0-10,4-13-8,-1 3-13,3-3-24,0-2-14</inkml:trace>
</inkml:ink>
</file>

<file path=ppt/ink/ink12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2:55:49.09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33 20 35,'0'0'41,"0"0"-5,0 0-10,0 0-9,0 0-5,0 0-4,0 0-1,1-10-1,-1 10-2,10-6 0,-10 6-1,6-3 0,-6 3 0,11 2-1,-11-2 1,9 10-2,-4-3 1,-2 2 0,1 3-1,-2-1 0,-1 3 0,-1 0 0,0-1 0,-5 1-1,0 0 0,-5 0-3,-1-1-15,-3-3-3,1-5-13,-3-4-27,6-1-22</inkml:trace>
</inkml:ink>
</file>

<file path=ppt/ink/ink12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2:55:53.38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136 128 25,'0'0'30,"0"0"0,7 2-3,-7-2-7,0 0-3,5 0-4,-5 0-1,0 0-4,11-4 0,-10-3-2,-1 7-1,8-7-1,-8 7-1,7-15 0,-2 8-1,-3-5 0,2 3-1,-4 2 1,0-4-1,-1 1 0,-4 1 1,-2-1-1,-1 4 0,-4-1-1,2 2 1,-2 2-1,-1 3 1,1 0-1,0 4 0,0 7 0,0-1 1,-3 6-1,3 3 0,-3 3 0,7 4 0,1-1 0,0 4 0,2-4 0,5 0 0,3-3 0,4-4 1,3-5-2,0-4 1,7-5 0,-3-4 0,3-4 1,2-5-1,-2-3 0,-3-4 0,0-3 0,1 1 0,-3-5 1,-3 1-1,-2 0 0,-3 3 0,2 2 0,-2 3 1,-2 2-1,-2 7 0,0 5 0,0 0 0,-12 14 0,9-1 0,-4 7 0,2 0 0,2 3 0,1-2 0,2 2 0,0-8 0,5 0 0,2-5 0,4-1 0,-1-5 0,3-1 0,0-3-1,-2 0 0,-3-3-2,7 2-6,-5-3-11,-2-2-5,-1 1-15,-7 5-34</inkml:trace>
</inkml:ink>
</file>

<file path=ppt/ink/ink12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2:55:55.05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 74,'0'0'55,"0"0"-23,0 0-16,0 0-5,0 0-2,0 0-4,0 0 0,0 0-2,6-5 0,-6 5 0,8 4-1,1 2 0,-2 1 0,0 6-1,4 1 1,-1 3-1,0 2 0,3 2-1,-4 1 1,2 2 0,-2-1 0,-2 2-1,-2-1 1,-2 2 0,-3 1-1,0 2 1,-1 1-1,-6 0 0,0 2 0,-5-4 0,2 1 0,-3-4-1,4 0-1,-4-7-3,8-1-13,-4-7-4,9-10-8,-5 5-31,5-5-23</inkml:trace>
</inkml:ink>
</file>

<file path=ppt/ink/ink12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2:56:03.48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 23,'0'0'27,"7"0"-8,-7 0 0,0 0-7,0 0 2,0 0-5,0 0-3,0 0-1,0 0 1,0 0-2,0 0-2,0 0 1,0 0-2,0 0-3,0 0-4,0 0-13,0 0-23,0 0-9</inkml:trace>
</inkml:ink>
</file>

<file path=ppt/ink/ink12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2:56:04.39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180 65 15,'0'0'59,"0"0"-5,0 0-32,0 0-6,0 0-5,0 0-3,0 0-2,0 0-1,0 0-1,0 0-1,0-6 1,0 6-1,0-13-1,-2 7 0,2 6 0,0-13 0,0 13-1,-10-11 2,10 11-2,-11-11 0,3 9 0,-2 0 0,0 2-1,0 0 1,-4 6-1,1 5 1,0 0-1,0 5 0,-1 5 0,5-1 1,-3 4-1,0 1 0,5-1 0,0 1 0,4-4 0,3-4 0,0-3 0,5-3 0,6-3 0,2-6 1,2-3-1,2-8 0,2-3 0,4-4 0,-2 0 0,2-3 1,-2-2-1,2-2 0,-8 2 0,-1 2 1,1 2-1,-10 2 0,4 0 1,-6 7-1,-3 8 0,0-6 1,0 6-1,-15 10 0,10 6 0,-7 3 0,5 0 0,0 3 0,4 1 1,3-1-1,0-1 0,5-3 0,5-5 0,-2-2 1,3-4-2,1 0 1,1-3-2,-5 1-2,-1-5-7,6 0-10,-13 0-4,11 1-18,-11-1-33</inkml:trace>
</inkml:ink>
</file>

<file path=ppt/ink/ink12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2:56:04.70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33 0 126,'0'0'39,"9"4"-14,-9-4-13,0 0-7,1 6 0,0 1 0,-1-7-2,0 16 0,0-7-1,0 5 0,0-1 0,-2-1-1,-6 1 0,4-1 0,0 0-2,-6-4-1,10-8-3,-13 3-9,13-3-8,-3-5-6,3-8-22,2-2-35</inkml:trace>
</inkml:ink>
</file>

<file path=ppt/ink/ink12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2:56:05.26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86 30 135,'10'-5'36,"-10"5"-12,0 0-13,3-12-5,-3 12 0,3-8-1,-3 8-2,0 0-1,0-6 0,0 6 0,-3-2 0,3 2-2,-14 0 1,10 2 0,-6 2-1,1-2 0,2 2 0,7-4 1,-13 13-1,13-13 0,-4 11 0,3-3 0,1-8 0,0 14 0,1-7 0,2 2 0,2-3 0,4 4 1,4 0-1,-6-2 0,4 5 0,2-4 0,-2 0 1,-3 2-1,1-2 0,-1 0 1,0-2-1,-8-7 1,11 9-1,-11-9 1,3 9-1,-3-9 1,-3 6-1,-6-2 0,-1 3 1,0-1 0,-7 0-1,0 0 0,-1-1 0,1 0-1,2-3 0,1 2-2,-1-4-11,7-4-8,4-8-4,4-4-17,1-4-39</inkml:trace>
</inkml:ink>
</file>

<file path=ppt/ink/ink12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2:56:37.71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197 20 53,'0'0'59,"0"0"-19,0 0-26,0 0-4,0 0 0,0 0-3,0 0-2,0 0-1,0 0 0,-4-6-1,4 6 0,-10-6 0,3 4-1,-4-1 0,2 2 1,-5-1-1,-3 2-1,0 0-1,0 0 1,0 2 0,1 3-1,2 0 1,3 1-1,1-2 0,1 2 0,1 2 0,3-1 1,4 0-1,1-1 0,0 5 0,4-3-1,6 2 2,4 0-1,1 1 0,4 0 0,6 0 0,0 3 0,-2-4 0,1 2 1,-6-1-1,-2 0 0,-2-2 1,-5 1 0,-8-3-1,-1 0 1,-8 0 0,-1-1-1,-8-3 1,0-1-1,-3-1 1,3-1-1,0 1 0,-3-1 0,6 0-1,6-3 0,-2 3 0,10 0-2,0 0-2,0 0-8,4-1-7,13-1-8,3-3-20,7-1-30</inkml:trace>
</inkml:ink>
</file>

<file path=ppt/ink/ink12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2:56:37.92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0 149,'0'0'29,"0"8"-7,0-8-17,0 10 0,0-10-2,0 8 0,0-8-2,0 0 0,0 0-2,1 7-1,-1-7-3,0 0-13,10-4-6,-10 4-16,3-9-31</inkml:trace>
</inkml:ink>
</file>

<file path=ppt/ink/ink12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2:56:38.40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20 18 161,'6'-7'27,"-6"7"-8,0-12-13,0 12-1,0 0-1,0 0 0,0 10-2,0 1 0,0 4 0,-2 4-1,-2 2 1,3 3-1,-2 1 0,1 2 0,1 0-1,0 2 0,-1-2 1,-4 3-1,5-5 0,0-1 0,1-2 0,0-3 0,1-4 0,6-2 0,-3-3 0,6-6 1,-1-1-1,4-3 0,-1 0 0,4-4-1,-2-1 1,0-5-1,2 2-1,-3-3-2,1 3-5,-10-1-11,5-1-5,-8-2-11,-1 2-34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6T21:28:32.360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35 22 119,'2'-14'39,"-2"14"-14,0 0-15,-2-9-4,2 9 0,0 0-2,-3 4-1,3-4 0,-8 17-1,5-2-1,2 3 0,1 3 0,-6 4 1,4 2-2,1 1 1,-2 2 0,3 1-1,-2-1 1,1 1-1,1-3 1,-3 2-1,3-5 0,-2-1 0,2-1 0,0-4 0,0-4 0,5 0 0,-4-7 0,-1-8 0,11 13 0,-11-13 0,15 3 0,-7-3 0,2-3 0,-2-3 0,2-1-1,1 0 0,-2 1-3,0-6-3,0 2-10,-1-2-8,-5 2-12,0-4-30</inkml:trace>
</inkml:ink>
</file>

<file path=ppt/ink/ink12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2:56:38.67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41 44 151,'-13'-6'30,"0"-1"-8,8 4-14,-4-5-2,9 8 0,-1-10-2,1 10-2,11-4 1,2 2-2,1-1 0,3 3 0,2 0-1,5 0-1,-4 1-1,2-1-3,0 4-12,-4-3-5,1 4-8,-5-4-28,-4 2-29</inkml:trace>
</inkml:ink>
</file>

<file path=ppt/ink/ink12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2:56:39.08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16 149,'0'8'30,"0"-8"-8,0 0-16,0 0-1,0 0 0,0 0-2,0 0 1,0 0-2,0 0-1,0 0 0,0 0-2,0 0-3,1-4-11,-1 4-7,0 0-6,9-11-26,-5 3-27</inkml:trace>
</inkml:ink>
</file>

<file path=ppt/ink/ink12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2:56:39.65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 5 92,'3'-6'52,"-3"6"-21,0 0-16,0 0-4,0 0-4,-2 3-1,2-3-2,0 8-2,0-8 1,0 9-2,0-9 0,3 6 0,-3-6-1,10 4 0,-10-4 1,5 0-1,-5 0 0,0 0 0,5-7 1,-5 7-1,0 0 0,0-7 0,0 7 0,-5 0 0,5 0-1,-12 0-1,12 0-3,-4 9-10,4-9-7,0 12-9,0-6-29,0-6-22</inkml:trace>
</inkml:ink>
</file>

<file path=ppt/ink/ink12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2:56:40.15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10 17 106,'0'0'46,"-8"7"-18,8-7-18,0 0-1,0 0-2,0 0-3,0 0-2,0 0 1,0 0-2,0 0 1,-2-4-1,2 4-1,0 0 1,0 0 1,0 0-1,0 0-1,0 0 1,0 0-1,0 5 1,0-5-1,2 8 0,-2-8 1,0 0-1,9-1 0,-9 1 0,5-7 1,-5 7-1,8-12 0,-8 12 0,0-7 1,0 7-1,0 0 1,-8 0 0,8 0-1,0 0 0,-10 7-1,10 1-9,0-8-9,0 0-6,8-8-15,-5-5-35</inkml:trace>
</inkml:ink>
</file>

<file path=ppt/ink/ink12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2:57:46.10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223 72 50,'0'0'38,"5"3"-3,-5-3-13,9-1-8,-9 1-4,11-7-4,-8 1 0,1 1-2,-1-1 0,-3 6-1,7-11 0,-7 11-1,0-10 0,0 10 1,-8-7-2,2 5 2,-8-2-2,0 0 0,-2-1 1,-1 3-1,-7-1 0,7 2 0,-3 0 1,0 1-1,3 1 0,3 3 0,0 3-1,1 0 1,4 0-1,2 2 1,3 0-1,-2 3 0,6-2 0,0 2 0,6 2 0,-2 2 0,8-2 0,0 4 0,0-2 2,6-1-2,-1 2 0,0 1 0,0-1 0,2-1 1,-5 1-1,-4-4 1,1 0-1,-5-2 0,0 2 1,-6-7 0,0 3-1,0-9 1,-12 10-1,5-7 1,-4-2-1,-3 0 1,-2-1-1,-5 0 1,2-3-1,2 1 0,-4 0 0,4 1 0,1-1 0,2-2-1,3 3 0,5-5-3,6 6-3,0 0-12,-1-11-4,2 1-15,12 2-30</inkml:trace>
</inkml:ink>
</file>

<file path=ppt/ink/ink12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2:57:49.06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7 102,'0'0'36,"0"0"-13,0 0-9,0 0-5,0 0-2,0 0-2,0 0-1,0 0-1,9-3 0,-1 3-1,-1 0 1,9 0-1,-2 0 0,4 1-1,2 0 1,3-1-1,1 0 0,-5 0-1,2-2 2,-4 1-2,-1-1 0,-6 1 0,-2 0-2,-8 1 1,13 0-1,-13 0-3,0 0-11,0 0-8,0 0-11,0 0-28,-6 0-11</inkml:trace>
</inkml:ink>
</file>

<file path=ppt/ink/ink12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2:57:49.40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 0 119,'0'0'39,"3"9"-18,-3-9-13,13 2-1,-5-2-1,5 0-1,-1 0-2,3 0 0,2-2-1,-1 1 0,0-2-2,1 2 1,-2 0-1,-2 0-1,3 1-3,-6 0-13,4 0-5,-4 1-13,1 0-28,-4 1-11</inkml:trace>
</inkml:ink>
</file>

<file path=ppt/ink/ink12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3:00:02.42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541 14 67,'0'0'39,"0"0"-10,3-7-12,-3 7-5,0 0-3,0 0-2,0 0-1,-5-5-1,5 5 0,-11-1-2,4 0 0,-5 1 0,-2 0-1,-1 1 1,-8-1-1,3 2-1,-8-1 1,-1 0 0,-2 0-1,-6-1 0,2 0 0,-5 3 1,6-3-1,-3 3 0,4-1-1,5 1 1,6 0-1,2 1 1,11 1-1,-1 0 0,10-5 0,0 12 0,0-5 1,11 1-1,-1 5 0,8-3 0,1 3 0,-1-1 0,5 0 1,-3 1-1,-2-2 0,2-1 0,-4 0 1,-8-4-1,1 1 0,-9-7 0,4 14 0,-4-7 0,-6 3 0,-3 1 0,-6 1 1,1 4-1,-4 4 0,1 0 1,-6 0-1,4-1 1,2-1-1,0 1 0,-1-3 0,2-2 0,8-2 0,-4-2 0,1-1 0,5-3 0,6-6 0,-11 12 0,11-12 0,-1 10 1,1-10-1,4 7 0,6-4 0,4 0 0,0 1 0,2 1 0,4-5 1,4 1-1,3-1 0,1 0 0,2-1 0,1-4 0,2 1 0,5 1 0,-4 0 1,6 0-1,-7 1 0,4-1 0,-7 2 0,-2-1 0,-7 1 0,-2-1 0,-5 1 0,-1 1-1,-3-1 0,-10 1 0,7 0-6,-7 0-10,0 0-4,-6 4-10,6-4-29,-11 1-28</inkml:trace>
</inkml:ink>
</file>

<file path=ppt/ink/ink12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3:00:51.03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51 21 15,'7'-5'30,"-7"5"-1,0 0-3,0 0-2,4-6-8,-4 6-5,0 0-2,0 0-1,0 0-3,4-10 0,-4 10-2,0 0 1,0 0-1,-4 6-1,1 2 1,-2-3 0,0 5-2,1 2 1,-4-1 0,3 3 0,1 2-1,-4-3 0,3 3 0,-2-3 0,4 0-1,0-1 1,3 0-1,0-4 1,0 1 0,0-9-1,5 9 0,-5-9 0,13 4 0,-4-3 0,-1-1 1,2-2-1,1-3 0,-4-2 0,4-2-1,1 2-1,-7-2-3,7-2-13,-5 3-7,1-6-17,-2 4-26</inkml:trace>
</inkml:ink>
</file>

<file path=ppt/ink/ink12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3:00:51.75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28 17 18,'0'0'27,"0"0"-3,0 0-3,-4 0-5,4 0 1,0 0-6,-10 3 0,10-3-4,0 0 0,0 0-2,-3 7 0,3-7-2,0 0 1,0 0-2,0 0 1,0 0-1,0 0 0,2-2 0,-2 2-1,0 0 0,1-6 0,-1 6 1,0 0-2,0 0 1,-4-5 0,4 5-1,0 0 1,-9 0 0,9 0-1,0 0 0,0 0 0,-1 5 1,1-5-1,0 0 1,0 0 0,7 0-1,-7 0 1,0 0 0,0 0 0,0 0-1,0 0 1,4-4-1,-4 4 0,0 0 1,0 0 0,0 0-1,0 0 1,0 0-1,0 0-1,0 0-2,0 0-11,0 0-8,13-5-13,-13 5-24,14-10-13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6T21:28:32.361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22 29 142,'-11'0'33,"11"0"-12,-11-3-13,11 3-2,8-5-1,3 2-2,1-2-1,2 3 1,3-2-2,1 1 0,4 1-1,-2 1 0,-3 1-1,0 0-1,0 0-3,-4 1-10,1 4-6,-1-1-10,-3 1-25,1 1-20</inkml:trace>
</inkml:ink>
</file>

<file path=ppt/ink/ink12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3:00:57.32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66 56 8,'0'0'32,"3"-10"2,-3 10-8,0 0-2,5-7-7,-5 7-3,0 0-5,0 0-1,0 0-2,0 0-2,0 0 0,-2 9-2,2-9 0,-3 12 0,0-6 0,3 5 0,-2-2-1,-4 5 1,2-2-1,2 7 1,-6-1-1,3 3-1,1 1 1,-4-1 0,3 0-1,-3-4 0,4-1 0,2-5 0,-1-3 0,3-8 0,-4 9 1,4-9-1,0 0 0,0-6 1,0 6-1,7-13 1,-5 1-1,2-3 0,4-2 1,-3 0-1,3-1 1,-4 0-1,5-2 0,-3 3 0,-1 1 0,2 2 0,-4 1 0,2 3 1,0 2-1,-5 8 0,3-7 1,-3 7-1,0 0 0,0 9 1,0 0-1,0 4 0,0 3 1,0-1-1,0 3 0,0 2 1,0-2-1,3-1 0,0-1 0,4-5 0,-4 0 0,1-3 1,-4-8-1,13 3 0,-3-4 1,-6-4-1,4-3 0,-3 0 0,3-3 1,-3-1-1,-1 0 0,4-1 0,-2 0 0,3-3 1,-4 3-1,5-1 0,2-2 0,-4 0 1,3 2-1,2-2 2,-1 5-2,-5-3 0,4 4 0,-2 1 0,-4 0 0,-5 9 0,13-9-2,-13 9 1,0 0-3,0 0-8,0 0-8,0 0-8,0 0-25,1-7-24</inkml:trace>
</inkml:ink>
</file>

<file path=ppt/ink/ink12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3:01:03.87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10 1 18,'0'0'22,"0"0"-2,0 0 1,10-2 0,-10 2 0,0 0-6,0 0-3,0 0-3,0 0-1,0 0-2,0 0-1,0 0-2,0 0 0,0 0 0,0 0-2,0 5 1,0-5 0,-6 11 0,6-11-1,-4 13 0,1-5 1,1 2-1,2-2 0,-1 5 0,0-4 0,-2 1-1,3-2 0,0-1 1,0 1-1,0-8 0,0 10 0,0-10 0,0 0 1,7 7 0,-7-7-1,0 0 0,11 1 1,-11-1-1,6 0 1,-6 0-1,13-5 0,-13 5 1,13-7-2,-13 7 1,14-9-2,-14 9-2,13-9-8,-13 9-10,8-10-14,-8 10-23,7-13-13</inkml:trace>
</inkml:ink>
</file>

<file path=ppt/ink/ink12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3:01:04.35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19 26 23,'-7'1'51,"7"-1"-13,-7-2-21,7 2 0,-3-8-4,3 8-3,-1-10-3,1 10-1,0-7 0,0 7-2,0 0 1,0 0-3,0 0 1,0 0-2,0 0 1,0 0-1,-2 4 0,2-4 0,0 0-1,0 0 2,0 0-2,-1 9 0,1-9 0,0 0-3,0 0-4,0 0-13,0 0-8,1 3-20,-1-3-23</inkml:trace>
</inkml:ink>
</file>

<file path=ppt/ink/ink12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3:01:06.65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34 0 28,'0'0'25,"0"0"1,0 0-3,0 0-4,0 0-3,0 0-3,0 0-4,0 0 0,0 0-3,0 0-2,0 0 0,0 0-1,0 0-1,0 0-1,-6 0 1,6 0-1,0 0 0,-1 5 1,1-5-1,-1 11 0,1-11 1,-6 15 0,2-8-1,2 5 1,-1-3-1,2 4 0,-3-6 0,2 2-1,-2-1 1,4-8-1,0 10 1,0-10-1,0 0 0,6 9 0,-6-9 0,10 4 0,-10-4 1,12 0 0,-2 0-1,-4-1 0,5-1 0,-2-3 1,-1 0-2,5 0 1,-4 0-1,-2-3-1,6 4-3,-13 4-13,10-12-7,-5 2-18,-3-1-25</inkml:trace>
</inkml:ink>
</file>

<file path=ppt/ink/ink12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3:01:07.17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12 0 23,'0'0'39,"-8"5"-5,8-5-7,-2 8-10,2-8-7,-2 9-1,2-9-3,0 10-2,0-10-1,0 0 0,0 0-2,2 4 1,-2-4 1,7 0-1,-7 0 0,8-7 0,-8 7 1,2-9-1,-2 9 0,0 0 1,0 0-1,0 0 0,0 0-1,-4 0 0,4 0-2,-10 6-4,10-6-14,0 0-8,0 0-20,7-3-22</inkml:trace>
</inkml:ink>
</file>

<file path=ppt/ink/ink12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3:01:13.58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11 0 60,'0'0'56,"0"0"-20,0 0-20,0 0-6,0 0-1,0 0-4,0 0 0,0 0-2,-5 0-1,5 0 1,0 0-2,-2 7 1,2-7-1,-1 11 0,1-3 0,0 0 0,-2 3-1,2 0 1,-1 2 0,1-1 0,0-1-1,0-1 1,0 1-1,1-2 1,1-4 0,-2-5-1,4 11 0,-4-11 1,11 4-1,-11-4 0,6 0 1,-6 0-1,9 0 0,-9 0 0,13-9 0,-13 9-1,11-9-1,-7 2-4,5-2-13,-4 0-5,2 1-15,-2-2-28</inkml:trace>
</inkml:ink>
</file>

<file path=ppt/ink/ink12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3:01:14.02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46 1 60,'0'0'56,"-8"0"-19,8 0-23,-8 0-4,8 0-2,0 0-2,-7-1-1,7 1 0,0 0-1,0 0-2,0 0 0,0 0 0,0 0-1,0 0 0,-9 5 1,9-5-1,-3 12 0,3-12-1,-1 11 1,1-11 0,0 0-1,0 0 1,0 0-1,-10 1 0,10-1-1,0 0 0,0 0-4,0-7-12,0 7-5,10-3-14,-10 3-30</inkml:trace>
</inkml:ink>
</file>

<file path=ppt/ink/ink12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3:01:15.52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54 22 33,'-2'-9'57,"2"9"-24,0 0-7,-4-13-9,4 13-6,0 0-3,0 0-1,0 0-2,0 0-1,0 9 0,0 3-2,0-2 1,0 7-1,0 1-1,0 3 1,-2 3 0,1 0-1,-2 0 0,-2 3 0,-1 0 1,2 0-1,-5-2 0,5 0-1,-2-4 1,2-1-1,1-4 0,2-3 1,1-2-1,0-4 0,0-7 1,0 0-1,7 3-1,-7-3 1,8-2-1,-8 2-1,7-13-3,-7 2-7,5 4-9,-4-3-7,-1 1-25,0-3-21</inkml:trace>
</inkml:ink>
</file>

<file path=ppt/ink/ink12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3:01:16.35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27 30 33,'-10'-2'57,"10"2"-15,-10 0-21,10 0-5,-7 1-6,7-1-2,0 0-1,0 0-2,0 0-1,6 0 0,5 0 0,-4 0-2,7 0 2,1 0-2,3 0 1,-1 0-1,3 0-1,-3 0 1,4 0-1,-1 0 0,1 0 0,2 0 0,4 0 0,-3-2-1,5-1 0,-4 0 1,2-2-1,0-1 0,-5 2 0,-1 2 0,-4 1 0,-4-2 1,-3 3-1,-3 0 0,-7 0 0,8 0 0,-8 0 0,0 0 0,0 0 1,0 0-1,-3 0 0,3 0 0,-7 0 0,7 0 0,-7 1 0,7-1 0,-7 2 0,7-2-1,0 0-3,-6 9-8,6-9-7,0 0-6,0 0-17,-7-7-35</inkml:trace>
</inkml:ink>
</file>

<file path=ppt/ink/ink12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3:01:17.85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162 7 65,'0'0'58,"-7"-7"-24,7 7-20,0 0-4,0 0-2,0 0-3,-9 0 0,9 0-2,-6 6 0,6-6-1,-8 15-1,2-7 1,3 2 0,-2 0-1,-2 4 1,4 0-2,-4 0 1,1 3 0,0-3-1,2 4 1,-2-2-1,-1 1 0,0-1 0,0 2 1,0-4-1,0 3 0,0-1 0,1-2 0,2 1 1,-2 2-1,0-3 0,1 4 2,3-2-2,-1-1 0,1 1 1,0 2 0,1-1-1,1 1 1,0 0-1,0 1 0,3-3 0,1 3 1,-1-2-1,1-1 0,2-1 0,-4 0 0,4-6 0,1 3 0,-3-4 0,2 0 0,1-3 0,-7-5 0,13 4-2,-13-4-3,10 0-11,-10 0-6,0 0-9,6-8-29,-6 8-22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6T21:28:32.362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31 4 94,'0'0'48,"0"0"-19,0 0-18,0 0-5,0 0 0,0 0-2,0 0-1,0 9-1,0-9 1,0 0-2,0 0 1,0 0 0,0 0-1,0 0 0,0 0 1,0 0-1,0 0 1,0 0-1,-4-6 0,4 6-1,0 0 2,-11-2-1,11 2-1,0 0 0,-5-2 0,5 2 0,0 0 0,0 0 0,0 0 0,-10 2 0,10-2 0,0 0 0,0 0 1,-3 12-1,3-12 0,0 0 0,0 0 0,0 0 0,5 3 0,-5-3 0,0 0 0,0 0-1,9 0-2,-9 0-1,0 0-13,0 0-5,4-7-13,-4 7-26,3-13-20</inkml:trace>
</inkml:ink>
</file>

<file path=ppt/ink/ink12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3:01:28.08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162 25 15,'0'0'50,"0"0"-19,0 0-1,0 0-7,0 0-7,0-6-5,0 6-3,0 0-2,0 0 0,-1-11-2,1 11-1,-8-4 0,8 4-1,-12-1 0,6-1-1,-4 2 0,0 0 0,0 0 0,2 0 0,-4 0 0,4 3-1,-2 0 1,3 4 0,-5 0-1,8-2 0,-6 1 0,7 2 0,-2-1 0,-1-1 0,6-6 0,-2 13 0,2-13 0,0 12 1,0-12-1,8 13 0,-1-7 0,0 2 1,1 1-1,4-1 0,-4-1 0,2 3 2,1-2-2,-2 0 0,-2 0 0,2 0 0,-2 0 1,-3 0 0,-1-2-1,-3-6 1,4 11 0,-4-11-1,-4 10 1,4-10 0,-13 7-1,3-5 1,0 0-1,-3-2 0,1 2 1,-3 0-1,5-2 0,-2 2 0,-1 0 0,6-2-1,7 0 1,-10 0-2,10 0-1,0 0-8,0 0-10,-3-8-4,3 8-18,4-12-31</inkml:trace>
</inkml:ink>
</file>

<file path=ppt/ink/ink12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3:01:28.95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20 0 102,'0'0'47,"0"0"-22,0 0-15,0 0 0,0 7-3,0-7-2,-3 11 0,3-11-2,-6 15 0,0-8-1,6 4 1,-2-4-2,-1 2 0,3 0 0,0-2-1,0-7 1,0 13-1,0-13 0,10 8 1,-2-6-1,-1 0 0,2-2 0,-1 0 0,-1 0-1,2 0 0,-3 0-1,-1-8-3,4 5-6,-8-6-10,5 0-7,-2-5-24,-2 0-21</inkml:trace>
</inkml:ink>
</file>

<file path=ppt/ink/ink12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3:01:29.15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36-1 152,'-13'0'29,"13"0"-7,-8 3-15,8-3-3,-8 4 0,8-4-3,0 0 2,-7 7-5,7-7 1,0 0-4,0 0-13,0 0-5,9 0-12,-3 0-29</inkml:trace>
</inkml:ink>
</file>

<file path=ppt/ink/ink12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3:01:29.65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27 4 132,'0'0'36,"0"-6"-15,0 6-11,0 0-3,8 5-1,-8-5-2,7 12-1,-4-4 1,3 2-2,-2 2 0,-1 0-1,-2 3 0,-1 2-1,0-2 0,-7 0-2,3 4-10,-7-7-8,-1-2-6,-1-3-17,1-7-35</inkml:trace>
</inkml:ink>
</file>

<file path=ppt/ink/ink12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3:01:34.56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143 100 8,'0'0'15,"0"0"-3,0 0 6,0 0-4,0 0 0,0 0 1,0 0 1,0 0-4,0 0-1,0 0-1,0 0-3,0 0 1,0 0-1,9 2-2,-9-2-1,0 0-1,0 0 0,7-4 1,-7 4-2,4-9 0,-4 9 0,5-12-1,-5 6 1,0 6-1,0-14 1,0 7-1,0-2 0,-5 2 1,1 1-1,1-2 0,3 8 0,-11-13 0,5 9 0,-2 3 1,1 1-1,-2 0 0,2 1 0,-3 5-1,-1 2 1,2 2-1,-2 0 1,1 3-2,0 1 2,0 2-1,0 2 1,3-1-1,-2 1 0,4 1 0,0-3 0,4 1 0,1-4 0,0 2 0,7-6 0,-1-2 0,4-2 1,-2-3-1,2-2 0,0 0 0,4-6 0,-1-2 0,-3-1 0,4-4 0,-1 3 0,1-5 0,-1-1 0,1 2 0,-1-2 0,-2 2 0,-1-1 0,0 4 0,-4 0 0,0 3 0,-6 8 0,4-10 1,-4 10-1,0 0 1,-10 10-1,4-2 1,-4 6 0,2-1-1,-1 5 2,2-1-2,0 0 0,4 1 1,0 0-2,3-5 2,0 0-1,6-4 0,3-1 0,-4-4-1,5-1 1,-1-3-2,2 1 0,-4-1-2,7 0-11,-5 0-7,-1 0-11,5 1-26,-4-1-21</inkml:trace>
</inkml:ink>
</file>

<file path=ppt/ink/ink12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3:01:35.22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31 0 20,'0'0'61,"0"0"-14,0 0-25,9 1-6,-9-1-4,0 0-2,0 0-3,0 7-2,0-7-1,-5 10-1,5-10 0,-10 13-1,5-3 0,-1 0 0,0 1-1,1 2 0,3 0-1,2-2 1,0 2-1,2-6 0,3 0 0,4-2 0,-2 1 0,0-6-1,3 0 1,0-1-1,0-4-1,-3-4-2,4 4-7,-2-5-10,-2-3-8,2-3-25,-4 2-19</inkml:trace>
</inkml:ink>
</file>

<file path=ppt/ink/ink12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3:01:35.44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40 8 121,'-10'0'38,"3"0"-13,-2 0-17,2 0-3,7 0 0,0 0-2,-7 0-2,7 0-1,0 0 0,0 0-3,0-7-3,0 7-13,12-2-8,-12 2-22,9 0-18</inkml:trace>
</inkml:ink>
</file>

<file path=ppt/ink/ink12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3:01:43.76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7 6 35,'0'0'32,"-7"-7"1,7 7-5,0 0-10,0 0-4,0 0-5,0 0-2,0 0-2,0 0 0,0 0-1,0 0-1,0 5 1,0-5-1,9 10 0,-9-10-1,11 15 0,-4-9 1,-1 6-2,0-4 1,4 5-1,-5-4 0,4 5 0,-4-4 0,4 6 0,-3-3 0,2 5-1,-4-3 1,4 0-1,-4 1 0,0 0 0,0-3 2,-2 1-2,1-1 1,-3 0-1,0-2 0,0 3 1,0-2 0,-5 2-1,0-2 0,-2 3 1,1 1-1,-1 0 0,-3-2 1,3 5-1,-2-6 0,-1 2 0,3-4 0,-1 2 0,2-3 0,0 0 0,-1-3-1,7-7-1,-7 9-2,7-9-1,0 0-13,0 0-5,0 0-14,0 0-31</inkml:trace>
</inkml:ink>
</file>

<file path=ppt/ink/ink12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3-11-17T13:10:52.20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</inkml:trace>
</inkml:ink>
</file>

<file path=ppt/ink/ink12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3:14:34.05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 19 50,'0'0'38,"0"0"-5,0 0-9,0 0-9,9 4-5,-9-4-3,13 0-2,-13 0-1,11 0 0,-4 0-1,4 0 0,-2-1-1,4 1 0,-1-2 0,3 1-1,-3-1 1,3 0-1,-1-2 0,-1 0-1,1 1 1,-6 0-1,1 2 0,-3 1 0,-6 0 0,10-2 0,-10 2-1,0 0-1,0 0-3,0 0-11,0 0-9,0 0-16,-3 0-24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6T21:28:32.363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482 1 35,'0'0'39,"0"0"-11,0 0-7,4 0-7,-4 0-2,0 0-3,0 0-1,0 0-2,0 0 0,0 0-1,0 0-1,0 0 0,-3 1-1,3-1-1,-12 2 1,7-2-2,5 0 1,-16 1 0,5-1 0,-1 0-1,3 0 0,-11 0 1,4 0-1,-4 0 0,2 0 0,-2-2 0,-9 1 0,2 0 0,-2 1 0,-3 0-1,1 0 1,-1 0 0,3 0 0,4 2-1,-2 3 2,7 2-2,5-4 0,3 3 0,4-2 0,8-4 1,-8 8-1,8-8 0,5 11 0,6-5 0,2 1 1,7 4-1,6-1 0,5 5 0,1-3 0,1 4 0,3-2 0,-4 0 0,-2 0 0,-4 0 0,-7-3 0,-4 3 1,-9-3-1,-1 3 0,-5 1 0,-11-1 0,-1 5 1,-8-3-1,-5 0 0,1 1 0,-5-2 0,-2 2-1,-1-6 1,2 3 0,2-6 0,5 4 0,0-3-1,6-1 1,4 0 0,5-3 0,8-5 1,-11 11-1,11-11 0,0 11 0,0-11 0,13 8 0,-1-3 0,-3-1 0,9 2 0,2-2 0,0 0 0,8-2 0,2 1 1,1-2-1,1 1 0,0-1 1,-2-1-1,3 0 0,-3 0 0,-4 0 1,2-2-1,-2 0 0,-8 0 0,0 2 0,-4-1 1,-2 0-1,-4 1 0,-8 0 0,9-1-1,-9 1 0,0 0-1,0 0-1,0 0-9,0 0-8,0 0-8,-3 0-18,-8 2-35</inkml:trace>
</inkml:ink>
</file>

<file path=ppt/ink/ink12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3:14:34.44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63-1 81,'0'0'50,"0"0"-18,-6 0-22,6 0-3,-10 1-1,10-1 0,-10 9-2,10-9 0,-7 11 0,6 0-2,-6-2 0,4 4 1,0 5-2,2 1 1,-5 1-1,4 2 0,0-2 0,0 0 0,1-2 0,-1-1-1,2-6 0,0 1-1,0-7 0,0-5-2,0 8-11,0-8-6,0 0-11,0-4-26,0-4-22</inkml:trace>
</inkml:ink>
</file>

<file path=ppt/ink/ink12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3:14:40.51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72 0 3,'0'0'20,"0"0"-3,0 0 3,0 0-1,0 0 0,0 0 1,0 0-6,0 0-2,0 0-3,0 0-1,0 0-1,0 0-3,0 0 1,0 0-2,-5 4 1,5-4-2,-2 7 1,2-7 0,-1 12-1,-1-5 0,2 3 1,-1-1-2,1 5 1,-7-4-1,5 6 1,-2-2-1,3 4-1,-8-1 1,5 3-1,-5-5 0,4 3 0,2-3 1,-6-1-1,7-3 0,0-6 0,1 2 0,1-7 0,-3 8 0,3-8 1,0 0 0,0 0-1,0 0 0,4-6 1,-2-1-1,3 0 0,2-6 1,-2 2-1,5-5 1,0 0-1,-1 0 0,4-2 2,0 0-2,1 2 0,2 0 1,1-1-1,0 3 1,0-1-1,1 3 0,-5 1 1,1 2-1,-1 1 0,-3 5 1,0 2-1,-4 1 0,-6 0 0,11 7 0,-11-7 0,9 13 0,-9-13 0,5 14-1,-5-14 0,3 6-2,-3-6-5,0 0-12,0 0-6,4-2-18,-4 2-32</inkml:trace>
</inkml:ink>
</file>

<file path=ppt/ink/ink12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3:14:45.06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151 13 74,'4'-9'40,"-4"9"-14,0 0-7,0 0-7,0 0-2,0 0-4,-4-4-1,4 4 0,-9 2-2,9-2-1,-11 9 0,4-1 0,0-2-1,0 4 0,-2-2 0,1 5 0,-2-3-1,4 5 1,-5-2-1,1 2 0,3 0 0,-3 1 1,4 1-1,-3 2 0,5-2 0,-1 4 0,-1-1 0,3 2 1,2 2-1,-1-3 0,-1 2 0,3 0 0,0-2 0,0-2 0,5-1 0,-4 0 0,3-2 0,5-5 1,-6 2-1,1-4 0,4 0 0,-6-2 0,2 0-2,-4-7-1,9 6-12,-9-6-8,0 0-13,0 0-25</inkml:trace>
</inkml:ink>
</file>

<file path=ppt/ink/ink12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3:14:47.05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217 32 67,'0'0'56,"0"0"-30,0 0-9,-4-6-6,4 6-3,0 0-3,-9-6 0,9 6-2,-7-5 0,0 1-1,7 4 0,-14-6 0,8 5-1,-4-2 1,0 3-1,2 0 1,-2 0-2,-2 0 2,2 3-2,2 0 1,-5 2-1,5 2 1,-1-1-1,-1 0 0,6 1 0,-5 0 0,5-1 0,3 4 0,-1-2 0,2 3-1,0-1 1,2-1 0,3 2 1,4 0-1,1 1 0,-2 0 1,5-2-1,0-1 0,-3 1 1,-2 1-1,2-4 1,-5 2-1,0 1 2,-3-4-1,-2 3-1,-2 0 1,-3-2 0,-1 1-1,-5 2 1,-2-6-1,1 3 0,0-1 1,-1-1-1,2-2 0,-2-3 0,1 1 0,4-1-1,-1 0 0,4-3-1,5 3-4,-9-4-11,9 4-6,-1-13-12,1 8-28,0-3-16</inkml:trace>
</inkml:ink>
</file>

<file path=ppt/ink/ink12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3:14:48.20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66 22 28,'0'0'60,"0"0"-16,6-8-21,-6 8-9,0 0-3,0 0-5,0 0 0,0 0-2,0 0-1,0 0 0,1 9-2,-1-1 1,-1 6 0,-5-1-1,2 7 1,-2 2-1,-4 0 0,3 2 0,-3-1-1,0-2 1,5-2-1,-4-6 0,5-1 1,4-12-1,-3 7 0,3-7 1,2-5-1,2-7 0,2 0 1,1-7-1,1-3 0,-1-1 0,5 1 1,-7-1-1,4 1 0,-5 7 0,2-1 0,-2 7 0,-4 9 0,7-3 0,-3 9 1,-1 3-1,-1 9 0,1 0 0,-2 5 1,3 1-1,0-1 0,-2-3 0,-1-2 2,2-2-2,3-6 1,-6-10-1,10 9 1,0-10 0,-6-6-1,6-4 1,-2-5-1,1-5 1,2-1 0,-2-1-1,-1-2 0,1 1 1,-1 0-1,2 10-1,-5-3 0,0 8-1,-3-2-6,-2 11-10,0 0-6,0 0-14,0-7-32</inkml:trace>
</inkml:ink>
</file>

<file path=ppt/ink/ink12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3:14:49.12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 30,'0'0'55,"0"0"-19,0 0-11,0 0-9,0 0-5,0 0-3,0 0-2,7 2-1,0 4-1,-7-6-1,16 16-1,-9-6 0,1 5 0,-1 0-1,5 0 0,-2 3 0,0 0 1,0 1-1,2 0 0,-4-1 0,3 2 0,-3-1 0,0-2 0,-3 3 0,1 0 0,-6 1 0,0 0-1,0 1 1,-6 3-1,-2-2 0,2 2 0,-4-4 0,-1-1 0,2 0 0,1-4-1,-2 2 0,4-10-1,0 7-4,1-10-14,5-5-5,0 0-17,0 0-33</inkml:trace>
</inkml:ink>
</file>

<file path=ppt/ink/ink12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3:15:12.93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34 0 50,'0'0'40,"0"0"-6,0 0-12,0 0-7,0 0-6,0 0-2,3 3-1,-3-3-2,0 0-1,12 9 1,-12-9-1,4 8-1,-4-8 0,5 13 0,-2-6 1,-1 4-2,-2-1 0,0 2 0,-2-1 1,-2 0-2,-3 0 1,1 0-1,-2 0 0,1-4 0,-2 3-1,2-3-1,1-1-3,-1-2-11,7-4-11,0 0-16,0 0-30</inkml:trace>
</inkml:ink>
</file>

<file path=ppt/ink/ink12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3:15:13.33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19 0 96,'0'0'52,"0"0"-23,0 0-19,0 0-1,0 0-4,-4 6-1,3 3-2,-3 2 1,-2 0-2,3 3 0,2-3-1,1 2 1,0-3-1,0-1 0,0-2 1,0-7-1,4 9 1,-4-9-1,11 1-1,-11-1 0,14-4-2,-9-3-7,5-3-11,-6-1-10,2-2-25,-2 2-23</inkml:trace>
</inkml:ink>
</file>

<file path=ppt/ink/ink12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3:15:13.54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10 6 137,'0'0'34,"0"0"-14,-10-6-14,10 6-1,0 0-2,0 0-1,0 0-2,0 0-1,6 5-5,-6-5-11,0 0-10,9 7-19,-9-7-26</inkml:trace>
</inkml:ink>
</file>

<file path=ppt/ink/ink12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3:15:13.83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2 104,'0'8'48,"0"-8"-20,0 0-18,14 2-3,-14-2-2,16 0-1,-8 0-1,7-1-1,-5-2-1,2-1 0,1 2 0,0 1-2,-6 0 0,-7 1-2,14 0-7,-14 0-12,0 0-10,0 4-25,0-4-23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6T21:28:32.364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27 1 92,'0'0'49,"-1"9"-18,1-9-22,-10 7-1,10-7-1,-4 11-3,4-11 1,-4 13-2,-2-6 0,6 6-2,0-6 1,0 2-1,6 0 0,-4-2-1,-2-7 1,9 15-1,-9-15 0,10 5 0,-10-5-1,12 0-1,-6-1-2,-4-11-7,7 5-10,-7-4-11,0-3-24,-1-1-21</inkml:trace>
</inkml:ink>
</file>

<file path=ppt/ink/ink12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3:15:14.08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14 96,'0'0'52,"10"3"-22,-6-2-16,5-1-9,3 0 0,0-4-2,2 3-1,-1-2 0,1 1-2,-3 0-1,-2 0-4,1 0-10,-3 2-11,-7 0-15,8-3-30</inkml:trace>
</inkml:ink>
</file>

<file path=ppt/ink/ink12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3:15:14.63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27 150 135,'9'-17'34,"-5"2"-12,4 0-15,-5-4-2,4 3-1,0-6-1,-1 7-1,-3 2 1,5 1-1,-6 6-1,-2 6 1,0 0 0,0 0-1,0 7-1,0 4 1,0 3-2,0 4 2,0 1-1,-2 2 0,2 1-1,0-1 1,0 1 0,0-2 0,0-1 0,0-2 0,-2-1 0,0-4 0,-2 1 0,1-5 0,0-1-1,-2 0 1,-2-2 0,-1-2 0,0-2 0,-2-1 0,1 0 0,1 0 0,2 0 0,-2 0 0,8 0 0,0 0 0,0 0 1,0 0-1,0 0 1,11 0-1,-4 0 1,6 0-1,0 0 1,2 0-1,0 0 1,-1 0-1,-1 0-2,-4-1-7,4-1-11,-6-1-5,0-4-17,-1 0-37</inkml:trace>
</inkml:ink>
</file>

<file path=ppt/ink/ink12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3:15:15.19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0 145,'0'8'32,"0"-8"-10,0 0-17,5 1-1,-5-1-2,8 0-1,-8 0-2,9 0-7,-9 0-13,10-3-8,-10 3-23,8-6-23</inkml:trace>
</inkml:ink>
</file>

<file path=ppt/ink/ink12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3:15:15.33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0 106,'6'13'43,"-6"-13"-20,3 12-23,1-6-21,-4-6-16,7 5-22</inkml:trace>
</inkml:ink>
</file>

<file path=ppt/ink/ink12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3:15:15.50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0 118,'9'8'40,"-9"-8"-14,-4 8-19,4-8-4,0 11-8,0-11-15,0 0-11,0 0-26,0 0-16</inkml:trace>
</inkml:ink>
</file>

<file path=ppt/ink/ink12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3:15:16.27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29 24 112,'0'0'45,"0"8"-19,0 3-16,-3-3-3,3 8-1,-4-3-3,4 6-1,-5-1 0,3 3 0,-4-2-2,3 1 1,3-4 0,-4 0-1,4-5 0,-2-2 1,2-9-1,0 9 0,0-9 0,7-3 0,-7 3 1,13-16-1,-8 4 0,2-5 1,-3-3-1,0-1 0,0-3 2,2 1-2,-4 0 1,2 7-1,0 1 1,0 9-1,-4 6 1,3 7-1,-3 11 0,2 3 1,-1 5-1,2-1 0,-2 1 0,3-2 1,-2-2-1,2-7 1,5-2 0,-4-4-1,2-8 1,5-1 0,-2-4 0,3-5 0,1-7-1,-1-5 1,-2-4-1,0-4 0,-2 1 0,4-2 0,-6 1 0,-3 4 0,0 4 0,-2 7-1,-2 14-2,0 0-3,0 0-13,1 12-5,-2 4-11,-2 1-32</inkml:trace>
</inkml:ink>
</file>

<file path=ppt/ink/ink12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3:15:16.60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 18 149,'0'0'31,"9"6"-9,-9-6-16,18 0 0,-5-1-2,3 0-2,-5-1 1,6 1-1,-5-2-1,0 1-1,0 0 0,-8 0-3,4 2-4,-8 0-13,0 0-5,0 0-17,0-9-32</inkml:trace>
</inkml:ink>
</file>

<file path=ppt/ink/ink12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3:15:16.90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24 5 156,'0'0'29,"0"-7"-8,0 7-14,0 0-2,0 9 0,0 2-3,-1 0 1,-1 3-2,2 5 1,-4-3 0,3 6-1,-2-2 0,0-1-1,0 0 1,2-3-1,-4-1 0,4-2 0,1-3-2,0-10-3,0 10-11,0-10-6,0 0-7,13-8-23,-10-2-38</inkml:trace>
</inkml:ink>
</file>

<file path=ppt/ink/ink12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3:18:54.01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27 8 69,'0'0'43,"0"-8"-15,0 8-9,0 0-7,0 0-2,0 0-3,0 0-2,0 0-1,0 5-1,0-5 0,-2 10 0,-3-2-1,3 5 0,-2-1-1,1 2 0,0 2 1,2-1-1,-2 0 0,3-1-1,-1-3 1,-2 3 0,3-5-1,0-3 1,0-6 0,4 12-1,-4-12 2,9 5-1,-2-5-1,0 0 1,2-4 0,2-2-1,-2 0 0,3 0 0,-3-1-1,-2-4-1,5 5-5,-9-3-11,1-1-4,-3 3-15,-1-4-27</inkml:trace>
</inkml:ink>
</file>

<file path=ppt/ink/ink12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3:18:55.89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7 16 28,'0'0'57,"-7"0"-19,7 0-13,0 0-9,0 0-5,0 0-4,0 0-1,0 0-3,0-10 0,0 10 0,0 0-1,0 0 0,0 0 0,0 0-1,0 0 1,0 0-1,0 0 0,0 0 1,0 0-1,0 0 0,0 0 0,0 0-1,0 0 2,0 0-2,0 0 1,0 0 0,0 0 0,0 0-1,0 0 1,0 0 0,0 0-1,0 0 0,0 0 2,0 0-2,0 0 1,0 0-1,0 0 0,0 6 0,0-6 0,7 2 1,0-2-1,-7 0 0,13-2 0,-13 2-1,10-7-4,-10 7-10,0 0-6,0 0-9,-5-4-26,5 4-25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6T21:28:32.365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19 7 121,'0'0'41,"-14"-7"-16,14 7-15,-5 0-3,5 0-3,0 0-1,-4 7-2,4-7-1,0 0-1,6 9-4,-6-9-13,8 5-6,-8-5-17,15 3-27</inkml:trace>
</inkml:ink>
</file>

<file path=ppt/ink/ink12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3:19:41.46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15 50,'0'0'50,"0"0"-18,0 0-12,0 0-7,0 0-4,0 0-4,0 0 0,0 0-1,0 0 0,0 0 0,0 0-1,0 0 0,0 0-1,4 0 0,-4 0 0,10 1 0,-10-1-1,10 2 0,-10-2 0,14 0 1,-7 0-1,3 0-1,-4 0 1,4 0 0,-2-1-1,-2 1 1,3 0 0,-4 0-1,-5 0 2,12 0-2,-12 0 0,5-1 1,-5 1-1,0 0 0,0 0 0,0 0 0,0 0 0,0 0 0,0 0-1,0 0-1,0 0-1,5-5-6,-5 5-11,0 0-5,0 0-19,7-12-27</inkml:trace>
</inkml:ink>
</file>

<file path=ppt/ink/ink12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3:19:42.38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9 150 43,'0'0'55,"0"0"-12,0 0-26,0 0-5,4-7-1,-4 7-4,7-9-1,-7 9-1,10-14-2,-10 14 1,10-17-2,-4 7 1,-3-3-1,4 1 0,-6-4-1,5 4 1,-3-2-1,2 5 0,-5-1 1,3 3-2,-3 7 1,0 0 0,0 0-1,0 0 0,0 0 1,0 6-1,-3 3 0,2 2 0,-2 4 0,0 2 0,0 0 0,2 2 0,-2 2 0,2-2 0,-1 2 0,-1-5 0,3 2 0,0-2 1,0-3-1,0-1 0,0-4 0,0 1 0,0-9 0,0 11 0,0-11 0,0 0 0,0 7 0,0-7 0,0 0 0,-8 8 1,8-8-1,-9 0 0,9 0 0,-8 0 0,8 0-1,-10 0 1,10 0 0,-10 0 0,10 0 0,0 0 0,0 0 0,-7 4 0,7-4 0,0 0 0,0 0 0,0 0 0,7 0 0,-7 0 0,10-2 0,-10 2 0,11-5 0,-11 5 0,13-3 0,-7 3 0,4-2 0,-3 2 0,1 0 1,1 0-1,-1 0 0,-1 0 0,-1 0 0,-6 0 0,12 0 0,-12 0 0,0 0 0,0 0-1,0 0-2,0 0-9,0 0-7,0 0-6,0 0-18,-9-2-31</inkml:trace>
</inkml:ink>
</file>

<file path=ppt/ink/ink12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3:19:54.95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244 56 20,'7'-2'45,"-7"2"-8,0 0-8,0 0-10,6-5-5,-6 5-4,0 0-3,3-12-2,-3 12-1,0-5 0,0 5-1,-1-10 0,1 10-1,-13-9 1,4 5-2,-4 0 1,2 2-1,-3 1 0,-2 1 0,-2 0 0,2 0-1,2 3 1,-2 3-1,2-1 0,3 4 1,-1-3-1,1 0 1,4 4-1,3-2 0,-1 0-1,4 3 2,1-5-1,4 4 0,2 1 0,4-1 1,1 3-1,3-2 0,1 2 1,0-3-1,2 2 0,-2-2 0,-1-1 0,-4 1 1,-2-3-1,-2-1 0,-3 3 1,-3-3-1,-2 1 1,-5 2 1,-6-5-1,-1 1-1,-1 0 1,-2 1-1,-5-2 0,2-3 0,2 0 0,-1-1 0,2 0 0,5 0 0,2 0 0,-2 0-1,12 0-3,-4-2-2,4 2-10,3-3-7,5 2-14,2-3-31</inkml:trace>
</inkml:ink>
</file>

<file path=ppt/ink/ink12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3:19:55.38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17 44 90,'0'0'51,"0"0"-20,-2 11-22,2-11-2,-1 12-1,-2-5-1,3 5-2,0-1-1,4 1 0,-2 0-1,6-1 0,-2-5 1,5-1-1,-5-3 0,5-2 0,-2-5 1,2-3-1,-2-6 0,-1 1-1,-2-3 2,-3 1-2,-3-2 1,0 2 1,-2 1-1,-6 3-1,-4 2 1,4 4-1,-6 4 0,-2 1 0,6 7-1,-4-2-3,7 9-8,-4-5-8,8 1-8,3-10-25,0 0-28</inkml:trace>
</inkml:ink>
</file>

<file path=ppt/ink/ink12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3:19:56.00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 9 131,'-1'-9'37,"1"9"-18,0 0-10,0 0-3,0 0-1,0 0-1,0 0-2,0 0 1,0 0-2,9 6 1,-2-6-1,4 2 1,-1-1 0,4-1-1,0 0-1,2 0 1,-2 0-1,2-1 1,-2 0-1,0 0 1,-1 1-2,-4 0 1,-1 0 1,-8 0-1,13 0 0,-13 0-1,0 0 0,0 0-1,7 6-4,-7-6-9,-7 4-7,7-4-11,-10 6-27,3-2-25</inkml:trace>
</inkml:ink>
</file>

<file path=ppt/ink/ink12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3:19:56.33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0 81,'0'8'56,"0"-8"-24,0 0-18,0 0-7,6 5 0,-6-5-2,9 0-1,-9 0-2,12 0 1,-5-1-2,3 0 0,-3-1 0,2 1 0,2 0-1,-2-1 1,-1 2-1,5 0 0,-4 0 0,-2 0-1,3 3-2,-10-3-6,11 2-11,-11-2-10,0 0-21,0 0-28</inkml:trace>
</inkml:ink>
</file>

<file path=ppt/ink/ink12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3:20:07.42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60-2 25,'0'0'35,"0"0"-7,7-5-2,-7 5-9,0 0-3,0 0-4,0 0-2,0 0-2,0 0 0,0 0-2,0 0 0,0 0-1,0 0-1,0 5 0,0-5 0,0 14 0,-2-5 0,0 6-1,-1 1 0,1 2 1,-6 2-2,3 2 1,-4-2 0,3-1-1,-4-1 0,6 0 1,-5-6-1,5 0 0,1-7 0,3-5 0,0 0 1,0 0 0,0 0-1,0 0 1,4-5 0,2-3 0,1-4-1,0 3 2,2-6-1,-2 3-1,0-3 1,-1-3-1,1 5 1,-4-1-1,-1 2 1,1-1 0,3 4-1,-6 1 1,0 8-1,0 0 0,0 0 0,0 0 1,0 0-1,3 11 0,-3-1 0,1 6 0,1 1 0,0 0 0,4 1 0,-3 2 0,1-3 0,5-4 0,-6-1 0,2-3 1,4-5-1,1-3 1,-6-1-1,3-2 1,0-3 1,0-7-1,0 0-1,-2-5 1,2-1-1,-4-1 0,-1-1 1,0 0-1,1 2 0,-3 4 0,4-2 0,-4 6 0,0 1-1,0 3-3,0 6-2,0 0-11,0 0-5,6-5-13,-6 5-29</inkml:trace>
</inkml:ink>
</file>

<file path=ppt/ink/ink12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3:20:19.99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205 24 35,'0'0'37,"0"0"-9,0 0-4,8-5-7,-8 5-5,0 0-2,0 0-2,5-7-1,-5 7-3,0 0 0,-6-5-1,6 5 0,-13-3 0,3 0-1,3 3 0,-6-2 0,3 2 0,-2 0-1,0 0 1,0 0-1,0 0-1,2 0 1,-2 2 0,1 0 0,1 1-1,2-1 1,-2 2-1,3 0 1,-1-1-1,8-3 0,-11 11 0,11-11 1,-8 10-1,8-10 0,0 14 1,0-14-1,1 9 1,-1-9-1,11 12 0,-4-6 0,3-1 0,2 3 0,-4-4 0,5 2 0,1 1 0,-2 0 0,1-1 0,1-1 0,0 2 0,-1 1 0,-3-2 1,-1 0-1,-1-1 0,-4 4 0,2-3 0,-5 3 0,-1-1 0,0-2 1,0-6-1,-11 15 0,5-10 1,-4 2-1,0-1 1,-2 0-1,0-2 1,-2 2-1,1 0 0,-3-5 2,-1 1-2,3-2 0,1 0 0,0 0 0,2-1 0,3-2-2,-1-3 1,9 6-2,-8-12-2,8 12-8,0-17-10,0 7-12,1 0-29,0-1-12</inkml:trace>
</inkml:ink>
</file>

<file path=ppt/ink/ink12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3:20:20.78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3 125 67,'0'0'39,"0"0"-10,0 0-12,0 0-4,0 0-5,-4-4-3,4 4-1,0 0 0,0-7-2,0 7 1,0-9-1,0 9 0,6-11-1,-6 11 1,8-11-1,-2 3 0,3 0 1,-4 2-1,2-3 0,2 2 0,-1 2-1,0 0 1,-1-3-1,-7 8 0,11-5 1,-11 5-1,10 0 0,-10 0 0,8 3 1,-8-3-1,12 13 0,-5-5 2,1 2-2,0-2 0,0 2 1,1-1-1,-2-2 0,4 1 1,-4-1-1,3-2 0,-3-3 0,0 1 1,3-3-1,0-1 0,0-3 1,-1-3-1,2-2 1,-1 0-1,1 0-1,-2-3 0,2 4-2,-5-5-5,0 5-13,1-5-9,-2 3-23,-2-1-25</inkml:trace>
</inkml:ink>
</file>

<file path=ppt/ink/ink12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3:20:39.33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9 14 35,'0'0'59,"0"0"-21,-9 5-17,9-5-5,0 0-5,0 0-4,0 0-2,7 0-2,-7 0-1,6-3 0,-6 3 0,11-4-1,-11 4 0,12-4 1,-12 4-1,8-2-1,-8 2 1,12-2 0,-12 2-1,10-3 1,-10 3 0,14 0-1,-10 0 1,6 0-1,-10 0 0,8 0 1,-8 0-1,13 0 1,-13 0-1,9-1 0,-9 1 0,0 0 1,5 0-1,-5 0 0,0 0-1,0 0 0,0 0-1,0 0-8,0 0-10,-4 0-10,4 0-22,0 0-23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6T21:28:32.366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-1 0 96,'0'0'50,"8"4"-20,2-2-18,-10-2-3,16 2-3,-9-2-2,5 0-1,1-2-2,-4 2 1,3 0-2,-1 0 2,-4 0-2,-7 0-2,14 0 0,-14 0-3,9 0-13,-9 0-6,0 0-17,0 0-29</inkml:trace>
</inkml:ink>
</file>

<file path=ppt/ink/ink12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3:20:40.14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35 97 48,'0'0'62,"0"0"-21,0 0-23,0 0-8,0 0-1,0 0-3,7-4-2,-7 4-1,5-11-1,-2 3 1,4 2-2,-4-5 1,3 2 0,-3-2-1,2 2 0,0-1 1,-1 2-1,-4 8 0,6-10 0,-6 10 0,0 0 0,0 0 1,0 0-1,0 6-1,-6 2 0,2 1 1,-1 3-1,0 1 0,3 1 0,0 0 0,-1 1 0,1-1 0,2-1 0,0 0 0,0-1 0,2-2 0,-1-1 0,-1-2 0,2 2 0,-2-9 0,0 12 0,0-12 0,-3 7 0,3-7 0,-10 5 0,10-5 0,-13 0 0,7 0 0,-1 1 0,7-1 0,-12 0 0,12 0 0,-10 0 0,10 0 0,-5 0 0,5 0 0,0 0 0,0 0 1,0 0-1,0 0 0,0-8 0,0 8 0,8-4 0,2 2 0,-4-1 0,4-1 0,0 2 0,3-1 1,-2 2-1,2 1 0,-1-1 0,-1 1 0,-1 0 0,-1 1 0,-9-1-2,11 3-3,-11-3-11,0 0-6,0 0-11,0 0-32,0 0-18</inkml:trace>
</inkml:ink>
</file>

<file path=ppt/ink/ink12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3:20:49.89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15 7 79,'0'0'39,"0"0"-13,0 0-10,0 0-4,0 0-3,0 0-4,0 0 1,7-6-2,-7 6 0,0 0-2,0 0 1,0 0-1,0 0-1,0 0 1,0 0-1,0 0-1,0 0 1,0 0-1,0 0 1,0 0-1,0 0 1,0 0 0,0 0-1,0 0 0,0 0 1,-4 7-1,4-7 1,-5 10-1,4-3 1,-2 2-1,2-1 1,-2 1-1,3 0 0,-1-2 0,-2 0 0,3 2 0,0-9 0,0 10 0,0-10 0,0 7 0,0-7 0,0 0 0,0 0 0,8 6 0,-8-6 0,10 0 0,-10 0 1,14-3-1,-5 1 0,-2-2 0,2 2 0,-2-3 0,1 3-1,-8 2-1,13-5-7,-13 5-11,6-12-5,-6 12-17,0-13-31</inkml:trace>
</inkml:ink>
</file>

<file path=ppt/ink/ink12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3:20:50.56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44-1 53,'0'0'45,"0"0"-12,-9 0-14,9 0-7,0 0-3,0 0-2,-7 0-2,7 0-2,0 0-1,0 0 0,0 0 0,-9 3-1,9-3 1,0 0-1,0 0 0,0 0 1,0 0-1,0 0 0,0 0 0,0 0-1,-8 0 1,8 0-1,0 0 0,0 0 1,-6 0 0,6 0-1,0 0 0,0 0 1,-3 7-1,3-7 0,0 0 1,0 8-1,0-8 1,0 0-1,0 0 2,0 0-2,0 0 0,0 0 1,0 0-1,7-5 1,-7 5-1,0 0 1,0 0-1,0 0 1,-7-2-1,7 2-1,0 0 0,0 0-3,0 0-12,0 0-7,0 0-14,0 0-28</inkml:trace>
</inkml:ink>
</file>

<file path=ppt/ink/ink12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3:30:55.95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23-1 25,'0'-6'49,"0"6"-13,0 0-12,0 0-6,0 0-5,0 0-5,4 4-1,-4 7-2,0-1 0,0 5-2,-6 0 1,6 7-1,-4-1-1,4 4-1,-4 0 1,-2-1-1,3-3-1,2-1 1,-1-4-1,1-4 1,1-5-1,0-7 2,0 0-2,1-5 1,2-6-1,3-4 1,1-2-1,-3-1 0,6-4 1,-1 0-2,-1 1 2,3 2-2,2 4 1,0 3 0,-3 0 1,3 6-1,0 4 0,-1 2 0,3 4 0,-7 6 1,1 2-1,-1 2 1,-4 5-1,-1-4 0,-1 4 0,-2-3 0,0-2 0,0-3 0,-2-4 0,2-7 0,0 0 1,0 0-1,7 0 0,-2-9 1,0-4-1,7 0 0,-1-6 1,2 2-1,1-2 0,-3 5 0,1 0 0,0 2 0,0 1 0,1 9 1,-3 2-1,-3 2 0,3 6 1,-6 6-1,-1 2 2,4 5-1,-6 0-1,-1 3 1,2-1-1,-2-1 1,0-3-1,0-2-1,0-4 1,0-13-2,1 10-2,-1-10-3,11-9-10,-3-1-7,4-4-14,1-2-27</inkml:trace>
</inkml:ink>
</file>

<file path=ppt/ink/ink12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3:30:56.44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98 57 119,'7'-7'39,"-7"7"-14,-2-13-18,2 13-2,-5-12 0,5 12 1,-7-14-2,7 14-2,-10-9 1,10 9-1,-13-2-1,6 3 0,-5 5-1,5 5 0,-4 2 0,0 5 1,5 1-1,-3-2 0,7 2 0,0 0 0,2-7-1,2-1 2,5-5-1,0-4 0,6-2 0,-4-4 0,1-5 2,2-3-2,-1 0 0,-5-1 0,4 0 1,-7 3-1,1 2 0,-4 8 0,0 0 0,0 0 0,0 0 0,3 13 0,0 2 0,-2 1 0,2 0 0,1 0 0,6 0 0,1-7 0,-2 0 0,4-6-1,5-3-2,-7-1-1,11-5-5,-8-5-9,2-4-9,-2 1-16,0-4-30</inkml:trace>
</inkml:ink>
</file>

<file path=ppt/ink/ink12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3:30:56.67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0 126,'8'3'36,"-8"-3"-12,10 14-18,-3-3 0,0 1-1,2 1-1,1 2 0,-3 0-2,6 1 0,-5-3-1,1 1-1,2-4 0,-7-1-1,6-3-3,-10-6-3,7 0-12,0-4-7,-4-7-19,0-2-26</inkml:trace>
</inkml:ink>
</file>

<file path=ppt/ink/ink12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3:30:56.88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164 0 146,'-11'11'31,"-6"5"-10,4 3-16,-7-1-2,6 4 1,-4-1-1,2 4 0,-2-3-2,6-4-2,1 1-3,0-9-11,8-3-6,3-7-11,0 0-29,0 0-19</inkml:trace>
</inkml:ink>
</file>

<file path=ppt/ink/ink12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3:33:40.81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82 17 3,'0'0'15,"6"-7"0,-6 7-3,0 0 3,0 0-1,0 0-3,0 0 2,0 0-1,7-7-3,-7 7-2,0 0 1,0 0-2,0 0-1,0 0 0,0 0 0,0 0-2,0 0 1,-4-6-2,4 6 1,0 0-2,0 0 0,0 0 1,0 0-1,0 0 1,-4 3-1,4-3 1,-5 9 1,5-9-1,-7 14 0,3-5 0,1 3-2,-4-2 2,3 4-2,-5-4 2,5 6-2,0-5 0,-5 3 0,4 0 1,2 1-1,-6-1 1,6-3-1,1 1 0,-3-2 0,2-3 1,3-7-1,-2 11 0,2-11 1,0 0-1,0 0 0,0 0 1,0 0 0,5-9-1,1 2 1,-5 0-1,4-4 0,2-1 0,-3-2 1,2 2-1,1-3 1,-2 0-1,4 2 0,-2-3 0,2 3 0,-2-1 0,1 3-3,4 1-11,-8 3-8,0-3-14,-4 10-21,7-11-10</inkml:trace>
</inkml:ink>
</file>

<file path=ppt/ink/ink12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3:33:55.408"/>
    </inkml:context>
    <inkml:brush xml:id="br0">
      <inkml:brushProperty name="width" value="0.00441" units="cm"/>
      <inkml:brushProperty name="height" value="0.00882" units="cm"/>
      <inkml:brushProperty name="color" value="#425EA9"/>
      <inkml:brushProperty name="tip" value="rectangle"/>
      <inkml:brushProperty name="rasterOp" value="maskPen"/>
      <inkml:brushProperty name="fitToCurve" value="1"/>
    </inkml:brush>
  </inkml:definitions>
  <inkml:trace contextRef="#ctx0" brushRef="#br0">73 0 33,'0'0'65,"0"0"-17,0 0-28,0 0-6,0 0-5,0 4-3,0-4-2,-4 11 0,1-4-2,-1 4 0,-2-2 1,5 7-2,-8 0 1,2 2 0,0-1-1,0 2 0,-1-3 0,1-3-1,1-1 1,2-3-1,4-9 1,-1 9-1,1-9 0,5-2 0,-5 2 0,13-13 2,-6 3-2,-1-3 0,3-2 0,-2-1 0,2 0 0,-2 1 0,0 0 1,-3 0-2,4 1 2,-4 3-1,0 2 0,-4 9 0,7-13 1,-7 13-1,0 0 0,0 0 0,-6 7 1,1 2-1,1 1 0,-5 4 0,0 1 1,1 2-1,-4 0 0,5-2-1,-3 1-1,3-9-6,2 5-12,5-12-6,-8 10-19,8-10-39</inkml:trace>
</inkml:ink>
</file>

<file path=ppt/ink/ink12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3:10:53.431"/>
    </inkml:context>
    <inkml:brush xml:id="br0">
      <inkml:brushProperty name="width" value="0.00441" units="cm"/>
      <inkml:brushProperty name="height" value="0.00882" units="cm"/>
      <inkml:brushProperty name="color" value="#435FAA"/>
      <inkml:brushProperty name="tip" value="rectangle"/>
      <inkml:brushProperty name="rasterOp" value="maskPen"/>
      <inkml:brushProperty name="fitToCurve" value="1"/>
    </inkml:brush>
  </inkml:definitions>
  <inkml:trace contextRef="#ctx0" brushRef="#br0">25 202 60,'0'0'40,"0"0"-8,0 0-11,0 0-6,0-9-6,0 9-2,0 0-2,0 0-1,-2 10-1,1-2-1,-3 6 0,-1 1 0,3 4-1,0 3 1,-1 3-1,-2 3 0,3-1 1,2 3-1,2-3 0,6-3-1,-4-3 1,8-3-1,-1-4 1,3-1-1,1-8 1,0-1 0,1-4-1,1 0 0,-2-4 1,2-5-1,5-1 0,-5-5 0,0 1 0,1-7 1,1-1-1,-2-7 0,-2-1 0,-5-4 1,0-1-1,0-5 0,-8-1 0,-2-1 0,0 4 0,-3 1 0,-8 6 1,-4 6-1,0 3 0,-1 9 1,-8 9-1,4 4 2,-7 11-2,3 5 1,3 7-1,-4 4 1,7 6-1,1 2 0,1 2 0,4-1 0,0-2 0,8-6 0,-3 1-1,4-4-2,3-2-5,1-7-10,8-8-7,-3-4-13,6-4-31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6T21:28:32.367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9 0 118,'-9'7'40,"9"-7"-14,11 8-18,-11-8-2,17 3-1,-3-3-2,-3 0-2,4 0 0,2 0-1,-1 0-1,-1-3-2,1 2-4,-4 0-11,0-4-10,2 2-23,-4-2-19</inkml:trace>
</inkml:ink>
</file>

<file path=ppt/ink/ink12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3:10:53.991"/>
    </inkml:context>
    <inkml:brush xml:id="br0">
      <inkml:brushProperty name="width" value="0.00441" units="cm"/>
      <inkml:brushProperty name="height" value="0.00882" units="cm"/>
      <inkml:brushProperty name="color" value="#435FAA"/>
      <inkml:brushProperty name="tip" value="rectangle"/>
      <inkml:brushProperty name="rasterOp" value="maskPen"/>
      <inkml:brushProperty name="fitToCurve" value="1"/>
    </inkml:brush>
  </inkml:definitions>
  <inkml:trace contextRef="#ctx0" brushRef="#br0">91 35 67,'11'-12'54,"-11"12"-18,11-9-24,-6 2-2,-5 7-1,5-8-3,-5 8 0,0 0-2,0 6-1,-4 0 0,-6 10-1,3-4 1,-4 10-2,-2 3 0,2 4 1,-1 2-1,4 2 1,-4 4-2,4-2 1,-1 5-1,4-5 0,-3 6 1,6-7-1,0 1 0,2-3 1,0-1-1,3-1 0,1-4 1,5-3-1,-5-3-1,2-1 0,1-1-5,-6-3-10,5-6-6,-2-3-10,-4-6-28,0 0-25</inkml:trace>
</inkml:ink>
</file>

<file path=ppt/ink/ink12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3:10:54.871"/>
    </inkml:context>
    <inkml:brush xml:id="br0">
      <inkml:brushProperty name="width" value="0.00441" units="cm"/>
      <inkml:brushProperty name="height" value="0.00882" units="cm"/>
      <inkml:brushProperty name="color" value="#435FAA"/>
      <inkml:brushProperty name="tip" value="rectangle"/>
      <inkml:brushProperty name="rasterOp" value="maskPen"/>
      <inkml:brushProperty name="fitToCurve" value="1"/>
    </inkml:brush>
  </inkml:definitions>
  <inkml:trace contextRef="#ctx0" brushRef="#br0">76 53 85,'-3'-17'52,"1"10"-21,-1 1-17,2-6-8,1 12 0,1-13 0,-1 13-2,0 0-1,0 0 0,5 7-1,-5 7 0,-5 5 0,0 6-1,-1 7 1,-4 2-1,2 3-1,-1-2 2,-2 0-1,5-3-1,-4-6 0,7-4 0,2-7 1,1-6-1,0-9 0,0 0 0,6-5 1,2-8-1,-1-3 0,3-5 0,1-5 0,-5-7 0,4 2 0,-4-5 0,-1 3 0,1 4 0,-3 2 1,1 5-2,-2 7 1,-2 15 1,0 0-1,7 19 0,-7 5 0,1 3 0,3 8 0,2 2 1,-2 1-1,6-5 0,-3-3 1,5-5-1,1-8 1,-3-5-1,2-9 1,3-4 0,-1-11 0,0-6-1,-4-6 1,3-2-1,-1-6 0,-3 1 0,0-3 0,-4 4 0,2 1 0,-4 7 0,-1 1 0,-1 6-1,-1 15-2,0-10-1,0 10-4,-4 8-12,4 1-3,0-9-14,-7 9-31</inkml:trace>
</inkml:ink>
</file>

<file path=ppt/ink/ink12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3:10:55.191"/>
    </inkml:context>
    <inkml:brush xml:id="br0">
      <inkml:brushProperty name="width" value="0.00441" units="cm"/>
      <inkml:brushProperty name="height" value="0.00882" units="cm"/>
      <inkml:brushProperty name="color" value="#435FAA"/>
      <inkml:brushProperty name="tip" value="rectangle"/>
      <inkml:brushProperty name="rasterOp" value="maskPen"/>
      <inkml:brushProperty name="fitToCurve" value="1"/>
    </inkml:brush>
  </inkml:definitions>
  <inkml:trace contextRef="#ctx0" brushRef="#br0">0 1 106,'1'-7'46,"-1"7"-19,0 0-17,10 1-1,-8 8-1,3 10-3,-1-2 0,4 12-1,-1-1-1,1 3-1,2 3 0,-6 3 0,4 2-2,-3 1 1,-3 1 0,-1 0 0,-1-2-1,0 2 0,-3-1 0,-4-5-1,0 1-1,-4-10-1,6-4-3,-6-10-9,11-12-7,0 0-9,-3-10-25,5-12-25</inkml:trace>
</inkml:ink>
</file>

<file path=ppt/ink/ink12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3:10:55.471"/>
    </inkml:context>
    <inkml:brush xml:id="br0">
      <inkml:brushProperty name="width" value="0.00441" units="cm"/>
      <inkml:brushProperty name="height" value="0.00882" units="cm"/>
      <inkml:brushProperty name="color" value="#435FAA"/>
      <inkml:brushProperty name="tip" value="rectangle"/>
      <inkml:brushProperty name="rasterOp" value="maskPen"/>
      <inkml:brushProperty name="fitToCurve" value="1"/>
    </inkml:brush>
  </inkml:definitions>
  <inkml:trace contextRef="#ctx0" brushRef="#br0">0 44 158,'7'0'26,"-7"0"-5,10-3-18,1 1 1,3-5-1,2 1 0,0-2-1,5 4 1,-1-1-3,-3-1 0,0 6-1,-3-3-4,0 3-8,-4 3-8,-10-3-7,2 13-25,-2-8-24</inkml:trace>
</inkml:ink>
</file>

<file path=ppt/ink/ink12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3:10:55.671"/>
    </inkml:context>
    <inkml:brush xml:id="br0">
      <inkml:brushProperty name="width" value="0.00441" units="cm"/>
      <inkml:brushProperty name="height" value="0.00882" units="cm"/>
      <inkml:brushProperty name="color" value="#435FAA"/>
      <inkml:brushProperty name="tip" value="rectangle"/>
      <inkml:brushProperty name="rasterOp" value="maskPen"/>
      <inkml:brushProperty name="fitToCurve" value="1"/>
    </inkml:brush>
  </inkml:definitions>
  <inkml:trace contextRef="#ctx0" brushRef="#br0">1 39 146,'-2'10'29,"2"-10"-7,0 0-17,7 1-1,3-1-1,4-2 0,2-3 0,3 2-1,0-3-3,1-4-4,0 5-14,-2 1-4,-4-4-14,-1 1-30</inkml:trace>
</inkml:ink>
</file>

<file path=ppt/ink/ink12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2:55:28.410"/>
    </inkml:context>
    <inkml:brush xml:id="br0">
      <inkml:brushProperty name="width" value="0.00441" units="cm"/>
      <inkml:brushProperty name="height" value="0.00882" units="cm"/>
      <inkml:brushProperty name="color" value="#435FAA"/>
      <inkml:brushProperty name="tip" value="rectangle"/>
      <inkml:brushProperty name="rasterOp" value="maskPen"/>
      <inkml:brushProperty name="fitToCurve" value="1"/>
    </inkml:brush>
  </inkml:definitions>
  <inkml:trace contextRef="#ctx0" brushRef="#br0">6 0 160,'-6'11'27,"6"-11"-7,0 5-15,0-5 0,15 0-2,-8 0 0,7 0-2,0 0 0,6-2 0,-6 0-1,-4 0 0,2 2-1,-12 0-5,12 0-13,-12 0-3,-3 9-11,-8-1-29,-2 1-21</inkml:trace>
</inkml:ink>
</file>

<file path=ppt/ink/ink12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2:55:28.606"/>
    </inkml:context>
    <inkml:brush xml:id="br0">
      <inkml:brushProperty name="width" value="0.00441" units="cm"/>
      <inkml:brushProperty name="height" value="0.00882" units="cm"/>
      <inkml:brushProperty name="color" value="#435FAA"/>
      <inkml:brushProperty name="tip" value="rectangle"/>
      <inkml:brushProperty name="rasterOp" value="maskPen"/>
      <inkml:brushProperty name="fitToCurve" value="1"/>
    </inkml:brush>
  </inkml:definitions>
  <inkml:trace contextRef="#ctx0" brushRef="#br0">0 7 150,'0'0'29,"10"5"-8,-5 0-14,5-6-3,4 1 0,1 0-3,0-2-2,0 2-10,0-1-9,-1-3-6,-1 1-20,-6-3-31</inkml:trace>
</inkml:ink>
</file>

<file path=ppt/ink/ink12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2:55:28.834"/>
    </inkml:context>
    <inkml:brush xml:id="br0">
      <inkml:brushProperty name="width" value="0.00441" units="cm"/>
      <inkml:brushProperty name="height" value="0.00882" units="cm"/>
      <inkml:brushProperty name="color" value="#435FAA"/>
      <inkml:brushProperty name="tip" value="rectangle"/>
      <inkml:brushProperty name="rasterOp" value="maskPen"/>
      <inkml:brushProperty name="fitToCurve" value="1"/>
    </inkml:brush>
  </inkml:definitions>
  <inkml:trace contextRef="#ctx0" brushRef="#br0">31-1 167,'-10'13'25,"5"0"-5,-4 3-14,6 4-2,-1 0-1,4 0 0,0-1-2,1 0-1,2-1-1,-1-5-8,3-1-10,-5-5-4,0-7-14,0 0-31</inkml:trace>
</inkml:ink>
</file>

<file path=ppt/ink/ink12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2:55:40.929"/>
    </inkml:context>
    <inkml:brush xml:id="br0">
      <inkml:brushProperty name="width" value="0.00441" units="cm"/>
      <inkml:brushProperty name="height" value="0.00882" units="cm"/>
      <inkml:brushProperty name="color" value="#435FAA"/>
      <inkml:brushProperty name="tip" value="rectangle"/>
      <inkml:brushProperty name="rasterOp" value="maskPen"/>
      <inkml:brushProperty name="fitToCurve" value="1"/>
    </inkml:brush>
  </inkml:definitions>
  <inkml:trace contextRef="#ctx0" brushRef="#br0">6 15 53,'0'0'41,"0"0"-7,2-7-12,-2 7-7,0 0-4,0-8-3,0 8-1,0 0-2,0 0 0,0 0-1,0 0-1,-3 5 0,3 2-1,-2 3 0,2 4 0,-1 1-1,1 7 0,0-2 0,0 2 1,-2-2-1,2 3-1,0-3 1,0-3-1,0-5 1,0-2-1,0-2 0,0-8 1,2 5-1,-2-5 0,0 0 1,4-5-1,-2-3 1,3-3-1,0-1 0,-3-3 0,4-2 1,1 0-1,0-1 0,2-1 0,4 1 0,-2 3 0,0 0 0,1 3 0,2 0 0,-1 7 0,2 1 1,-2 0-1,1 4 0,-1 0 0,0 0 0,-3 2 1,-2 1-1,4-1 1,-8 0-1,-4-2 0,11 2 0,-11-2 1,0 0-2,3 7-1,-1 1-6,-2-8-11,-5 7-4,5-7-11,-7 3-33</inkml:trace>
</inkml:ink>
</file>

<file path=ppt/ink/ink12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2:55:42.045"/>
    </inkml:context>
    <inkml:brush xml:id="br0">
      <inkml:brushProperty name="width" value="0.00441" units="cm"/>
      <inkml:brushProperty name="height" value="0.00882" units="cm"/>
      <inkml:brushProperty name="color" value="#435FAA"/>
      <inkml:brushProperty name="tip" value="rectangle"/>
      <inkml:brushProperty name="rasterOp" value="maskPen"/>
      <inkml:brushProperty name="fitToCurve" value="1"/>
    </inkml:brush>
  </inkml:definitions>
  <inkml:trace contextRef="#ctx0" brushRef="#br0">120 12 28,'0'0'60,"4"-6"-11,-4 6-26,0 0-8,0 0-4,3-7-3,-3 7-2,0 0-1,0 0-2,-5 1 0,5-1 0,-9 9-1,9-9-1,-14 15-1,5-6 2,1-1-1,2 4 1,-5-4-1,5 3-1,-4-2 1,5 1 0,-4 1 0,3 0 0,-2 1-1,5 1 1,-3 2-1,1 3 0,2 0 0,1-1 1,0 3-1,2 0 0,0 0 0,0 0 0,0-3 1,0 0-1,1-2 0,2-1 0,0-2 1,2-1 0,1 0-1,-2-2 0,3-1 0,-2 2 1,-5-10-1,14 11 0,-14-11-1,7 10-2,-7-10-4,7 6-13,-7-6-2,0 0-14,0 0-29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9T11:03:22.41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 0 104,'0'0'47,"-4"0"-19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6T21:28:32.368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10 0 121,'0'0'41,"6"4"-16,-6 6-13,0-10-6,-9 18-2,6-7-1,1 3-2,0 0 1,2 1-2,0-2 0,0 2-2,4-3-1,-4-4-14,0-8-7,1 8-14,-1-8-31</inkml:trace>
</inkml:ink>
</file>

<file path=ppt/ink/ink13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2:55:45.994"/>
    </inkml:context>
    <inkml:brush xml:id="br0">
      <inkml:brushProperty name="width" value="0.00441" units="cm"/>
      <inkml:brushProperty name="height" value="0.00882" units="cm"/>
      <inkml:brushProperty name="color" value="#435FAA"/>
      <inkml:brushProperty name="tip" value="rectangle"/>
      <inkml:brushProperty name="rasterOp" value="maskPen"/>
      <inkml:brushProperty name="fitToCurve" value="1"/>
    </inkml:brush>
  </inkml:definitions>
  <inkml:trace contextRef="#ctx0" brushRef="#br0">216 24 53,'0'0'53,"7"0"-21,-7 0-12,0 0-6,0 0-5,0 0-2,0-6-2,0 6-1,0 0 0,-1-8-1,1 8 0,0 0 0,-10-8-1,10 8 0,-13-2 0,1 2 0,1 0-1,3 2 0,-5 0 1,-1 1-2,-1 1 1,1 3 0,1-3-1,2 1 0,0 0 1,4-1-1,-5 3 0,6-2 0,6-5 1,-11 11-1,11-11 0,-3 14 0,2-8 0,1 4 0,1-2 1,4 0-1,3 3 0,-1-1 0,5 4 0,0-1 0,1 0 0,-2-1 0,4 3 0,-4-4 0,0-1 1,2 0-1,-6-1 1,0-2-1,-7-7 1,6 11-1,-6-11 1,0 11 0,0-11 0,-3 9-1,3-9 1,-13 5-1,4 0 1,-1-4-1,-3 1 1,-3-2-1,2 0 0,-2-1 0,2-1 0,-2 2 0,4-2 0,-1-2 0,4 3-2,2-1 1,7 2-4,-12 0-10,12 0-6,0 0-7,8 0-20,-2 0-38</inkml:trace>
</inkml:ink>
</file>

<file path=ppt/ink/ink13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2:55:49.094"/>
    </inkml:context>
    <inkml:brush xml:id="br0">
      <inkml:brushProperty name="width" value="0.00441" units="cm"/>
      <inkml:brushProperty name="height" value="0.00882" units="cm"/>
      <inkml:brushProperty name="color" value="#435FAA"/>
      <inkml:brushProperty name="tip" value="rectangle"/>
      <inkml:brushProperty name="rasterOp" value="maskPen"/>
      <inkml:brushProperty name="fitToCurve" value="1"/>
    </inkml:brush>
  </inkml:definitions>
  <inkml:trace contextRef="#ctx0" brushRef="#br0">33 20 35,'0'0'41,"0"0"-5,0 0-10,0 0-9,0 0-5,0 0-4,0 0-1,1-10-1,-1 10-2,10-6 0,-10 6-1,6-3 0,-6 3 0,11 2-1,-11-2 1,9 10-2,-4-3 1,-2 2 0,1 3-1,-2-1 0,-1 3 0,-1 0 0,0-1 0,-5 1-1,0 0 0,-5 0-3,-1-1-15,-3-3-3,1-5-13,-3-4-27,6-1-22</inkml:trace>
</inkml:ink>
</file>

<file path=ppt/ink/ink13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2:55:53.386"/>
    </inkml:context>
    <inkml:brush xml:id="br0">
      <inkml:brushProperty name="width" value="0.00441" units="cm"/>
      <inkml:brushProperty name="height" value="0.00882" units="cm"/>
      <inkml:brushProperty name="color" value="#435FAA"/>
      <inkml:brushProperty name="tip" value="rectangle"/>
      <inkml:brushProperty name="rasterOp" value="maskPen"/>
      <inkml:brushProperty name="fitToCurve" value="1"/>
    </inkml:brush>
  </inkml:definitions>
  <inkml:trace contextRef="#ctx0" brushRef="#br0">136 128 25,'0'0'30,"0"0"0,7 2-3,-7-2-7,0 0-3,5 0-4,-5 0-1,0 0-4,11-4 0,-10-3-2,-1 7-1,8-7-1,-8 7-1,7-15 0,-2 8-1,-3-5 0,2 3-1,-4 2 1,0-4-1,-1 1 0,-4 1 1,-2-1-1,-1 4 0,-4-1-1,2 2 1,-2 2-1,-1 3 1,1 0-1,0 4 0,0 7 0,0-1 1,-3 6-1,3 3 0,-3 3 0,7 4 0,1-1 0,0 4 0,2-4 0,5 0 0,3-3 0,4-4 1,3-5-2,0-4 1,7-5 0,-3-4 0,3-4 1,2-5-1,-2-3 0,-3-4 0,0-3 0,1 1 0,-3-5 1,-3 1-1,-2 0 0,-3 3 0,2 2 0,-2 3 1,-2 2-1,-2 7 0,0 5 0,0 0 0,-12 14 0,9-1 0,-4 7 0,2 0 0,2 3 0,1-2 0,2 2 0,0-8 0,5 0 0,2-5 0,4-1 0,-1-5 0,3-1 0,0-3-1,-2 0 0,-3-3-2,7 2-6,-5-3-11,-2-2-5,-1 1-15,-7 5-34</inkml:trace>
</inkml:ink>
</file>

<file path=ppt/ink/ink13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2:55:55.054"/>
    </inkml:context>
    <inkml:brush xml:id="br0">
      <inkml:brushProperty name="width" value="0.00441" units="cm"/>
      <inkml:brushProperty name="height" value="0.00882" units="cm"/>
      <inkml:brushProperty name="color" value="#435FAA"/>
      <inkml:brushProperty name="tip" value="rectangle"/>
      <inkml:brushProperty name="rasterOp" value="maskPen"/>
      <inkml:brushProperty name="fitToCurve" value="1"/>
    </inkml:brush>
  </inkml:definitions>
  <inkml:trace contextRef="#ctx0" brushRef="#br0">0 0 74,'0'0'55,"0"0"-23,0 0-16,0 0-5,0 0-2,0 0-4,0 0 0,0 0-2,6-5 0,-6 5 0,8 4-1,1 2 0,-2 1 0,0 6-1,4 1 1,-1 3-1,0 2 0,3 2-1,-4 1 1,2 2 0,-2-1 0,-2 2-1,-2-1 1,-2 2 0,-3 1-1,0 2 1,-1 1-1,-6 0 0,0 2 0,-5-4 0,2 1 0,-3-4-1,4 0-1,-4-7-3,8-1-13,-4-7-4,9-10-8,-5 5-31,5-5-23</inkml:trace>
</inkml:ink>
</file>

<file path=ppt/ink/ink13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2:56:03.485"/>
    </inkml:context>
    <inkml:brush xml:id="br0">
      <inkml:brushProperty name="width" value="0.00441" units="cm"/>
      <inkml:brushProperty name="height" value="0.00882" units="cm"/>
      <inkml:brushProperty name="color" value="#435FAA"/>
      <inkml:brushProperty name="tip" value="rectangle"/>
      <inkml:brushProperty name="rasterOp" value="maskPen"/>
      <inkml:brushProperty name="fitToCurve" value="1"/>
    </inkml:brush>
  </inkml:definitions>
  <inkml:trace contextRef="#ctx0" brushRef="#br0">0 0 23,'0'0'27,"7"0"-8,-7 0 0,0 0-7,0 0 2,0 0-5,0 0-3,0 0-1,0 0 1,0 0-2,0 0-2,0 0 1,0 0-2,0 0-3,0 0-4,0 0-13,0 0-23,0 0-9</inkml:trace>
</inkml:ink>
</file>

<file path=ppt/ink/ink13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2:56:04.394"/>
    </inkml:context>
    <inkml:brush xml:id="br0">
      <inkml:brushProperty name="width" value="0.00441" units="cm"/>
      <inkml:brushProperty name="height" value="0.00882" units="cm"/>
      <inkml:brushProperty name="color" value="#435FAA"/>
      <inkml:brushProperty name="tip" value="rectangle"/>
      <inkml:brushProperty name="rasterOp" value="maskPen"/>
      <inkml:brushProperty name="fitToCurve" value="1"/>
    </inkml:brush>
  </inkml:definitions>
  <inkml:trace contextRef="#ctx0" brushRef="#br0">180 65 15,'0'0'59,"0"0"-5,0 0-32,0 0-6,0 0-5,0 0-3,0 0-2,0 0-1,0 0-1,0 0-1,0-6 1,0 6-1,0-13-1,-2 7 0,2 6 0,0-13 0,0 13-1,-10-11 2,10 11-2,-11-11 0,3 9 0,-2 0 0,0 2-1,0 0 1,-4 6-1,1 5 1,0 0-1,0 5 0,-1 5 0,5-1 1,-3 4-1,0 1 0,5-1 0,0 1 0,4-4 0,3-4 0,0-3 0,5-3 0,6-3 0,2-6 1,2-3-1,2-8 0,2-3 0,4-4 0,-2 0 0,2-3 1,-2-2-1,2-2 0,-8 2 0,-1 2 1,1 2-1,-10 2 0,4 0 1,-6 7-1,-3 8 0,0-6 1,0 6-1,-15 10 0,10 6 0,-7 3 0,5 0 0,0 3 0,4 1 1,3-1-1,0-1 0,5-3 0,5-5 0,-2-2 1,3-4-2,1 0 1,1-3-2,-5 1-2,-1-5-7,6 0-10,-13 0-4,11 1-18,-11-1-33</inkml:trace>
</inkml:ink>
</file>

<file path=ppt/ink/ink13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2:56:04.705"/>
    </inkml:context>
    <inkml:brush xml:id="br0">
      <inkml:brushProperty name="width" value="0.00441" units="cm"/>
      <inkml:brushProperty name="height" value="0.00882" units="cm"/>
      <inkml:brushProperty name="color" value="#435FAA"/>
      <inkml:brushProperty name="tip" value="rectangle"/>
      <inkml:brushProperty name="rasterOp" value="maskPen"/>
      <inkml:brushProperty name="fitToCurve" value="1"/>
    </inkml:brush>
  </inkml:definitions>
  <inkml:trace contextRef="#ctx0" brushRef="#br0">33 0 126,'0'0'39,"9"4"-14,-9-4-13,0 0-7,1 6 0,0 1 0,-1-7-2,0 16 0,0-7-1,0 5 0,0-1 0,-2-1-1,-6 1 0,4-1 0,0 0-2,-6-4-1,10-8-3,-13 3-9,13-3-8,-3-5-6,3-8-22,2-2-35</inkml:trace>
</inkml:ink>
</file>

<file path=ppt/ink/ink13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2:56:05.261"/>
    </inkml:context>
    <inkml:brush xml:id="br0">
      <inkml:brushProperty name="width" value="0.00441" units="cm"/>
      <inkml:brushProperty name="height" value="0.00882" units="cm"/>
      <inkml:brushProperty name="color" value="#435FAA"/>
      <inkml:brushProperty name="tip" value="rectangle"/>
      <inkml:brushProperty name="rasterOp" value="maskPen"/>
      <inkml:brushProperty name="fitToCurve" value="1"/>
    </inkml:brush>
  </inkml:definitions>
  <inkml:trace contextRef="#ctx0" brushRef="#br0">86 30 135,'10'-5'36,"-10"5"-12,0 0-13,3-12-5,-3 12 0,3-8-1,-3 8-2,0 0-1,0-6 0,0 6 0,-3-2 0,3 2-2,-14 0 1,10 2 0,-6 2-1,1-2 0,2 2 0,7-4 1,-13 13-1,13-13 0,-4 11 0,3-3 0,1-8 0,0 14 0,1-7 0,2 2 0,2-3 0,4 4 1,4 0-1,-6-2 0,4 5 0,2-4 0,-2 0 1,-3 2-1,1-2 0,-1 0 1,0-2-1,-8-7 1,11 9-1,-11-9 1,3 9-1,-3-9 1,-3 6-1,-6-2 0,-1 3 1,0-1 0,-7 0-1,0 0 0,-1-1 0,1 0-1,2-3 0,1 2-2,-1-4-11,7-4-8,4-8-4,4-4-17,1-4-39</inkml:trace>
</inkml:ink>
</file>

<file path=ppt/ink/ink13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2:56:37.713"/>
    </inkml:context>
    <inkml:brush xml:id="br0">
      <inkml:brushProperty name="width" value="0.00441" units="cm"/>
      <inkml:brushProperty name="height" value="0.00882" units="cm"/>
      <inkml:brushProperty name="color" value="#435FAA"/>
      <inkml:brushProperty name="tip" value="rectangle"/>
      <inkml:brushProperty name="rasterOp" value="maskPen"/>
      <inkml:brushProperty name="fitToCurve" value="1"/>
    </inkml:brush>
  </inkml:definitions>
  <inkml:trace contextRef="#ctx0" brushRef="#br0">197 20 53,'0'0'59,"0"0"-19,0 0-26,0 0-4,0 0 0,0 0-3,0 0-2,0 0-1,0 0 0,-4-6-1,4 6 0,-10-6 0,3 4-1,-4-1 0,2 2 1,-5-1-1,-3 2-1,0 0-1,0 0 1,0 2 0,1 3-1,2 0 1,3 1-1,1-2 0,1 2 0,1 2 0,3-1 1,4 0-1,1-1 0,0 5 0,4-3-1,6 2 2,4 0-1,1 1 0,4 0 0,6 0 0,0 3 0,-2-4 0,1 2 1,-6-1-1,-2 0 0,-2-2 1,-5 1 0,-8-3-1,-1 0 1,-8 0 0,-1-1-1,-8-3 1,0-1-1,-3-1 1,3-1-1,0 1 0,-3-1 0,6 0-1,6-3 0,-2 3 0,10 0-2,0 0-2,0 0-8,4-1-7,13-1-8,3-3-20,7-1-30</inkml:trace>
</inkml:ink>
</file>

<file path=ppt/ink/ink13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2:56:37.925"/>
    </inkml:context>
    <inkml:brush xml:id="br0">
      <inkml:brushProperty name="width" value="0.00441" units="cm"/>
      <inkml:brushProperty name="height" value="0.00882" units="cm"/>
      <inkml:brushProperty name="color" value="#435FAA"/>
      <inkml:brushProperty name="tip" value="rectangle"/>
      <inkml:brushProperty name="rasterOp" value="maskPen"/>
      <inkml:brushProperty name="fitToCurve" value="1"/>
    </inkml:brush>
  </inkml:definitions>
  <inkml:trace contextRef="#ctx0" brushRef="#br0">-1 0 149,'0'0'29,"0"8"-7,0-8-17,0 10 0,0-10-2,0 8 0,0-8-2,0 0 0,0 0-2,1 7-1,-1-7-3,0 0-13,10-4-6,-10 4-16,3-9-31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6T21:28:32.369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216 85 67,'0'0'35,"0"0"-3,8-9-15,-8 9-3,0 0-4,2-9-3,-2 9-1,0 0-2,-2-11 1,2 11-2,-9-11 0,9 11 0,-13-10-1,6 5 0,-6-3 0,6 1-1,-7 4 0,-2-2 0,1 1 0,1 1 0,-3 3-1,3 0 1,-1 3-1,-1 0 1,2 3-1,7-3 1,-7 4-1,5 1 0,2 0 0,6-2 0,-1 2 0,2 4 0,2-3 0,1 3 0,3 0 0,5 3 0,1-4 0,2 3 0,-5-1 0,5 1 0,-1-1 2,1 1-2,-5-2 0,3 3 0,-1-4 0,-3 4 0,-1-5 1,-2 1-1,-2 0 1,-1-2-1,-2 2 1,0-4 0,0-7 0,-7 14-1,7-14 1,-13 10 0,6-8-1,-5 2 1,0-4-1,4 0 0,-6 0 1,0 0-1,2-2-1,4-2 1,-3 3-2,2-3-1,9 4-3,-9-4-6,9 4-9,0 0-8,0 0-26,0 6-24</inkml:trace>
</inkml:ink>
</file>

<file path=ppt/ink/ink13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2:56:38.400"/>
    </inkml:context>
    <inkml:brush xml:id="br0">
      <inkml:brushProperty name="width" value="0.00441" units="cm"/>
      <inkml:brushProperty name="height" value="0.00882" units="cm"/>
      <inkml:brushProperty name="color" value="#435FAA"/>
      <inkml:brushProperty name="tip" value="rectangle"/>
      <inkml:brushProperty name="rasterOp" value="maskPen"/>
      <inkml:brushProperty name="fitToCurve" value="1"/>
    </inkml:brush>
  </inkml:definitions>
  <inkml:trace contextRef="#ctx0" brushRef="#br0">20 18 161,'6'-7'27,"-6"7"-8,0-12-13,0 12-1,0 0-1,0 0 0,0 10-2,0 1 0,0 4 0,-2 4-1,-2 2 1,3 3-1,-2 1 0,1 2 0,1 0-1,0 2 0,-1-2 1,-4 3-1,5-5 0,0-1 0,1-2 0,0-3 0,1-4 0,6-2 0,-3-3 0,6-6 1,-1-1-1,4-3 0,-1 0 0,4-4-1,-2-1 1,0-5-1,2 2-1,-3-3-2,1 3-5,-10-1-11,5-1-5,-8-2-11,-1 2-34</inkml:trace>
</inkml:ink>
</file>

<file path=ppt/ink/ink13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2:56:38.674"/>
    </inkml:context>
    <inkml:brush xml:id="br0">
      <inkml:brushProperty name="width" value="0.00441" units="cm"/>
      <inkml:brushProperty name="height" value="0.00882" units="cm"/>
      <inkml:brushProperty name="color" value="#435FAA"/>
      <inkml:brushProperty name="tip" value="rectangle"/>
      <inkml:brushProperty name="rasterOp" value="maskPen"/>
      <inkml:brushProperty name="fitToCurve" value="1"/>
    </inkml:brush>
  </inkml:definitions>
  <inkml:trace contextRef="#ctx0" brushRef="#br0">41 44 151,'-13'-6'30,"0"-1"-8,8 4-14,-4-5-2,9 8 0,-1-10-2,1 10-2,11-4 1,2 2-2,1-1 0,3 3 0,2 0-1,5 0-1,-4 1-1,2-1-3,0 4-12,-4-3-5,1 4-8,-5-4-28,-4 2-29</inkml:trace>
</inkml:ink>
</file>

<file path=ppt/ink/ink13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2:56:39.081"/>
    </inkml:context>
    <inkml:brush xml:id="br0">
      <inkml:brushProperty name="width" value="0.00441" units="cm"/>
      <inkml:brushProperty name="height" value="0.00882" units="cm"/>
      <inkml:brushProperty name="color" value="#435FAA"/>
      <inkml:brushProperty name="tip" value="rectangle"/>
      <inkml:brushProperty name="rasterOp" value="maskPen"/>
      <inkml:brushProperty name="fitToCurve" value="1"/>
    </inkml:brush>
  </inkml:definitions>
  <inkml:trace contextRef="#ctx0" brushRef="#br0">-1 16 149,'0'8'30,"0"-8"-8,0 0-16,0 0-1,0 0 0,0 0-2,0 0 1,0 0-2,0 0-1,0 0 0,0 0-2,0 0-3,1-4-11,-1 4-7,0 0-6,9-11-26,-5 3-27</inkml:trace>
</inkml:ink>
</file>

<file path=ppt/ink/ink13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2:56:39.653"/>
    </inkml:context>
    <inkml:brush xml:id="br0">
      <inkml:brushProperty name="width" value="0.00441" units="cm"/>
      <inkml:brushProperty name="height" value="0.00882" units="cm"/>
      <inkml:brushProperty name="color" value="#435FAA"/>
      <inkml:brushProperty name="tip" value="rectangle"/>
      <inkml:brushProperty name="rasterOp" value="maskPen"/>
      <inkml:brushProperty name="fitToCurve" value="1"/>
    </inkml:brush>
  </inkml:definitions>
  <inkml:trace contextRef="#ctx0" brushRef="#br0">1 5 92,'3'-6'52,"-3"6"-21,0 0-16,0 0-4,0 0-4,-2 3-1,2-3-2,0 8-2,0-8 1,0 9-2,0-9 0,3 6 0,-3-6-1,10 4 0,-10-4 1,5 0-1,-5 0 0,0 0 0,5-7 1,-5 7-1,0 0 0,0-7 0,0 7 0,-5 0 0,5 0-1,-12 0-1,12 0-3,-4 9-10,4-9-7,0 12-9,0-6-29,0-6-22</inkml:trace>
</inkml:ink>
</file>

<file path=ppt/ink/ink13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2:56:40.153"/>
    </inkml:context>
    <inkml:brush xml:id="br0">
      <inkml:brushProperty name="width" value="0.00441" units="cm"/>
      <inkml:brushProperty name="height" value="0.00882" units="cm"/>
      <inkml:brushProperty name="color" value="#435FAA"/>
      <inkml:brushProperty name="tip" value="rectangle"/>
      <inkml:brushProperty name="rasterOp" value="maskPen"/>
      <inkml:brushProperty name="fitToCurve" value="1"/>
    </inkml:brush>
  </inkml:definitions>
  <inkml:trace contextRef="#ctx0" brushRef="#br0">10 17 106,'0'0'46,"-8"7"-18,8-7-18,0 0-1,0 0-2,0 0-3,0 0-2,0 0 1,0 0-2,0 0 1,-2-4-1,2 4-1,0 0 1,0 0 1,0 0-1,0 0-1,0 0 1,0 0-1,0 5 1,0-5-1,2 8 0,-2-8 1,0 0-1,9-1 0,-9 1 0,5-7 1,-5 7-1,8-12 0,-8 12 0,0-7 1,0 7-1,0 0 1,-8 0 0,8 0-1,0 0 0,-10 7-1,10 1-9,0-8-9,0 0-6,8-8-15,-5-5-35</inkml:trace>
</inkml:ink>
</file>

<file path=ppt/ink/ink13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2:57:46.104"/>
    </inkml:context>
    <inkml:brush xml:id="br0">
      <inkml:brushProperty name="width" value="0.00441" units="cm"/>
      <inkml:brushProperty name="height" value="0.00882" units="cm"/>
      <inkml:brushProperty name="color" value="#435FAA"/>
      <inkml:brushProperty name="tip" value="rectangle"/>
      <inkml:brushProperty name="rasterOp" value="maskPen"/>
      <inkml:brushProperty name="fitToCurve" value="1"/>
    </inkml:brush>
  </inkml:definitions>
  <inkml:trace contextRef="#ctx0" brushRef="#br0">223 72 50,'0'0'38,"5"3"-3,-5-3-13,9-1-8,-9 1-4,11-7-4,-8 1 0,1 1-2,-1-1 0,-3 6-1,7-11 0,-7 11-1,0-10 0,0 10 1,-8-7-2,2 5 2,-8-2-2,0 0 0,-2-1 1,-1 3-1,-7-1 0,7 2 0,-3 0 1,0 1-1,3 1 0,3 3 0,0 3-1,1 0 1,4 0-1,2 2 1,3 0-1,-2 3 0,6-2 0,0 2 0,6 2 0,-2 2 0,8-2 0,0 4 0,0-2 2,6-1-2,-1 2 0,0 1 0,0-1 0,2-1 1,-5 1-1,-4-4 1,1 0-1,-5-2 0,0 2 1,-6-7 0,0 3-1,0-9 1,-12 10-1,5-7 1,-4-2-1,-3 0 1,-2-1-1,-5 0 1,2-3-1,2 1 0,-4 0 0,4 1 0,1-1 0,2-2-1,3 3 0,5-5-3,6 6-3,0 0-12,-1-11-4,2 1-15,12 2-30</inkml:trace>
</inkml:ink>
</file>

<file path=ppt/ink/ink13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2:57:49.060"/>
    </inkml:context>
    <inkml:brush xml:id="br0">
      <inkml:brushProperty name="width" value="0.00441" units="cm"/>
      <inkml:brushProperty name="height" value="0.00882" units="cm"/>
      <inkml:brushProperty name="color" value="#435FAA"/>
      <inkml:brushProperty name="tip" value="rectangle"/>
      <inkml:brushProperty name="rasterOp" value="maskPen"/>
      <inkml:brushProperty name="fitToCurve" value="1"/>
    </inkml:brush>
  </inkml:definitions>
  <inkml:trace contextRef="#ctx0" brushRef="#br0">0 7 102,'0'0'36,"0"0"-13,0 0-9,0 0-5,0 0-2,0 0-2,0 0-1,0 0-1,9-3 0,-1 3-1,-1 0 1,9 0-1,-2 0 0,4 1-1,2 0 1,3-1-1,1 0 0,-5 0-1,2-2 2,-4 1-2,-1-1 0,-6 1 0,-2 0-2,-8 1 1,13 0-1,-13 0-3,0 0-11,0 0-8,0 0-11,0 0-28,-6 0-11</inkml:trace>
</inkml:ink>
</file>

<file path=ppt/ink/ink13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2:57:49.400"/>
    </inkml:context>
    <inkml:brush xml:id="br0">
      <inkml:brushProperty name="width" value="0.00441" units="cm"/>
      <inkml:brushProperty name="height" value="0.00882" units="cm"/>
      <inkml:brushProperty name="color" value="#435FAA"/>
      <inkml:brushProperty name="tip" value="rectangle"/>
      <inkml:brushProperty name="rasterOp" value="maskPen"/>
      <inkml:brushProperty name="fitToCurve" value="1"/>
    </inkml:brush>
  </inkml:definitions>
  <inkml:trace contextRef="#ctx0" brushRef="#br0">1 0 119,'0'0'39,"3"9"-18,-3-9-13,13 2-1,-5-2-1,5 0-1,-1 0-2,3 0 0,2-2-1,-1 1 0,0-2-2,1 2 1,-2 0-1,-2 0-1,3 1-3,-6 0-13,4 0-5,-4 1-13,1 0-28,-4 1-11</inkml:trace>
</inkml:ink>
</file>

<file path=ppt/ink/ink13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3:00:02.423"/>
    </inkml:context>
    <inkml:brush xml:id="br0">
      <inkml:brushProperty name="width" value="0.00441" units="cm"/>
      <inkml:brushProperty name="height" value="0.00882" units="cm"/>
      <inkml:brushProperty name="color" value="#435FAA"/>
      <inkml:brushProperty name="tip" value="rectangle"/>
      <inkml:brushProperty name="rasterOp" value="maskPen"/>
      <inkml:brushProperty name="fitToCurve" value="1"/>
    </inkml:brush>
  </inkml:definitions>
  <inkml:trace contextRef="#ctx0" brushRef="#br0">541 14 67,'0'0'39,"0"0"-10,3-7-12,-3 7-5,0 0-3,0 0-2,0 0-1,-5-5-1,5 5 0,-11-1-2,4 0 0,-5 1 0,-2 0-1,-1 1 1,-8-1-1,3 2-1,-8-1 1,-1 0 0,-2 0-1,-6-1 0,2 0 0,-5 3 1,6-3-1,-3 3 0,4-1-1,5 1 1,6 0-1,2 1 1,11 1-1,-1 0 0,10-5 0,0 12 0,0-5 1,11 1-1,-1 5 0,8-3 0,1 3 0,-1-1 0,5 0 1,-3 1-1,-2-2 0,2-1 0,-4 0 1,-8-4-1,1 1 0,-9-7 0,4 14 0,-4-7 0,-6 3 0,-3 1 0,-6 1 1,1 4-1,-4 4 0,1 0 1,-6 0-1,4-1 1,2-1-1,0 1 0,-1-3 0,2-2 0,8-2 0,-4-2 0,1-1 0,5-3 0,6-6 0,-11 12 0,11-12 0,-1 10 1,1-10-1,4 7 0,6-4 0,4 0 0,0 1 0,2 1 0,4-5 1,4 1-1,3-1 0,1 0 0,2-1 0,1-4 0,2 1 0,5 1 0,-4 0 1,6 0-1,-7 1 0,4-1 0,-7 2 0,-2-1 0,-7 1 0,-2-1 0,-5 1 0,-1 1-1,-3-1 0,-10 1 0,7 0-6,-7 0-10,0 0-4,-6 4-10,6-4-29,-11 1-28</inkml:trace>
</inkml:ink>
</file>

<file path=ppt/ink/ink13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3:00:51.030"/>
    </inkml:context>
    <inkml:brush xml:id="br0">
      <inkml:brushProperty name="width" value="0.00441" units="cm"/>
      <inkml:brushProperty name="height" value="0.00882" units="cm"/>
      <inkml:brushProperty name="color" value="#435FAA"/>
      <inkml:brushProperty name="tip" value="rectangle"/>
      <inkml:brushProperty name="rasterOp" value="maskPen"/>
      <inkml:brushProperty name="fitToCurve" value="1"/>
    </inkml:brush>
  </inkml:definitions>
  <inkml:trace contextRef="#ctx0" brushRef="#br0">51 21 15,'7'-5'30,"-7"5"-1,0 0-3,0 0-2,4-6-8,-4 6-5,0 0-2,0 0-1,0 0-3,4-10 0,-4 10-2,0 0 1,0 0-1,-4 6-1,1 2 1,-2-3 0,0 5-2,1 2 1,-4-1 0,3 3 0,1 2-1,-4-3 0,3 3 0,-2-3 0,4 0-1,0-1 1,3 0-1,0-4 1,0 1 0,0-9-1,5 9 0,-5-9 0,13 4 0,-4-3 0,-1-1 1,2-2-1,1-3 0,-4-2 0,4-2-1,1 2-1,-7-2-3,7-2-13,-5 3-7,1-6-17,-2 4-26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6T21:28:32.370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16 1 85,'0'0'56,"0"0"-23,0 12-19,0-12-4,0 6-2,0-6-3,-8 16-1,3-8-1,5 8-1,-3-6 0,3 6-1,0-5 0,0 6 0,3-7-1,7 2 1,-4-6-1,-6-6 0,15 5 0,-15-5-2,17 0-2,-12-15-4,4 2-12,-3-3-5,2 1-18,-7-6-31</inkml:trace>
</inkml:ink>
</file>

<file path=ppt/ink/ink13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3:00:51.758"/>
    </inkml:context>
    <inkml:brush xml:id="br0">
      <inkml:brushProperty name="width" value="0.00441" units="cm"/>
      <inkml:brushProperty name="height" value="0.00882" units="cm"/>
      <inkml:brushProperty name="color" value="#435FAA"/>
      <inkml:brushProperty name="tip" value="rectangle"/>
      <inkml:brushProperty name="rasterOp" value="maskPen"/>
      <inkml:brushProperty name="fitToCurve" value="1"/>
    </inkml:brush>
  </inkml:definitions>
  <inkml:trace contextRef="#ctx0" brushRef="#br0">28 17 18,'0'0'27,"0"0"-3,0 0-3,-4 0-5,4 0 1,0 0-6,-10 3 0,10-3-4,0 0 0,0 0-2,-3 7 0,3-7-2,0 0 1,0 0-2,0 0 1,0 0-1,0 0 0,2-2 0,-2 2-1,0 0 0,1-6 0,-1 6 1,0 0-2,0 0 1,-4-5 0,4 5-1,0 0 1,-9 0 0,9 0-1,0 0 0,0 0 0,-1 5 1,1-5-1,0 0 1,0 0 0,7 0-1,-7 0 1,0 0 0,0 0 0,0 0-1,0 0 1,4-4-1,-4 4 0,0 0 1,0 0 0,0 0-1,0 0 1,0 0-1,0 0-1,0 0-2,0 0-11,0 0-8,13-5-13,-13 5-24,14-10-13</inkml:trace>
</inkml:ink>
</file>

<file path=ppt/ink/ink13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3:00:57.322"/>
    </inkml:context>
    <inkml:brush xml:id="br0">
      <inkml:brushProperty name="width" value="0.00441" units="cm"/>
      <inkml:brushProperty name="height" value="0.00882" units="cm"/>
      <inkml:brushProperty name="color" value="#435FAA"/>
      <inkml:brushProperty name="tip" value="rectangle"/>
      <inkml:brushProperty name="rasterOp" value="maskPen"/>
      <inkml:brushProperty name="fitToCurve" value="1"/>
    </inkml:brush>
  </inkml:definitions>
  <inkml:trace contextRef="#ctx0" brushRef="#br0">66 56 8,'0'0'32,"3"-10"2,-3 10-8,0 0-2,5-7-7,-5 7-3,0 0-5,0 0-1,0 0-2,0 0-2,0 0 0,-2 9-2,2-9 0,-3 12 0,0-6 0,3 5 0,-2-2-1,-4 5 1,2-2-1,2 7 1,-6-1-1,3 3-1,1 1 1,-4-1 0,3 0-1,-3-4 0,4-1 0,2-5 0,-1-3 0,3-8 0,-4 9 1,4-9-1,0 0 0,0-6 1,0 6-1,7-13 1,-5 1-1,2-3 0,4-2 1,-3 0-1,3-1 1,-4 0-1,5-2 0,-3 3 0,-1 1 0,2 2 0,-4 1 0,2 3 1,0 2-1,-5 8 0,3-7 1,-3 7-1,0 0 0,0 9 1,0 0-1,0 4 0,0 3 1,0-1-1,0 3 0,0 2 1,0-2-1,3-1 0,0-1 0,4-5 0,-4 0 0,1-3 1,-4-8-1,13 3 0,-3-4 1,-6-4-1,4-3 0,-3 0 0,3-3 1,-3-1-1,-1 0 0,4-1 0,-2 0 0,3-3 1,-4 3-1,5-1 0,2-2 0,-4 0 1,3 2-1,2-2 2,-1 5-2,-5-3 0,4 4 0,-2 1 0,-4 0 0,-5 9 0,13-9-2,-13 9 1,0 0-3,0 0-8,0 0-8,0 0-8,0 0-25,1-7-24</inkml:trace>
</inkml:ink>
</file>

<file path=ppt/ink/ink13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3:01:03.877"/>
    </inkml:context>
    <inkml:brush xml:id="br0">
      <inkml:brushProperty name="width" value="0.00441" units="cm"/>
      <inkml:brushProperty name="height" value="0.00882" units="cm"/>
      <inkml:brushProperty name="color" value="#435FAA"/>
      <inkml:brushProperty name="tip" value="rectangle"/>
      <inkml:brushProperty name="rasterOp" value="maskPen"/>
      <inkml:brushProperty name="fitToCurve" value="1"/>
    </inkml:brush>
  </inkml:definitions>
  <inkml:trace contextRef="#ctx0" brushRef="#br0">10 1 18,'0'0'22,"0"0"-2,0 0 1,10-2 0,-10 2 0,0 0-6,0 0-3,0 0-3,0 0-1,0 0-2,0 0-1,0 0-2,0 0 0,0 0 0,0 0-2,0 5 1,0-5 0,-6 11 0,6-11-1,-4 13 0,1-5 1,1 2-1,2-2 0,-1 5 0,0-4 0,-2 1-1,3-2 0,0-1 1,0 1-1,0-8 0,0 10 0,0-10 0,0 0 1,7 7 0,-7-7-1,0 0 0,11 1 1,-11-1-1,6 0 1,-6 0-1,13-5 0,-13 5 1,13-7-2,-13 7 1,14-9-2,-14 9-2,13-9-8,-13 9-10,8-10-14,-8 10-23,7-13-13</inkml:trace>
</inkml:ink>
</file>

<file path=ppt/ink/ink13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3:01:04.350"/>
    </inkml:context>
    <inkml:brush xml:id="br0">
      <inkml:brushProperty name="width" value="0.00441" units="cm"/>
      <inkml:brushProperty name="height" value="0.00882" units="cm"/>
      <inkml:brushProperty name="color" value="#435FAA"/>
      <inkml:brushProperty name="tip" value="rectangle"/>
      <inkml:brushProperty name="rasterOp" value="maskPen"/>
      <inkml:brushProperty name="fitToCurve" value="1"/>
    </inkml:brush>
  </inkml:definitions>
  <inkml:trace contextRef="#ctx0" brushRef="#br0">19 26 23,'-7'1'51,"7"-1"-13,-7-2-21,7 2 0,-3-8-4,3 8-3,-1-10-3,1 10-1,0-7 0,0 7-2,0 0 1,0 0-3,0 0 1,0 0-2,0 0 1,0 0-1,-2 4 0,2-4 0,0 0-1,0 0 2,0 0-2,-1 9 0,1-9 0,0 0-3,0 0-4,0 0-13,0 0-8,1 3-20,-1-3-23</inkml:trace>
</inkml:ink>
</file>

<file path=ppt/ink/ink13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3:01:06.657"/>
    </inkml:context>
    <inkml:brush xml:id="br0">
      <inkml:brushProperty name="width" value="0.00441" units="cm"/>
      <inkml:brushProperty name="height" value="0.00882" units="cm"/>
      <inkml:brushProperty name="color" value="#435FAA"/>
      <inkml:brushProperty name="tip" value="rectangle"/>
      <inkml:brushProperty name="rasterOp" value="maskPen"/>
      <inkml:brushProperty name="fitToCurve" value="1"/>
    </inkml:brush>
  </inkml:definitions>
  <inkml:trace contextRef="#ctx0" brushRef="#br0">34 0 28,'0'0'25,"0"0"1,0 0-3,0 0-4,0 0-3,0 0-3,0 0-4,0 0 0,0 0-3,0 0-2,0 0 0,0 0-1,0 0-1,0 0-1,-6 0 1,6 0-1,0 0 0,-1 5 1,1-5-1,-1 11 0,1-11 1,-6 15 0,2-8-1,2 5 1,-1-3-1,2 4 0,-3-6 0,2 2-1,-2-1 1,4-8-1,0 10 1,0-10-1,0 0 0,6 9 0,-6-9 0,10 4 0,-10-4 1,12 0 0,-2 0-1,-4-1 0,5-1 0,-2-3 1,-1 0-2,5 0 1,-4 0-1,-2-3-1,6 4-3,-13 4-13,10-12-7,-5 2-18,-3-1-25</inkml:trace>
</inkml:ink>
</file>

<file path=ppt/ink/ink13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3:01:07.178"/>
    </inkml:context>
    <inkml:brush xml:id="br0">
      <inkml:brushProperty name="width" value="0.00441" units="cm"/>
      <inkml:brushProperty name="height" value="0.00882" units="cm"/>
      <inkml:brushProperty name="color" value="#435FAA"/>
      <inkml:brushProperty name="tip" value="rectangle"/>
      <inkml:brushProperty name="rasterOp" value="maskPen"/>
      <inkml:brushProperty name="fitToCurve" value="1"/>
    </inkml:brush>
  </inkml:definitions>
  <inkml:trace contextRef="#ctx0" brushRef="#br0">12 0 23,'0'0'39,"-8"5"-5,8-5-7,-2 8-10,2-8-7,-2 9-1,2-9-3,0 10-2,0-10-1,0 0 0,0 0-2,2 4 1,-2-4 1,7 0-1,-7 0 0,8-7 0,-8 7 1,2-9-1,-2 9 0,0 0 1,0 0-1,0 0 0,0 0-1,-4 0 0,4 0-2,-10 6-4,10-6-14,0 0-8,0 0-20,7-3-22</inkml:trace>
</inkml:ink>
</file>

<file path=ppt/ink/ink13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3:01:13.586"/>
    </inkml:context>
    <inkml:brush xml:id="br0">
      <inkml:brushProperty name="width" value="0.00441" units="cm"/>
      <inkml:brushProperty name="height" value="0.00882" units="cm"/>
      <inkml:brushProperty name="color" value="#435FAA"/>
      <inkml:brushProperty name="tip" value="rectangle"/>
      <inkml:brushProperty name="rasterOp" value="maskPen"/>
      <inkml:brushProperty name="fitToCurve" value="1"/>
    </inkml:brush>
  </inkml:definitions>
  <inkml:trace contextRef="#ctx0" brushRef="#br0">11 0 60,'0'0'56,"0"0"-20,0 0-20,0 0-6,0 0-1,0 0-4,0 0 0,0 0-2,-5 0-1,5 0 1,0 0-2,-2 7 1,2-7-1,-1 11 0,1-3 0,0 0 0,-2 3-1,2 0 1,-1 2 0,1-1 0,0-1-1,0-1 1,0 1-1,1-2 1,1-4 0,-2-5-1,4 11 0,-4-11 1,11 4-1,-11-4 0,6 0 1,-6 0-1,9 0 0,-9 0 0,13-9 0,-13 9-1,11-9-1,-7 2-4,5-2-13,-4 0-5,2 1-15,-2-2-28</inkml:trace>
</inkml:ink>
</file>

<file path=ppt/ink/ink13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3:01:14.026"/>
    </inkml:context>
    <inkml:brush xml:id="br0">
      <inkml:brushProperty name="width" value="0.00441" units="cm"/>
      <inkml:brushProperty name="height" value="0.00882" units="cm"/>
      <inkml:brushProperty name="color" value="#435FAA"/>
      <inkml:brushProperty name="tip" value="rectangle"/>
      <inkml:brushProperty name="rasterOp" value="maskPen"/>
      <inkml:brushProperty name="fitToCurve" value="1"/>
    </inkml:brush>
  </inkml:definitions>
  <inkml:trace contextRef="#ctx0" brushRef="#br0">46 1 60,'0'0'56,"-8"0"-19,8 0-23,-8 0-4,8 0-2,0 0-2,-7-1-1,7 1 0,0 0-1,0 0-2,0 0 0,0 0 0,0 0-1,0 0 0,-9 5 1,9-5-1,-3 12 0,3-12-1,-1 11 1,1-11 0,0 0-1,0 0 1,0 0-1,-10 1 0,10-1-1,0 0 0,0 0-4,0-7-12,0 7-5,10-3-14,-10 3-30</inkml:trace>
</inkml:ink>
</file>

<file path=ppt/ink/ink13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3:01:15.522"/>
    </inkml:context>
    <inkml:brush xml:id="br0">
      <inkml:brushProperty name="width" value="0.00441" units="cm"/>
      <inkml:brushProperty name="height" value="0.00882" units="cm"/>
      <inkml:brushProperty name="color" value="#435FAA"/>
      <inkml:brushProperty name="tip" value="rectangle"/>
      <inkml:brushProperty name="rasterOp" value="maskPen"/>
      <inkml:brushProperty name="fitToCurve" value="1"/>
    </inkml:brush>
  </inkml:definitions>
  <inkml:trace contextRef="#ctx0" brushRef="#br0">54 22 33,'-2'-9'57,"2"9"-24,0 0-7,-4-13-9,4 13-6,0 0-3,0 0-1,0 0-2,0 0-1,0 9 0,0 3-2,0-2 1,0 7-1,0 1-1,0 3 1,-2 3 0,1 0-1,-2 0 0,-2 3 0,-1 0 1,2 0-1,-5-2 0,5 0-1,-2-4 1,2-1-1,1-4 0,2-3 1,1-2-1,0-4 0,0-7 1,0 0-1,7 3-1,-7-3 1,8-2-1,-8 2-1,7-13-3,-7 2-7,5 4-9,-4-3-7,-1 1-25,0-3-21</inkml:trace>
</inkml:ink>
</file>

<file path=ppt/ink/ink13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3:01:16.354"/>
    </inkml:context>
    <inkml:brush xml:id="br0">
      <inkml:brushProperty name="width" value="0.00441" units="cm"/>
      <inkml:brushProperty name="height" value="0.00882" units="cm"/>
      <inkml:brushProperty name="color" value="#435FAA"/>
      <inkml:brushProperty name="tip" value="rectangle"/>
      <inkml:brushProperty name="rasterOp" value="maskPen"/>
      <inkml:brushProperty name="fitToCurve" value="1"/>
    </inkml:brush>
  </inkml:definitions>
  <inkml:trace contextRef="#ctx0" brushRef="#br0">27 30 33,'-10'-2'57,"10"2"-15,-10 0-21,10 0-5,-7 1-6,7-1-2,0 0-1,0 0-2,0 0-1,6 0 0,5 0 0,-4 0-2,7 0 2,1 0-2,3 0 1,-1 0-1,3 0-1,-3 0 1,4 0-1,-1 0 0,1 0 0,2 0 0,4 0 0,-3-2-1,5-1 0,-4 0 1,2-2-1,0-1 0,-5 2 0,-1 2 0,-4 1 0,-4-2 1,-3 3-1,-3 0 0,-7 0 0,8 0 0,-8 0 0,0 0 0,0 0 1,0 0-1,-3 0 0,3 0 0,-7 0 0,7 0 0,-7 1 0,7-1 0,-7 2 0,7-2-1,0 0-3,-6 9-8,6-9-7,0 0-6,0 0-17,-7-7-35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6T21:28:32.371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36 2 119,'-11'0'41,"4"-2"-15,-2 2-16,6 5-3,3-5-2,-5 13-1,5-13-3,-2 14-1,2-14-1,2 7-9,-2-7-10,9 1-7,-9-1-22,14-4-24</inkml:trace>
</inkml:ink>
</file>

<file path=ppt/ink/ink13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3:01:17.850"/>
    </inkml:context>
    <inkml:brush xml:id="br0">
      <inkml:brushProperty name="width" value="0.00441" units="cm"/>
      <inkml:brushProperty name="height" value="0.00882" units="cm"/>
      <inkml:brushProperty name="color" value="#435FAA"/>
      <inkml:brushProperty name="tip" value="rectangle"/>
      <inkml:brushProperty name="rasterOp" value="maskPen"/>
      <inkml:brushProperty name="fitToCurve" value="1"/>
    </inkml:brush>
  </inkml:definitions>
  <inkml:trace contextRef="#ctx0" brushRef="#br0">162 7 65,'0'0'58,"-7"-7"-24,7 7-20,0 0-4,0 0-2,0 0-3,-9 0 0,9 0-2,-6 6 0,6-6-1,-8 15-1,2-7 1,3 2 0,-2 0-1,-2 4 1,4 0-2,-4 0 1,1 3 0,0-3-1,2 4 1,-2-2-1,-1 1 0,0-1 0,0 2 1,0-4-1,0 3 0,0-1 0,1-2 0,2 1 1,-2 2-1,0-3 0,1 4 2,3-2-2,-1-1 0,1 1 1,0 2 0,1-1-1,1 1 1,0 0-1,0 1 0,3-3 0,1 3 1,-1-2-1,1-1 0,2-1 0,-4 0 0,4-6 0,1 3 0,-3-4 0,2 0 0,1-3 0,-7-5 0,13 4-2,-13-4-3,10 0-11,-10 0-6,0 0-9,6-8-29,-6 8-22</inkml:trace>
</inkml:ink>
</file>

<file path=ppt/ink/ink13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3:01:28.086"/>
    </inkml:context>
    <inkml:brush xml:id="br0">
      <inkml:brushProperty name="width" value="0.00441" units="cm"/>
      <inkml:brushProperty name="height" value="0.00882" units="cm"/>
      <inkml:brushProperty name="color" value="#435FAA"/>
      <inkml:brushProperty name="tip" value="rectangle"/>
      <inkml:brushProperty name="rasterOp" value="maskPen"/>
      <inkml:brushProperty name="fitToCurve" value="1"/>
    </inkml:brush>
  </inkml:definitions>
  <inkml:trace contextRef="#ctx0" brushRef="#br0">162 25 15,'0'0'50,"0"0"-19,0 0-1,0 0-7,0 0-7,0-6-5,0 6-3,0 0-2,0 0 0,-1-11-2,1 11-1,-8-4 0,8 4-1,-12-1 0,6-1-1,-4 2 0,0 0 0,0 0 0,2 0 0,-4 0 0,4 3-1,-2 0 1,3 4 0,-5 0-1,8-2 0,-6 1 0,7 2 0,-2-1 0,-1-1 0,6-6 0,-2 13 0,2-13 0,0 12 1,0-12-1,8 13 0,-1-7 0,0 2 1,1 1-1,4-1 0,-4-1 0,2 3 2,1-2-2,-2 0 0,-2 0 0,2 0 0,-2 0 1,-3 0 0,-1-2-1,-3-6 1,4 11 0,-4-11-1,-4 10 1,4-10 0,-13 7-1,3-5 1,0 0-1,-3-2 0,1 2 1,-3 0-1,5-2 0,-2 2 0,-1 0 0,6-2-1,7 0 1,-10 0-2,10 0-1,0 0-8,0 0-10,-3-8-4,3 8-18,4-12-31</inkml:trace>
</inkml:ink>
</file>

<file path=ppt/ink/ink13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3:01:28.950"/>
    </inkml:context>
    <inkml:brush xml:id="br0">
      <inkml:brushProperty name="width" value="0.00441" units="cm"/>
      <inkml:brushProperty name="height" value="0.00882" units="cm"/>
      <inkml:brushProperty name="color" value="#435FAA"/>
      <inkml:brushProperty name="tip" value="rectangle"/>
      <inkml:brushProperty name="rasterOp" value="maskPen"/>
      <inkml:brushProperty name="fitToCurve" value="1"/>
    </inkml:brush>
  </inkml:definitions>
  <inkml:trace contextRef="#ctx0" brushRef="#br0">20 0 102,'0'0'47,"0"0"-22,0 0-15,0 0 0,0 7-3,0-7-2,-3 11 0,3-11-2,-6 15 0,0-8-1,6 4 1,-2-4-2,-1 2 0,3 0 0,0-2-1,0-7 1,0 13-1,0-13 0,10 8 1,-2-6-1,-1 0 0,2-2 0,-1 0 0,-1 0-1,2 0 0,-3 0-1,-1-8-3,4 5-6,-8-6-10,5 0-7,-2-5-24,-2 0-21</inkml:trace>
</inkml:ink>
</file>

<file path=ppt/ink/ink13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3:01:29.158"/>
    </inkml:context>
    <inkml:brush xml:id="br0">
      <inkml:brushProperty name="width" value="0.00441" units="cm"/>
      <inkml:brushProperty name="height" value="0.00882" units="cm"/>
      <inkml:brushProperty name="color" value="#435FAA"/>
      <inkml:brushProperty name="tip" value="rectangle"/>
      <inkml:brushProperty name="rasterOp" value="maskPen"/>
      <inkml:brushProperty name="fitToCurve" value="1"/>
    </inkml:brush>
  </inkml:definitions>
  <inkml:trace contextRef="#ctx0" brushRef="#br0">36-1 152,'-13'0'29,"13"0"-7,-8 3-15,8-3-3,-8 4 0,8-4-3,0 0 2,-7 7-5,7-7 1,0 0-4,0 0-13,0 0-5,9 0-12,-3 0-29</inkml:trace>
</inkml:ink>
</file>

<file path=ppt/ink/ink13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3:01:29.654"/>
    </inkml:context>
    <inkml:brush xml:id="br0">
      <inkml:brushProperty name="width" value="0.00441" units="cm"/>
      <inkml:brushProperty name="height" value="0.00882" units="cm"/>
      <inkml:brushProperty name="color" value="#435FAA"/>
      <inkml:brushProperty name="tip" value="rectangle"/>
      <inkml:brushProperty name="rasterOp" value="maskPen"/>
      <inkml:brushProperty name="fitToCurve" value="1"/>
    </inkml:brush>
  </inkml:definitions>
  <inkml:trace contextRef="#ctx0" brushRef="#br0">27 4 132,'0'0'36,"0"-6"-15,0 6-11,0 0-3,8 5-1,-8-5-2,7 12-1,-4-4 1,3 2-2,-2 2 0,-1 0-1,-2 3 0,-1 2-1,0-2 0,-7 0-2,3 4-10,-7-7-8,-1-2-6,-1-3-17,1-7-35</inkml:trace>
</inkml:ink>
</file>

<file path=ppt/ink/ink13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3:01:34.566"/>
    </inkml:context>
    <inkml:brush xml:id="br0">
      <inkml:brushProperty name="width" value="0.00441" units="cm"/>
      <inkml:brushProperty name="height" value="0.00882" units="cm"/>
      <inkml:brushProperty name="color" value="#435FAA"/>
      <inkml:brushProperty name="tip" value="rectangle"/>
      <inkml:brushProperty name="rasterOp" value="maskPen"/>
      <inkml:brushProperty name="fitToCurve" value="1"/>
    </inkml:brush>
  </inkml:definitions>
  <inkml:trace contextRef="#ctx0" brushRef="#br0">143 100 8,'0'0'15,"0"0"-3,0 0 6,0 0-4,0 0 0,0 0 1,0 0 1,0 0-4,0 0-1,0 0-1,0 0-3,0 0 1,0 0-1,9 2-2,-9-2-1,0 0-1,0 0 0,7-4 1,-7 4-2,4-9 0,-4 9 0,5-12-1,-5 6 1,0 6-1,0-14 1,0 7-1,0-2 0,-5 2 1,1 1-1,1-2 0,3 8 0,-11-13 0,5 9 0,-2 3 1,1 1-1,-2 0 0,2 1 0,-3 5-1,-1 2 1,2 2-1,-2 0 1,1 3-2,0 1 2,0 2-1,0 2 1,3-1-1,-2 1 0,4 1 0,0-3 0,4 1 0,1-4 0,0 2 0,7-6 0,-1-2 0,4-2 1,-2-3-1,2-2 0,0 0 0,4-6 0,-1-2 0,-3-1 0,4-4 0,-1 3 0,1-5 0,-1-1 0,1 2 0,-1-2 0,-2 2 0,-1-1 0,0 4 0,-4 0 0,0 3 0,-6 8 0,4-10 1,-4 10-1,0 0 1,-10 10-1,4-2 1,-4 6 0,2-1-1,-1 5 2,2-1-2,0 0 0,4 1 1,0 0-2,3-5 2,0 0-1,6-4 0,3-1 0,-4-4-1,5-1 1,-1-3-2,2 1 0,-4-1-2,7 0-11,-5 0-7,-1 0-11,5 1-26,-4-1-21</inkml:trace>
</inkml:ink>
</file>

<file path=ppt/ink/ink13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3:01:35.225"/>
    </inkml:context>
    <inkml:brush xml:id="br0">
      <inkml:brushProperty name="width" value="0.00441" units="cm"/>
      <inkml:brushProperty name="height" value="0.00882" units="cm"/>
      <inkml:brushProperty name="color" value="#435FAA"/>
      <inkml:brushProperty name="tip" value="rectangle"/>
      <inkml:brushProperty name="rasterOp" value="maskPen"/>
      <inkml:brushProperty name="fitToCurve" value="1"/>
    </inkml:brush>
  </inkml:definitions>
  <inkml:trace contextRef="#ctx0" brushRef="#br0">31 0 20,'0'0'61,"0"0"-14,0 0-25,9 1-6,-9-1-4,0 0-2,0 0-3,0 7-2,0-7-1,-5 10-1,5-10 0,-10 13-1,5-3 0,-1 0 0,0 1-1,1 2 0,3 0-1,2-2 1,0 2-1,2-6 0,3 0 0,4-2 0,-2 1 0,0-6-1,3 0 1,0-1-1,0-4-1,-3-4-2,4 4-7,-2-5-10,-2-3-8,2-3-25,-4 2-19</inkml:trace>
</inkml:ink>
</file>

<file path=ppt/ink/ink13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3:01:35.442"/>
    </inkml:context>
    <inkml:brush xml:id="br0">
      <inkml:brushProperty name="width" value="0.00441" units="cm"/>
      <inkml:brushProperty name="height" value="0.00882" units="cm"/>
      <inkml:brushProperty name="color" value="#435FAA"/>
      <inkml:brushProperty name="tip" value="rectangle"/>
      <inkml:brushProperty name="rasterOp" value="maskPen"/>
      <inkml:brushProperty name="fitToCurve" value="1"/>
    </inkml:brush>
  </inkml:definitions>
  <inkml:trace contextRef="#ctx0" brushRef="#br0">40 8 121,'-10'0'38,"3"0"-13,-2 0-17,2 0-3,7 0 0,0 0-2,-7 0-2,7 0-1,0 0 0,0 0-3,0-7-3,0 7-13,12-2-8,-12 2-22,9 0-18</inkml:trace>
</inkml:ink>
</file>

<file path=ppt/ink/ink13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3:01:43.769"/>
    </inkml:context>
    <inkml:brush xml:id="br0">
      <inkml:brushProperty name="width" value="0.00441" units="cm"/>
      <inkml:brushProperty name="height" value="0.00882" units="cm"/>
      <inkml:brushProperty name="color" value="#435FAA"/>
      <inkml:brushProperty name="tip" value="rectangle"/>
      <inkml:brushProperty name="rasterOp" value="maskPen"/>
      <inkml:brushProperty name="fitToCurve" value="1"/>
    </inkml:brush>
  </inkml:definitions>
  <inkml:trace contextRef="#ctx0" brushRef="#br0">7 6 35,'0'0'32,"-7"-7"1,7 7-5,0 0-10,0 0-4,0 0-5,0 0-2,0 0-2,0 0 0,0 0-1,0 0-1,0 5 1,0-5-1,9 10 0,-9-10-1,11 15 0,-4-9 1,-1 6-2,0-4 1,4 5-1,-5-4 0,4 5 0,-4-4 0,4 6 0,-3-3 0,2 5-1,-4-3 1,4 0-1,-4 1 0,0 0 0,0-3 2,-2 1-2,1-1 1,-3 0-1,0-2 0,0 3 1,0-2 0,-5 2-1,0-2 0,-2 3 1,1 1-1,-1 0 0,-3-2 1,3 5-1,-2-6 0,-1 2 0,3-4 0,-1 2 0,2-3 0,0 0 0,-1-3-1,7-7-1,-7 9-2,7-9-1,0 0-13,0 0-5,0 0-14,0 0-31</inkml:trace>
</inkml:ink>
</file>

<file path=ppt/ink/ink13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3-11-17T13:10:52.203"/>
    </inkml:context>
    <inkml:brush xml:id="br0">
      <inkml:brushProperty name="width" value="0.00441" units="cm"/>
      <inkml:brushProperty name="height" value="0.00882" units="cm"/>
      <inkml:brushProperty name="color" value="#435FAA"/>
      <inkml:brushProperty name="tip" value="rectangle"/>
      <inkml:brushProperty name="rasterOp" value="maskPen"/>
      <inkml:brushProperty name="fitToCurve" value="1"/>
    </inkml:brush>
  </inkml:definitions>
  <inkml:trace contextRef="#ctx0" brushRef="#br0">0 0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6T21:28:32.372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15 0 155,'0'0'28,"-10"1"-8,10-1-14,-4 11 0,4-2-3,0 3 1,4 3-2,6 1 0,-1 0 0,5 5-1,1-2-1,2-1 1,0 0-1,-3 0 0,2-3 0,-4 3 0,0-7 0,-5 4 0,2-7-1,-6 2 1,2-3-2,-5-7-2,10 3-6,-10-3-11,7-6-5,-1-8-17,-3 3-32</inkml:trace>
</inkml:ink>
</file>

<file path=ppt/ink/ink13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3:14:34.057"/>
    </inkml:context>
    <inkml:brush xml:id="br0">
      <inkml:brushProperty name="width" value="0.00441" units="cm"/>
      <inkml:brushProperty name="height" value="0.00882" units="cm"/>
      <inkml:brushProperty name="color" value="#435FAA"/>
      <inkml:brushProperty name="tip" value="rectangle"/>
      <inkml:brushProperty name="rasterOp" value="maskPen"/>
      <inkml:brushProperty name="fitToCurve" value="1"/>
    </inkml:brush>
  </inkml:definitions>
  <inkml:trace contextRef="#ctx0" brushRef="#br0">1 19 50,'0'0'38,"0"0"-5,0 0-9,0 0-9,9 4-5,-9-4-3,13 0-2,-13 0-1,11 0 0,-4 0-1,4 0 0,-2-1-1,4 1 0,-1-2 0,3 1-1,-3-1 1,3 0-1,-1-2 0,-1 0-1,1 1 1,-6 0-1,1 2 0,-3 1 0,-6 0 0,10-2 0,-10 2-1,0 0-1,0 0-3,0 0-11,0 0-9,0 0-16,-3 0-24</inkml:trace>
</inkml:ink>
</file>

<file path=ppt/ink/ink13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3:14:34.448"/>
    </inkml:context>
    <inkml:brush xml:id="br0">
      <inkml:brushProperty name="width" value="0.00441" units="cm"/>
      <inkml:brushProperty name="height" value="0.00882" units="cm"/>
      <inkml:brushProperty name="color" value="#435FAA"/>
      <inkml:brushProperty name="tip" value="rectangle"/>
      <inkml:brushProperty name="rasterOp" value="maskPen"/>
      <inkml:brushProperty name="fitToCurve" value="1"/>
    </inkml:brush>
  </inkml:definitions>
  <inkml:trace contextRef="#ctx0" brushRef="#br0">63-1 81,'0'0'50,"0"0"-18,-6 0-22,6 0-3,-10 1-1,10-1 0,-10 9-2,10-9 0,-7 11 0,6 0-2,-6-2 0,4 4 1,0 5-2,2 1 1,-5 1-1,4 2 0,0-2 0,0 0 0,1-2 0,-1-1-1,2-6 0,0 1-1,0-7 0,0-5-2,0 8-11,0-8-6,0 0-11,0-4-26,0-4-22</inkml:trace>
</inkml:ink>
</file>

<file path=ppt/ink/ink13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3:14:40.513"/>
    </inkml:context>
    <inkml:brush xml:id="br0">
      <inkml:brushProperty name="width" value="0.00441" units="cm"/>
      <inkml:brushProperty name="height" value="0.00882" units="cm"/>
      <inkml:brushProperty name="color" value="#435FAA"/>
      <inkml:brushProperty name="tip" value="rectangle"/>
      <inkml:brushProperty name="rasterOp" value="maskPen"/>
      <inkml:brushProperty name="fitToCurve" value="1"/>
    </inkml:brush>
  </inkml:definitions>
  <inkml:trace contextRef="#ctx0" brushRef="#br0">72 0 3,'0'0'20,"0"0"-3,0 0 3,0 0-1,0 0 0,0 0 1,0 0-6,0 0-2,0 0-3,0 0-1,0 0-1,0 0-3,0 0 1,0 0-2,-5 4 1,5-4-2,-2 7 1,2-7 0,-1 12-1,-1-5 0,2 3 1,-1-1-2,1 5 1,-7-4-1,5 6 1,-2-2-1,3 4-1,-8-1 1,5 3-1,-5-5 0,4 3 0,2-3 1,-6-1-1,7-3 0,0-6 0,1 2 0,1-7 0,-3 8 0,3-8 1,0 0 0,0 0-1,0 0 0,4-6 1,-2-1-1,3 0 0,2-6 1,-2 2-1,5-5 1,0 0-1,-1 0 0,4-2 2,0 0-2,1 2 0,2 0 1,1-1-1,0 3 1,0-1-1,1 3 0,-5 1 1,1 2-1,-1 1 0,-3 5 1,0 2-1,-4 1 0,-6 0 0,11 7 0,-11-7 0,9 13 0,-9-13 0,5 14-1,-5-14 0,3 6-2,-3-6-5,0 0-12,0 0-6,4-2-18,-4 2-32</inkml:trace>
</inkml:ink>
</file>

<file path=ppt/ink/ink13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3:14:45.064"/>
    </inkml:context>
    <inkml:brush xml:id="br0">
      <inkml:brushProperty name="width" value="0.00441" units="cm"/>
      <inkml:brushProperty name="height" value="0.00882" units="cm"/>
      <inkml:brushProperty name="color" value="#435FAA"/>
      <inkml:brushProperty name="tip" value="rectangle"/>
      <inkml:brushProperty name="rasterOp" value="maskPen"/>
      <inkml:brushProperty name="fitToCurve" value="1"/>
    </inkml:brush>
  </inkml:definitions>
  <inkml:trace contextRef="#ctx0" brushRef="#br0">151 13 74,'4'-9'40,"-4"9"-14,0 0-7,0 0-7,0 0-2,0 0-4,-4-4-1,4 4 0,-9 2-2,9-2-1,-11 9 0,4-1 0,0-2-1,0 4 0,-2-2 0,1 5 0,-2-3-1,4 5 1,-5-2-1,1 2 0,3 0 0,-3 1 1,4 1-1,-3 2 0,5-2 0,-1 4 0,-1-1 0,3 2 1,2 2-1,-1-3 0,-1 2 0,3 0 0,0-2 0,0-2 0,5-1 0,-4 0 0,3-2 0,5-5 1,-6 2-1,1-4 0,4 0 0,-6-2 0,2 0-2,-4-7-1,9 6-12,-9-6-8,0 0-13,0 0-25</inkml:trace>
</inkml:ink>
</file>

<file path=ppt/ink/ink13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3:14:47.052"/>
    </inkml:context>
    <inkml:brush xml:id="br0">
      <inkml:brushProperty name="width" value="0.00441" units="cm"/>
      <inkml:brushProperty name="height" value="0.00882" units="cm"/>
      <inkml:brushProperty name="color" value="#435FAA"/>
      <inkml:brushProperty name="tip" value="rectangle"/>
      <inkml:brushProperty name="rasterOp" value="maskPen"/>
      <inkml:brushProperty name="fitToCurve" value="1"/>
    </inkml:brush>
  </inkml:definitions>
  <inkml:trace contextRef="#ctx0" brushRef="#br0">217 32 67,'0'0'56,"0"0"-30,0 0-9,-4-6-6,4 6-3,0 0-3,-9-6 0,9 6-2,-7-5 0,0 1-1,7 4 0,-14-6 0,8 5-1,-4-2 1,0 3-1,2 0 1,-2 0-2,-2 0 2,2 3-2,2 0 1,-5 2-1,5 2 1,-1-1-1,-1 0 0,6 1 0,-5 0 0,5-1 0,3 4 0,-1-2 0,2 3-1,0-1 1,2-1 0,3 2 1,4 0-1,1 1 0,-2 0 1,5-2-1,0-1 0,-3 1 1,-2 1-1,2-4 1,-5 2-1,0 1 2,-3-4-1,-2 3-1,-2 0 1,-3-2 0,-1 1-1,-5 2 1,-2-6-1,1 3 0,0-1 1,-1-1-1,2-2 0,-2-3 0,1 1 0,4-1-1,-1 0 0,4-3-1,5 3-4,-9-4-11,9 4-6,-1-13-12,1 8-28,0-3-16</inkml:trace>
</inkml:ink>
</file>

<file path=ppt/ink/ink13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3:14:48.208"/>
    </inkml:context>
    <inkml:brush xml:id="br0">
      <inkml:brushProperty name="width" value="0.00441" units="cm"/>
      <inkml:brushProperty name="height" value="0.00882" units="cm"/>
      <inkml:brushProperty name="color" value="#435FAA"/>
      <inkml:brushProperty name="tip" value="rectangle"/>
      <inkml:brushProperty name="rasterOp" value="maskPen"/>
      <inkml:brushProperty name="fitToCurve" value="1"/>
    </inkml:brush>
  </inkml:definitions>
  <inkml:trace contextRef="#ctx0" brushRef="#br0">66 22 28,'0'0'60,"0"0"-16,6-8-21,-6 8-9,0 0-3,0 0-5,0 0 0,0 0-2,0 0-1,0 0 0,1 9-2,-1-1 1,-1 6 0,-5-1-1,2 7 1,-2 2-1,-4 0 0,3 2 0,-3-1-1,0-2 1,5-2-1,-4-6 0,5-1 1,4-12-1,-3 7 0,3-7 1,2-5-1,2-7 0,2 0 1,1-7-1,1-3 0,-1-1 0,5 1 1,-7-1-1,4 1 0,-5 7 0,2-1 0,-2 7 0,-4 9 0,7-3 0,-3 9 1,-1 3-1,-1 9 0,1 0 0,-2 5 1,3 1-1,0-1 0,-2-3 0,-1-2 2,2-2-2,3-6 1,-6-10-1,10 9 1,0-10 0,-6-6-1,6-4 1,-2-5-1,1-5 1,2-1 0,-2-1-1,-1-2 0,1 1 1,-1 0-1,2 10-1,-5-3 0,0 8-1,-3-2-6,-2 11-10,0 0-6,0 0-14,0-7-32</inkml:trace>
</inkml:ink>
</file>

<file path=ppt/ink/ink13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3:14:49.129"/>
    </inkml:context>
    <inkml:brush xml:id="br0">
      <inkml:brushProperty name="width" value="0.00441" units="cm"/>
      <inkml:brushProperty name="height" value="0.00882" units="cm"/>
      <inkml:brushProperty name="color" value="#435FAA"/>
      <inkml:brushProperty name="tip" value="rectangle"/>
      <inkml:brushProperty name="rasterOp" value="maskPen"/>
      <inkml:brushProperty name="fitToCurve" value="1"/>
    </inkml:brush>
  </inkml:definitions>
  <inkml:trace contextRef="#ctx0" brushRef="#br0">0 0 30,'0'0'55,"0"0"-19,0 0-11,0 0-9,0 0-5,0 0-3,0 0-2,7 2-1,0 4-1,-7-6-1,16 16-1,-9-6 0,1 5 0,-1 0-1,5 0 0,-2 3 0,0 0 1,0 1-1,2 0 0,-4-1 0,3 2 0,-3-1 0,0-2 0,-3 3 0,1 0 0,-6 1 0,0 0-1,0 1 1,-6 3-1,-2-2 0,2 2 0,-4-4 0,-1-1 0,2 0 0,1-4-1,-2 2 0,4-10-1,0 7-4,1-10-14,5-5-5,0 0-17,0 0-33</inkml:trace>
</inkml:ink>
</file>

<file path=ppt/ink/ink13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3:15:12.933"/>
    </inkml:context>
    <inkml:brush xml:id="br0">
      <inkml:brushProperty name="width" value="0.00441" units="cm"/>
      <inkml:brushProperty name="height" value="0.00882" units="cm"/>
      <inkml:brushProperty name="color" value="#435FAA"/>
      <inkml:brushProperty name="tip" value="rectangle"/>
      <inkml:brushProperty name="rasterOp" value="maskPen"/>
      <inkml:brushProperty name="fitToCurve" value="1"/>
    </inkml:brush>
  </inkml:definitions>
  <inkml:trace contextRef="#ctx0" brushRef="#br0">34 0 50,'0'0'40,"0"0"-6,0 0-12,0 0-7,0 0-6,0 0-2,3 3-1,-3-3-2,0 0-1,12 9 1,-12-9-1,4 8-1,-4-8 0,5 13 0,-2-6 1,-1 4-2,-2-1 0,0 2 0,-2-1 1,-2 0-2,-3 0 1,1 0-1,-2 0 0,1-4 0,-2 3-1,2-3-1,1-1-3,-1-2-11,7-4-11,0 0-16,0 0-30</inkml:trace>
</inkml:ink>
</file>

<file path=ppt/ink/ink13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3:15:13.332"/>
    </inkml:context>
    <inkml:brush xml:id="br0">
      <inkml:brushProperty name="width" value="0.00441" units="cm"/>
      <inkml:brushProperty name="height" value="0.00882" units="cm"/>
      <inkml:brushProperty name="color" value="#435FAA"/>
      <inkml:brushProperty name="tip" value="rectangle"/>
      <inkml:brushProperty name="rasterOp" value="maskPen"/>
      <inkml:brushProperty name="fitToCurve" value="1"/>
    </inkml:brush>
  </inkml:definitions>
  <inkml:trace contextRef="#ctx0" brushRef="#br0">19 0 96,'0'0'52,"0"0"-23,0 0-19,0 0-1,0 0-4,-4 6-1,3 3-2,-3 2 1,-2 0-2,3 3 0,2-3-1,1 2 1,0-3-1,0-1 0,0-2 1,0-7-1,4 9 1,-4-9-1,11 1-1,-11-1 0,14-4-2,-9-3-7,5-3-11,-6-1-10,2-2-25,-2 2-23</inkml:trace>
</inkml:ink>
</file>

<file path=ppt/ink/ink13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3:15:13.545"/>
    </inkml:context>
    <inkml:brush xml:id="br0">
      <inkml:brushProperty name="width" value="0.00441" units="cm"/>
      <inkml:brushProperty name="height" value="0.00882" units="cm"/>
      <inkml:brushProperty name="color" value="#435FAA"/>
      <inkml:brushProperty name="tip" value="rectangle"/>
      <inkml:brushProperty name="rasterOp" value="maskPen"/>
      <inkml:brushProperty name="fitToCurve" value="1"/>
    </inkml:brush>
  </inkml:definitions>
  <inkml:trace contextRef="#ctx0" brushRef="#br0">10 6 137,'0'0'34,"0"0"-14,-10-6-14,10 6-1,0 0-2,0 0-1,0 0-2,0 0-1,6 5-5,-6-5-11,0 0-10,9 7-19,-9-7-26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6T21:28:32.373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246 0 156,'0'0'28,"0"6"-12,-11 0-8,8 9-1,-6 0-3,1 7 1,-7-2-3,1 8 0,-4-1 0,-4 0-1,2 1 0,0-3-1,3-2 0,-6-2 0,5 3 0,1-7-2,3-4 2,5-1-2,0-4 0,9-8-4,0 0-9,5 0-6,8-6-11,4-9-26,6 2-21</inkml:trace>
</inkml:ink>
</file>

<file path=ppt/ink/ink13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3:15:13.832"/>
    </inkml:context>
    <inkml:brush xml:id="br0">
      <inkml:brushProperty name="width" value="0.00441" units="cm"/>
      <inkml:brushProperty name="height" value="0.00882" units="cm"/>
      <inkml:brushProperty name="color" value="#435FAA"/>
      <inkml:brushProperty name="tip" value="rectangle"/>
      <inkml:brushProperty name="rasterOp" value="maskPen"/>
      <inkml:brushProperty name="fitToCurve" value="1"/>
    </inkml:brush>
  </inkml:definitions>
  <inkml:trace contextRef="#ctx0" brushRef="#br0">0 2 104,'0'8'48,"0"-8"-20,0 0-18,14 2-3,-14-2-2,16 0-1,-8 0-1,7-1-1,-5-2-1,2-1 0,1 2 0,0 1-2,-6 0 0,-7 1-2,14 0-7,-14 0-12,0 0-10,0 4-25,0-4-23</inkml:trace>
</inkml:ink>
</file>

<file path=ppt/ink/ink13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3:15:14.080"/>
    </inkml:context>
    <inkml:brush xml:id="br0">
      <inkml:brushProperty name="width" value="0.00441" units="cm"/>
      <inkml:brushProperty name="height" value="0.00882" units="cm"/>
      <inkml:brushProperty name="color" value="#435FAA"/>
      <inkml:brushProperty name="tip" value="rectangle"/>
      <inkml:brushProperty name="rasterOp" value="maskPen"/>
      <inkml:brushProperty name="fitToCurve" value="1"/>
    </inkml:brush>
  </inkml:definitions>
  <inkml:trace contextRef="#ctx0" brushRef="#br0">0 14 96,'0'0'52,"10"3"-22,-6-2-16,5-1-9,3 0 0,0-4-2,2 3-1,-1-2 0,1 1-2,-3 0-1,-2 0-4,1 0-10,-3 2-11,-7 0-15,8-3-30</inkml:trace>
</inkml:ink>
</file>

<file path=ppt/ink/ink13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3:15:14.636"/>
    </inkml:context>
    <inkml:brush xml:id="br0">
      <inkml:brushProperty name="width" value="0.00441" units="cm"/>
      <inkml:brushProperty name="height" value="0.00882" units="cm"/>
      <inkml:brushProperty name="color" value="#435FAA"/>
      <inkml:brushProperty name="tip" value="rectangle"/>
      <inkml:brushProperty name="rasterOp" value="maskPen"/>
      <inkml:brushProperty name="fitToCurve" value="1"/>
    </inkml:brush>
  </inkml:definitions>
  <inkml:trace contextRef="#ctx0" brushRef="#br0">27 150 135,'9'-17'34,"-5"2"-12,4 0-15,-5-4-2,4 3-1,0-6-1,-1 7-1,-3 2 1,5 1-1,-6 6-1,-2 6 1,0 0 0,0 0-1,0 7-1,0 4 1,0 3-2,0 4 2,0 1-1,-2 2 0,2 1-1,0-1 1,0 1 0,0-2 0,0-1 0,0-2 0,-2-1 0,0-4 0,-2 1 0,1-5 0,0-1-1,-2 0 1,-2-2 0,-1-2 0,0-2 0,-2-1 0,1 0 0,1 0 0,2 0 0,-2 0 0,8 0 0,0 0 0,0 0 1,0 0-1,0 0 1,11 0-1,-4 0 1,6 0-1,0 0 1,2 0-1,0 0 1,-1 0-1,-1 0-2,-4-1-7,4-1-11,-6-1-5,0-4-17,-1 0-37</inkml:trace>
</inkml:ink>
</file>

<file path=ppt/ink/ink13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3:15:15.192"/>
    </inkml:context>
    <inkml:brush xml:id="br0">
      <inkml:brushProperty name="width" value="0.00441" units="cm"/>
      <inkml:brushProperty name="height" value="0.00882" units="cm"/>
      <inkml:brushProperty name="color" value="#435FAA"/>
      <inkml:brushProperty name="tip" value="rectangle"/>
      <inkml:brushProperty name="rasterOp" value="maskPen"/>
      <inkml:brushProperty name="fitToCurve" value="1"/>
    </inkml:brush>
  </inkml:definitions>
  <inkml:trace contextRef="#ctx0" brushRef="#br0">0 0 145,'0'8'32,"0"-8"-10,0 0-17,5 1-1,-5-1-2,8 0-1,-8 0-2,9 0-7,-9 0-13,10-3-8,-10 3-23,8-6-23</inkml:trace>
</inkml:ink>
</file>

<file path=ppt/ink/ink13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3:15:15.332"/>
    </inkml:context>
    <inkml:brush xml:id="br0">
      <inkml:brushProperty name="width" value="0.00441" units="cm"/>
      <inkml:brushProperty name="height" value="0.00882" units="cm"/>
      <inkml:brushProperty name="color" value="#435FAA"/>
      <inkml:brushProperty name="tip" value="rectangle"/>
      <inkml:brushProperty name="rasterOp" value="maskPen"/>
      <inkml:brushProperty name="fitToCurve" value="1"/>
    </inkml:brush>
  </inkml:definitions>
  <inkml:trace contextRef="#ctx0" brushRef="#br0">0 0 106,'6'13'43,"-6"-13"-20,3 12-23,1-6-21,-4-6-16,7 5-22</inkml:trace>
</inkml:ink>
</file>

<file path=ppt/ink/ink13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3:15:15.500"/>
    </inkml:context>
    <inkml:brush xml:id="br0">
      <inkml:brushProperty name="width" value="0.00441" units="cm"/>
      <inkml:brushProperty name="height" value="0.00882" units="cm"/>
      <inkml:brushProperty name="color" value="#435FAA"/>
      <inkml:brushProperty name="tip" value="rectangle"/>
      <inkml:brushProperty name="rasterOp" value="maskPen"/>
      <inkml:brushProperty name="fitToCurve" value="1"/>
    </inkml:brush>
  </inkml:definitions>
  <inkml:trace contextRef="#ctx0" brushRef="#br0">0 0 118,'9'8'40,"-9"-8"-14,-4 8-19,4-8-4,0 11-8,0-11-15,0 0-11,0 0-26,0 0-16</inkml:trace>
</inkml:ink>
</file>

<file path=ppt/ink/ink13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3:15:16.272"/>
    </inkml:context>
    <inkml:brush xml:id="br0">
      <inkml:brushProperty name="width" value="0.00441" units="cm"/>
      <inkml:brushProperty name="height" value="0.00882" units="cm"/>
      <inkml:brushProperty name="color" value="#435FAA"/>
      <inkml:brushProperty name="tip" value="rectangle"/>
      <inkml:brushProperty name="rasterOp" value="maskPen"/>
      <inkml:brushProperty name="fitToCurve" value="1"/>
    </inkml:brush>
  </inkml:definitions>
  <inkml:trace contextRef="#ctx0" brushRef="#br0">29 24 112,'0'0'45,"0"8"-19,0 3-16,-3-3-3,3 8-1,-4-3-3,4 6-1,-5-1 0,3 3 0,-4-2-2,3 1 1,3-4 0,-4 0-1,4-5 0,-2-2 1,2-9-1,0 9 0,0-9 0,7-3 0,-7 3 1,13-16-1,-8 4 0,2-5 1,-3-3-1,0-1 0,0-3 2,2 1-2,-4 0 1,2 7-1,0 1 1,0 9-1,-4 6 1,3 7-1,-3 11 0,2 3 1,-1 5-1,2-1 0,-2 1 0,3-2 1,-2-2-1,2-7 1,5-2 0,-4-4-1,2-8 1,5-1 0,-2-4 0,3-5 0,1-7-1,-1-5 1,-2-4-1,0-4 0,-2 1 0,4-2 0,-6 1 0,-3 4 0,0 4 0,-2 7-1,-2 14-2,0 0-3,0 0-13,1 12-5,-2 4-11,-2 1-32</inkml:trace>
</inkml:ink>
</file>

<file path=ppt/ink/ink13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3:15:16.600"/>
    </inkml:context>
    <inkml:brush xml:id="br0">
      <inkml:brushProperty name="width" value="0.00441" units="cm"/>
      <inkml:brushProperty name="height" value="0.00882" units="cm"/>
      <inkml:brushProperty name="color" value="#435FAA"/>
      <inkml:brushProperty name="tip" value="rectangle"/>
      <inkml:brushProperty name="rasterOp" value="maskPen"/>
      <inkml:brushProperty name="fitToCurve" value="1"/>
    </inkml:brush>
  </inkml:definitions>
  <inkml:trace contextRef="#ctx0" brushRef="#br0">1 18 149,'0'0'31,"9"6"-9,-9-6-16,18 0 0,-5-1-2,3 0-2,-5-1 1,6 1-1,-5-2-1,0 1-1,0 0 0,-8 0-3,4 2-4,-8 0-13,0 0-5,0 0-17,0-9-32</inkml:trace>
</inkml:ink>
</file>

<file path=ppt/ink/ink13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3:15:16.900"/>
    </inkml:context>
    <inkml:brush xml:id="br0">
      <inkml:brushProperty name="width" value="0.00441" units="cm"/>
      <inkml:brushProperty name="height" value="0.00882" units="cm"/>
      <inkml:brushProperty name="color" value="#435FAA"/>
      <inkml:brushProperty name="tip" value="rectangle"/>
      <inkml:brushProperty name="rasterOp" value="maskPen"/>
      <inkml:brushProperty name="fitToCurve" value="1"/>
    </inkml:brush>
  </inkml:definitions>
  <inkml:trace contextRef="#ctx0" brushRef="#br0">24 5 156,'0'0'29,"0"-7"-8,0 7-14,0 0-2,0 9 0,0 2-3,-1 0 1,-1 3-2,2 5 1,-4-3 0,3 6-1,-2-2 0,0-1-1,0 0 1,2-3-1,-4-1 0,4-2 0,1-3-2,0-10-3,0 10-11,0-10-6,0 0-7,13-8-23,-10-2-38</inkml:trace>
</inkml:ink>
</file>

<file path=ppt/ink/ink13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3:18:54.018"/>
    </inkml:context>
    <inkml:brush xml:id="br0">
      <inkml:brushProperty name="width" value="0.00441" units="cm"/>
      <inkml:brushProperty name="height" value="0.00882" units="cm"/>
      <inkml:brushProperty name="color" value="#435FAA"/>
      <inkml:brushProperty name="tip" value="rectangle"/>
      <inkml:brushProperty name="rasterOp" value="maskPen"/>
      <inkml:brushProperty name="fitToCurve" value="1"/>
    </inkml:brush>
  </inkml:definitions>
  <inkml:trace contextRef="#ctx0" brushRef="#br0">27 8 69,'0'0'43,"0"-8"-15,0 8-9,0 0-7,0 0-2,0 0-3,0 0-2,0 0-1,0 5-1,0-5 0,-2 10 0,-3-2-1,3 5 0,-2-1-1,1 2 0,0 2 1,2-1-1,-2 0 0,3-1-1,-1-3 1,-2 3 0,3-5-1,0-3 1,0-6 0,4 12-1,-4-12 2,9 5-1,-2-5-1,0 0 1,2-4 0,2-2-1,-2 0 0,3 0 0,-3-1-1,-2-4-1,5 5-5,-9-3-11,1-1-4,-3 3-15,-1-4-27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6T21:28:32.374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19 0 134,'0'0'35,"-3"10"-11,0-2-15,3-8-4,-8 14 0,5-6-2,3 1-2,-1 3 0,1 1 0,0-1 0,3 1-1,4-1 1,-2 0-1,-1-3 0,-4-9-1,13 12 0,-13-12-5,16-5-12,-7-5-5,-3 0-14,4-9-32</inkml:trace>
</inkml:ink>
</file>

<file path=ppt/ink/ink13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3:18:55.893"/>
    </inkml:context>
    <inkml:brush xml:id="br0">
      <inkml:brushProperty name="width" value="0.00441" units="cm"/>
      <inkml:brushProperty name="height" value="0.00882" units="cm"/>
      <inkml:brushProperty name="color" value="#435FAA"/>
      <inkml:brushProperty name="tip" value="rectangle"/>
      <inkml:brushProperty name="rasterOp" value="maskPen"/>
      <inkml:brushProperty name="fitToCurve" value="1"/>
    </inkml:brush>
  </inkml:definitions>
  <inkml:trace contextRef="#ctx0" brushRef="#br0">7 16 28,'0'0'57,"-7"0"-19,7 0-13,0 0-9,0 0-5,0 0-4,0 0-1,0 0-3,0-10 0,0 10 0,0 0-1,0 0 0,0 0 0,0 0-1,0 0 1,0 0-1,0 0 0,0 0 1,0 0-1,0 0 0,0 0 0,0 0-1,0 0 2,0 0-2,0 0 1,0 0 0,0 0 0,0 0-1,0 0 1,0 0 0,0 0-1,0 0 0,0 0 2,0 0-2,0 0 1,0 0-1,0 0 0,0 6 0,0-6 0,7 2 1,0-2-1,-7 0 0,13-2 0,-13 2-1,10-7-4,-10 7-10,0 0-6,0 0-9,-5-4-26,5 4-25</inkml:trace>
</inkml:ink>
</file>

<file path=ppt/ink/ink13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3:19:41.466"/>
    </inkml:context>
    <inkml:brush xml:id="br0">
      <inkml:brushProperty name="width" value="0.00441" units="cm"/>
      <inkml:brushProperty name="height" value="0.00882" units="cm"/>
      <inkml:brushProperty name="color" value="#435FAA"/>
      <inkml:brushProperty name="tip" value="rectangle"/>
      <inkml:brushProperty name="rasterOp" value="maskPen"/>
      <inkml:brushProperty name="fitToCurve" value="1"/>
    </inkml:brush>
  </inkml:definitions>
  <inkml:trace contextRef="#ctx0" brushRef="#br0">0 15 50,'0'0'50,"0"0"-18,0 0-12,0 0-7,0 0-4,0 0-4,0 0 0,0 0-1,0 0 0,0 0 0,0 0-1,0 0 0,0 0-1,4 0 0,-4 0 0,10 1 0,-10-1-1,10 2 0,-10-2 0,14 0 1,-7 0-1,3 0-1,-4 0 1,4 0 0,-2-1-1,-2 1 1,3 0 0,-4 0-1,-5 0 2,12 0-2,-12 0 0,5-1 1,-5 1-1,0 0 0,0 0 0,0 0 0,0 0 0,0 0 0,0 0-1,0 0-1,0 0-1,5-5-6,-5 5-11,0 0-5,0 0-19,7-12-27</inkml:trace>
</inkml:ink>
</file>

<file path=ppt/ink/ink13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3:19:42.381"/>
    </inkml:context>
    <inkml:brush xml:id="br0">
      <inkml:brushProperty name="width" value="0.00441" units="cm"/>
      <inkml:brushProperty name="height" value="0.00882" units="cm"/>
      <inkml:brushProperty name="color" value="#435FAA"/>
      <inkml:brushProperty name="tip" value="rectangle"/>
      <inkml:brushProperty name="rasterOp" value="maskPen"/>
      <inkml:brushProperty name="fitToCurve" value="1"/>
    </inkml:brush>
  </inkml:definitions>
  <inkml:trace contextRef="#ctx0" brushRef="#br0">9 150 43,'0'0'55,"0"0"-12,0 0-26,0 0-5,4-7-1,-4 7-4,7-9-1,-7 9-1,10-14-2,-10 14 1,10-17-2,-4 7 1,-3-3-1,4 1 0,-6-4-1,5 4 1,-3-2-1,2 5 0,-5-1 1,3 3-2,-3 7 1,0 0 0,0 0-1,0 0 0,0 0 1,0 6-1,-3 3 0,2 2 0,-2 4 0,0 2 0,0 0 0,2 2 0,-2 2 0,2-2 0,-1 2 0,-1-5 0,3 2 0,0-2 1,0-3-1,0-1 0,0-4 0,0 1 0,0-9 0,0 11 0,0-11 0,0 0 0,0 7 0,0-7 0,0 0 0,-8 8 1,8-8-1,-9 0 0,9 0 0,-8 0 0,8 0-1,-10 0 1,10 0 0,-10 0 0,10 0 0,0 0 0,0 0 0,-7 4 0,7-4 0,0 0 0,0 0 0,0 0 0,7 0 0,-7 0 0,10-2 0,-10 2 0,11-5 0,-11 5 0,13-3 0,-7 3 0,4-2 0,-3 2 0,1 0 1,1 0-1,-1 0 0,-1 0 0,-1 0 0,-6 0 0,12 0 0,-12 0 0,0 0 0,0 0-1,0 0-2,0 0-9,0 0-7,0 0-6,0 0-18,-9-2-31</inkml:trace>
</inkml:ink>
</file>

<file path=ppt/ink/ink13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3:19:54.953"/>
    </inkml:context>
    <inkml:brush xml:id="br0">
      <inkml:brushProperty name="width" value="0.00441" units="cm"/>
      <inkml:brushProperty name="height" value="0.00882" units="cm"/>
      <inkml:brushProperty name="color" value="#435FAA"/>
      <inkml:brushProperty name="tip" value="rectangle"/>
      <inkml:brushProperty name="rasterOp" value="maskPen"/>
      <inkml:brushProperty name="fitToCurve" value="1"/>
    </inkml:brush>
  </inkml:definitions>
  <inkml:trace contextRef="#ctx0" brushRef="#br0">244 56 20,'7'-2'45,"-7"2"-8,0 0-8,0 0-10,6-5-5,-6 5-4,0 0-3,3-12-2,-3 12-1,0-5 0,0 5-1,-1-10 0,1 10-1,-13-9 1,4 5-2,-4 0 1,2 2-1,-3 1 0,-2 1 0,-2 0 0,2 0-1,2 3 1,-2 3-1,2-1 0,3 4 1,-1-3-1,1 0 1,4 4-1,3-2 0,-1 0-1,4 3 2,1-5-1,4 4 0,2 1 0,4-1 1,1 3-1,3-2 0,1 2 1,0-3-1,2 2 0,-2-2 0,-1-1 0,-4 1 1,-2-3-1,-2-1 0,-3 3 1,-3-3-1,-2 1 1,-5 2 1,-6-5-1,-1 1-1,-1 0 1,-2 1-1,-5-2 0,2-3 0,2 0 0,-1-1 0,2 0 0,5 0 0,2 0 0,-2 0-1,12 0-3,-4-2-2,4 2-10,3-3-7,5 2-14,2-3-31</inkml:trace>
</inkml:ink>
</file>

<file path=ppt/ink/ink13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3:19:55.381"/>
    </inkml:context>
    <inkml:brush xml:id="br0">
      <inkml:brushProperty name="width" value="0.00441" units="cm"/>
      <inkml:brushProperty name="height" value="0.00882" units="cm"/>
      <inkml:brushProperty name="color" value="#435FAA"/>
      <inkml:brushProperty name="tip" value="rectangle"/>
      <inkml:brushProperty name="rasterOp" value="maskPen"/>
      <inkml:brushProperty name="fitToCurve" value="1"/>
    </inkml:brush>
  </inkml:definitions>
  <inkml:trace contextRef="#ctx0" brushRef="#br0">17 44 90,'0'0'51,"0"0"-20,-2 11-22,2-11-2,-1 12-1,-2-5-1,3 5-2,0-1-1,4 1 0,-2 0-1,6-1 0,-2-5 1,5-1-1,-5-3 0,5-2 0,-2-5 1,2-3-1,-2-6 0,-1 1-1,-2-3 2,-3 1-2,-3-2 1,0 2 1,-2 1-1,-6 3-1,-4 2 1,4 4-1,-6 4 0,-2 1 0,6 7-1,-4-2-3,7 9-8,-4-5-8,8 1-8,3-10-25,0 0-28</inkml:trace>
</inkml:ink>
</file>

<file path=ppt/ink/ink13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3:19:56.005"/>
    </inkml:context>
    <inkml:brush xml:id="br0">
      <inkml:brushProperty name="width" value="0.00441" units="cm"/>
      <inkml:brushProperty name="height" value="0.00882" units="cm"/>
      <inkml:brushProperty name="color" value="#435FAA"/>
      <inkml:brushProperty name="tip" value="rectangle"/>
      <inkml:brushProperty name="rasterOp" value="maskPen"/>
      <inkml:brushProperty name="fitToCurve" value="1"/>
    </inkml:brush>
  </inkml:definitions>
  <inkml:trace contextRef="#ctx0" brushRef="#br0">1 9 131,'-1'-9'37,"1"9"-18,0 0-10,0 0-3,0 0-1,0 0-1,0 0-2,0 0 1,0 0-2,9 6 1,-2-6-1,4 2 1,-1-1 0,4-1-1,0 0-1,2 0 1,-2 0-1,2-1 1,-2 0-1,0 0 1,-1 1-2,-4 0 1,-1 0 1,-8 0-1,13 0 0,-13 0-1,0 0 0,0 0-1,7 6-4,-7-6-9,-7 4-7,7-4-11,-10 6-27,3-2-25</inkml:trace>
</inkml:ink>
</file>

<file path=ppt/ink/ink13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3:19:56.333"/>
    </inkml:context>
    <inkml:brush xml:id="br0">
      <inkml:brushProperty name="width" value="0.00441" units="cm"/>
      <inkml:brushProperty name="height" value="0.00882" units="cm"/>
      <inkml:brushProperty name="color" value="#435FAA"/>
      <inkml:brushProperty name="tip" value="rectangle"/>
      <inkml:brushProperty name="rasterOp" value="maskPen"/>
      <inkml:brushProperty name="fitToCurve" value="1"/>
    </inkml:brush>
  </inkml:definitions>
  <inkml:trace contextRef="#ctx0" brushRef="#br0">-1 0 81,'0'8'56,"0"-8"-24,0 0-18,0 0-7,6 5 0,-6-5-2,9 0-1,-9 0-2,12 0 1,-5-1-2,3 0 0,-3-1 0,2 1 0,2 0-1,-2-1 1,-1 2-1,5 0 0,-4 0 0,-2 0-1,3 3-2,-10-3-6,11 2-11,-11-2-10,0 0-21,0 0-28</inkml:trace>
</inkml:ink>
</file>

<file path=ppt/ink/ink13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3:20:07.425"/>
    </inkml:context>
    <inkml:brush xml:id="br0">
      <inkml:brushProperty name="width" value="0.00441" units="cm"/>
      <inkml:brushProperty name="height" value="0.00882" units="cm"/>
      <inkml:brushProperty name="color" value="#435FAA"/>
      <inkml:brushProperty name="tip" value="rectangle"/>
      <inkml:brushProperty name="rasterOp" value="maskPen"/>
      <inkml:brushProperty name="fitToCurve" value="1"/>
    </inkml:brush>
  </inkml:definitions>
  <inkml:trace contextRef="#ctx0" brushRef="#br0">60-2 25,'0'0'35,"0"0"-7,7-5-2,-7 5-9,0 0-3,0 0-4,0 0-2,0 0-2,0 0 0,0 0-2,0 0 0,0 0-1,0 0-1,0 5 0,0-5 0,0 14 0,-2-5 0,0 6-1,-1 1 0,1 2 1,-6 2-2,3 2 1,-4-2 0,3-1-1,-4-1 0,6 0 1,-5-6-1,5 0 0,1-7 0,3-5 0,0 0 1,0 0 0,0 0-1,0 0 1,4-5 0,2-3 0,1-4-1,0 3 2,2-6-1,-2 3-1,0-3 1,-1-3-1,1 5 1,-4-1-1,-1 2 1,1-1 0,3 4-1,-6 1 1,0 8-1,0 0 0,0 0 0,0 0 1,0 0-1,3 11 0,-3-1 0,1 6 0,1 1 0,0 0 0,4 1 0,-3 2 0,1-3 0,5-4 0,-6-1 0,2-3 1,4-5-1,1-3 1,-6-1-1,3-2 1,0-3 1,0-7-1,0 0-1,-2-5 1,2-1-1,-4-1 0,-1-1 1,0 0-1,1 2 0,-3 4 0,4-2 0,-4 6 0,0 1-1,0 3-3,0 6-2,0 0-11,0 0-5,6-5-13,-6 5-29</inkml:trace>
</inkml:ink>
</file>

<file path=ppt/ink/ink13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3:20:19.997"/>
    </inkml:context>
    <inkml:brush xml:id="br0">
      <inkml:brushProperty name="width" value="0.00441" units="cm"/>
      <inkml:brushProperty name="height" value="0.00882" units="cm"/>
      <inkml:brushProperty name="color" value="#435FAA"/>
      <inkml:brushProperty name="tip" value="rectangle"/>
      <inkml:brushProperty name="rasterOp" value="maskPen"/>
      <inkml:brushProperty name="fitToCurve" value="1"/>
    </inkml:brush>
  </inkml:definitions>
  <inkml:trace contextRef="#ctx0" brushRef="#br0">205 24 35,'0'0'37,"0"0"-9,0 0-4,8-5-7,-8 5-5,0 0-2,0 0-2,5-7-1,-5 7-3,0 0 0,-6-5-1,6 5 0,-13-3 0,3 0-1,3 3 0,-6-2 0,3 2 0,-2 0-1,0 0 1,0 0-1,0 0-1,2 0 1,-2 2 0,1 0 0,1 1-1,2-1 1,-2 2-1,3 0 1,-1-1-1,8-3 0,-11 11 0,11-11 1,-8 10-1,8-10 0,0 14 1,0-14-1,1 9 1,-1-9-1,11 12 0,-4-6 0,3-1 0,2 3 0,-4-4 0,5 2 0,1 1 0,-2 0 0,1-1 0,1-1 0,0 2 0,-1 1 0,-3-2 1,-1 0-1,-1-1 0,-4 4 0,2-3 0,-5 3 0,-1-1 0,0-2 1,0-6-1,-11 15 0,5-10 1,-4 2-1,0-1 1,-2 0-1,0-2 1,-2 2-1,1 0 0,-3-5 2,-1 1-2,3-2 0,1 0 0,0 0 0,2-1 0,3-2-2,-1-3 1,9 6-2,-8-12-2,8 12-8,0-17-10,0 7-12,1 0-29,0-1-12</inkml:trace>
</inkml:ink>
</file>

<file path=ppt/ink/ink13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3:20:20.781"/>
    </inkml:context>
    <inkml:brush xml:id="br0">
      <inkml:brushProperty name="width" value="0.00441" units="cm"/>
      <inkml:brushProperty name="height" value="0.00882" units="cm"/>
      <inkml:brushProperty name="color" value="#435FAA"/>
      <inkml:brushProperty name="tip" value="rectangle"/>
      <inkml:brushProperty name="rasterOp" value="maskPen"/>
      <inkml:brushProperty name="fitToCurve" value="1"/>
    </inkml:brush>
  </inkml:definitions>
  <inkml:trace contextRef="#ctx0" brushRef="#br0">3 125 67,'0'0'39,"0"0"-10,0 0-12,0 0-4,0 0-5,-4-4-3,4 4-1,0 0 0,0-7-2,0 7 1,0-9-1,0 9 0,6-11-1,-6 11 1,8-11-1,-2 3 0,3 0 1,-4 2-1,2-3 0,2 2 0,-1 2-1,0 0 1,-1-3-1,-7 8 0,11-5 1,-11 5-1,10 0 0,-10 0 0,8 3 1,-8-3-1,12 13 0,-5-5 2,1 2-2,0-2 0,0 2 1,1-1-1,-2-2 0,4 1 1,-4-1-1,3-2 0,-3-3 0,0 1 1,3-3-1,0-1 0,0-3 1,-1-3-1,2-2 1,-1 0-1,1 0-1,-2-3 0,2 4-2,-5-5-5,0 5-13,1-5-9,-2 3-23,-2-1-25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6T21:28:32.375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26 0 156,'-10'2'28,"4"2"-9,6-4-15,-10 11-1,10-11-1,0 8-3,0-8-3,0 0-14,8 0-6,-8 0-13,8-5-31</inkml:trace>
</inkml:ink>
</file>

<file path=ppt/ink/ink13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3:20:39.332"/>
    </inkml:context>
    <inkml:brush xml:id="br0">
      <inkml:brushProperty name="width" value="0.00441" units="cm"/>
      <inkml:brushProperty name="height" value="0.00882" units="cm"/>
      <inkml:brushProperty name="color" value="#435FAA"/>
      <inkml:brushProperty name="tip" value="rectangle"/>
      <inkml:brushProperty name="rasterOp" value="maskPen"/>
      <inkml:brushProperty name="fitToCurve" value="1"/>
    </inkml:brush>
  </inkml:definitions>
  <inkml:trace contextRef="#ctx0" brushRef="#br0">9 14 35,'0'0'59,"0"0"-21,-9 5-17,9-5-5,0 0-5,0 0-4,0 0-2,7 0-2,-7 0-1,6-3 0,-6 3 0,11-4-1,-11 4 0,12-4 1,-12 4-1,8-2-1,-8 2 1,12-2 0,-12 2-1,10-3 1,-10 3 0,14 0-1,-10 0 1,6 0-1,-10 0 0,8 0 1,-8 0-1,13 0 1,-13 0-1,9-1 0,-9 1 0,0 0 1,5 0-1,-5 0 0,0 0-1,0 0 0,0 0-1,0 0-8,0 0-10,-4 0-10,4 0-22,0 0-23</inkml:trace>
</inkml:ink>
</file>

<file path=ppt/ink/ink13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3:20:40.145"/>
    </inkml:context>
    <inkml:brush xml:id="br0">
      <inkml:brushProperty name="width" value="0.00441" units="cm"/>
      <inkml:brushProperty name="height" value="0.00882" units="cm"/>
      <inkml:brushProperty name="color" value="#435FAA"/>
      <inkml:brushProperty name="tip" value="rectangle"/>
      <inkml:brushProperty name="rasterOp" value="maskPen"/>
      <inkml:brushProperty name="fitToCurve" value="1"/>
    </inkml:brush>
  </inkml:definitions>
  <inkml:trace contextRef="#ctx0" brushRef="#br0">35 97 48,'0'0'62,"0"0"-21,0 0-23,0 0-8,0 0-1,0 0-3,7-4-2,-7 4-1,5-11-1,-2 3 1,4 2-2,-4-5 1,3 2 0,-3-2-1,2 2 0,0-1 1,-1 2-1,-4 8 0,6-10 0,-6 10 0,0 0 0,0 0 1,0 0-1,0 6-1,-6 2 0,2 1 1,-1 3-1,0 1 0,3 1 0,0 0 0,-1 1 0,1-1 0,2-1 0,0 0 0,0-1 0,2-2 0,-1-1 0,-1-2 0,2 2 0,-2-9 0,0 12 0,0-12 0,-3 7 0,3-7 0,-10 5 0,10-5 0,-13 0 0,7 0 0,-1 1 0,7-1 0,-12 0 0,12 0 0,-10 0 0,10 0 0,-5 0 0,5 0 0,0 0 0,0 0 1,0 0-1,0 0 0,0-8 0,0 8 0,8-4 0,2 2 0,-4-1 0,4-1 0,0 2 0,3-1 1,-2 2-1,2 1 0,-1-1 0,-1 1 0,-1 0 0,-1 1 0,-9-1-2,11 3-3,-11-3-11,0 0-6,0 0-11,0 0-32,0 0-18</inkml:trace>
</inkml:ink>
</file>

<file path=ppt/ink/ink13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3:20:49.892"/>
    </inkml:context>
    <inkml:brush xml:id="br0">
      <inkml:brushProperty name="width" value="0.00441" units="cm"/>
      <inkml:brushProperty name="height" value="0.00882" units="cm"/>
      <inkml:brushProperty name="color" value="#435FAA"/>
      <inkml:brushProperty name="tip" value="rectangle"/>
      <inkml:brushProperty name="rasterOp" value="maskPen"/>
      <inkml:brushProperty name="fitToCurve" value="1"/>
    </inkml:brush>
  </inkml:definitions>
  <inkml:trace contextRef="#ctx0" brushRef="#br0">15 7 79,'0'0'39,"0"0"-13,0 0-10,0 0-4,0 0-3,0 0-4,0 0 1,7-6-2,-7 6 0,0 0-2,0 0 1,0 0-1,0 0-1,0 0 1,0 0-1,0 0-1,0 0 1,0 0-1,0 0 1,0 0-1,0 0 1,0 0 0,0 0-1,0 0 0,0 0 1,-4 7-1,4-7 1,-5 10-1,4-3 1,-2 2-1,2-1 1,-2 1-1,3 0 0,-1-2 0,-2 0 0,3 2 0,0-9 0,0 10 0,0-10 0,0 7 0,0-7 0,0 0 0,0 0 0,8 6 0,-8-6 0,10 0 0,-10 0 1,14-3-1,-5 1 0,-2-2 0,2 2 0,-2-3 0,1 3-1,-8 2-1,13-5-7,-13 5-11,6-12-5,-6 12-17,0-13-31</inkml:trace>
</inkml:ink>
</file>

<file path=ppt/ink/ink13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3:20:50.565"/>
    </inkml:context>
    <inkml:brush xml:id="br0">
      <inkml:brushProperty name="width" value="0.00441" units="cm"/>
      <inkml:brushProperty name="height" value="0.00882" units="cm"/>
      <inkml:brushProperty name="color" value="#435FAA"/>
      <inkml:brushProperty name="tip" value="rectangle"/>
      <inkml:brushProperty name="rasterOp" value="maskPen"/>
      <inkml:brushProperty name="fitToCurve" value="1"/>
    </inkml:brush>
  </inkml:definitions>
  <inkml:trace contextRef="#ctx0" brushRef="#br0">44-1 53,'0'0'45,"0"0"-12,-9 0-14,9 0-7,0 0-3,0 0-2,-7 0-2,7 0-2,0 0-1,0 0 0,0 0 0,-9 3-1,9-3 1,0 0-1,0 0 0,0 0 1,0 0-1,0 0 0,0 0 0,0 0-1,-8 0 1,8 0-1,0 0 0,0 0 1,-6 0 0,6 0-1,0 0 0,0 0 1,-3 7-1,3-7 0,0 0 1,0 8-1,0-8 1,0 0-1,0 0 2,0 0-2,0 0 0,0 0 1,0 0-1,7-5 1,-7 5-1,0 0 1,0 0-1,0 0 1,-7-2-1,7 2-1,0 0 0,0 0-3,0 0-12,0 0-7,0 0-14,0 0-28</inkml:trace>
</inkml:ink>
</file>

<file path=ppt/ink/ink13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3:29:20.95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69 0 128,'-13'4'35,"0"2"-13,-1-2-21,1 3 1,6-2-2,7-5-1,-10 5-4,10-5-14,0 0-13,3-15-23,5 3-11</inkml:trace>
</inkml:ink>
</file>

<file path=ppt/ink/ink13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3:31:05.878"/>
    </inkml:context>
    <inkml:brush xml:id="br0">
      <inkml:brushProperty name="width" value="0.00441" units="cm"/>
      <inkml:brushProperty name="height" value="0.00882" units="cm"/>
      <inkml:brushProperty name="color" value="#435FAA"/>
      <inkml:brushProperty name="tip" value="rectangle"/>
      <inkml:brushProperty name="rasterOp" value="maskPen"/>
      <inkml:brushProperty name="fitToCurve" value="1"/>
    </inkml:brush>
  </inkml:definitions>
  <inkml:trace contextRef="#ctx0" brushRef="#br0">84 28 74,'0'-11'42,"0"4"-13,0 7-9,0-10-7,0 10-4,0 0-2,0 0-3,0 0-1,0 5-1,-2 7 0,-2 2-1,-2 4 0,2 5 0,-7 1 0,2 5 0,-1-1-1,-1-4 0,1-5 0,4 0 0,-1-5 0,2-5 0,5-9 1,0 0-1,2-5 0,8-8 0,3-4 1,1-3-1,0-4 0,4-3 1,-1 1-1,0 2 0,4 3 0,-5 3 1,-2 5-1,0 4 1,-4 8-1,-2 1 0,2 7 1,-7 6-1,-3 5 0,0 0 0,0 2 1,0 0-1,-3-3 0,-2-2 0,3-3 0,2-6 1,0-6-1,5 0 0,2-4 0,3-6 1,-2-5-1,5-2 0,3-3 0,-2 2 0,1 2 0,2-1 0,-4 6 0,1 2 0,-1 4 0,-1 4 0,-4 1 1,-2 8-1,-5 4 0,1 4 2,-2 4-2,-2 0 1,-1 5-1,-5-1 0,4-2 1,-1-1-1,0-1 0,0-4 0,5-7-1,0-9 0,0 0-3,0 0-1,15-3-7,-3-11-10,4-2-9,0-3-25,9-3-18</inkml:trace>
</inkml:ink>
</file>

<file path=ppt/ink/ink13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3:31:06.349"/>
    </inkml:context>
    <inkml:brush xml:id="br0">
      <inkml:brushProperty name="width" value="0.00441" units="cm"/>
      <inkml:brushProperty name="height" value="0.00882" units="cm"/>
      <inkml:brushProperty name="color" value="#435FAA"/>
      <inkml:brushProperty name="tip" value="rectangle"/>
      <inkml:brushProperty name="rasterOp" value="maskPen"/>
      <inkml:brushProperty name="fitToCurve" value="1"/>
    </inkml:brush>
  </inkml:definitions>
  <inkml:trace contextRef="#ctx0" brushRef="#br0">173 15 92,'0'0'50,"2"-6"-20,-2 6-20,-5-6-2,-3 6-1,-4-2-2,1 2 0,-9 0-2,4 3-1,-2 2 0,2 3 0,-3 3-1,3 2 0,2 4 0,5-1-1,-1 0 1,9 3-1,1-6 2,10 1-2,3-6 0,2-2 0,4-6 0,2-1 0,0-7 0,-1-3 0,3-1 0,-8-1 0,0-2 0,-4 4 1,-7-2-1,3 5 0,-7 8 0,0 0 0,0 0 0,0 0 1,0 10-1,0 6 0,0 2 0,0-3 0,0 3 0,3-4 0,2-2-1,-5-12 1,14 9-3,-7-10 1,4-4-2,1-7-2,3 0-2,-2-6-6,1 1-9,-1 0-17,-2-2-21,-5 1 17</inkml:trace>
</inkml:ink>
</file>

<file path=ppt/ink/ink13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3:31:06.538"/>
    </inkml:context>
    <inkml:brush xml:id="br0">
      <inkml:brushProperty name="width" value="0.00441" units="cm"/>
      <inkml:brushProperty name="height" value="0.00882" units="cm"/>
      <inkml:brushProperty name="color" value="#435FAA"/>
      <inkml:brushProperty name="tip" value="rectangle"/>
      <inkml:brushProperty name="rasterOp" value="maskPen"/>
      <inkml:brushProperty name="fitToCurve" value="1"/>
    </inkml:brush>
  </inkml:definitions>
  <inkml:trace contextRef="#ctx0" brushRef="#br0">0 8 20,'0'0'54,"0"-9"1,0 9-22,0 0-16,4 6-6,2 6-4,-5-4-2,8 8 0,-2-1-2,4 2-1,-5 1-1,7-3 1,0-2-2,-5-1 0,4-4-1,-3-7-2,3 2-3,-8-7-9,7-3-9,-5-6-14,3 0-28</inkml:trace>
</inkml:ink>
</file>

<file path=ppt/ink/ink13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3:31:06.738"/>
    </inkml:context>
    <inkml:brush xml:id="br0">
      <inkml:brushProperty name="width" value="0.00441" units="cm"/>
      <inkml:brushProperty name="height" value="0.00882" units="cm"/>
      <inkml:brushProperty name="color" value="#435FAA"/>
      <inkml:brushProperty name="tip" value="rectangle"/>
      <inkml:brushProperty name="rasterOp" value="maskPen"/>
      <inkml:brushProperty name="fitToCurve" value="1"/>
    </inkml:brush>
  </inkml:definitions>
  <inkml:trace contextRef="#ctx0" brushRef="#br0">172 0 128,'-12'10'37,"0"3"-13,-4-2-17,0 9-1,1-1-1,-2 5-1,-5-1 0,5 1-2,2-1-2,0-5-1,7 1-5,1-10-12,7-9-6,0 0-16,0-4-31</inkml:trace>
</inkml:ink>
</file>

<file path=ppt/ink/ink13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3-11-17T12:56:41.18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0,'0'0,"0"0,0 0,0 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6T21:28:32.376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146 3 30,'0'0'30,"6"-5"-5,-6 5 0,0 0-6,0 0-3,0 0-3,0 0-2,0 0-3,0 0-2,0 0-1,0 0-1,0 7 0,0-7-2,-8 7 0,8-7-2,-11 9 2,0-1-1,2 1 0,-4-2 0,2 6-1,-2-3 1,2 0-1,-3 1 1,0-4-1,1 0 1,8 0-1,-4-3 0,9-4 1,-7 3 0,7-3-1,0 0 0,-1 10 0,1-10 0,3 12 0,-3-12 0,11 8 1,-11-8-1,10 12 0,-1-8 1,5 0-1,-6-1 1,3 0-1,2 0 1,3 2 0,-5 1-1,0-4 0,1 3 0,-2-3 1,-3 1-1,-7-3 0,12 6-1,-12-6 1,0 0-3,0 0-3,0 0-13,0 0-6,0 0-18,0 0-28</inkml:trace>
</inkml:ink>
</file>

<file path=ppt/ink/ink13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3:09:12.47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 0 160,'-6'11'27,"6"-11"-7,0 5-15,0-5 0,15 0-2,-8 0 0,7 0-2,0 0 0,6-2 0,-6 0-1,-4 0 0,2 2-1,-12 0-5,12 0-13,-12 0-3,-3 9-11,-8-1-29,-2 1-21</inkml:trace>
</inkml:ink>
</file>

<file path=ppt/ink/ink13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3:09:12.47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7 150,'0'0'29,"10"5"-8,-5 0-14,5-6-3,4 1 0,1 0-3,0-2-2,0 2-10,0-1-9,-1-3-6,-1 1-20,-6-3-31</inkml:trace>
</inkml:ink>
</file>

<file path=ppt/ink/ink13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3:09:12.47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31-1 167,'-10'13'25,"5"0"-5,-4 3-14,6 4-2,-1 0-1,4 0 0,0-1-2,1 0-1,2-1-1,-1-5-8,3-1-10,-5-5-4,0-7-14,0 0-31</inkml:trace>
</inkml:ink>
</file>

<file path=ppt/ink/ink13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3:09:12.47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 15 53,'0'0'41,"0"0"-7,2-7-12,-2 7-7,0 0-4,0-8-3,0 8-1,0 0-2,0 0 0,0 0-1,0 0-1,-3 5 0,3 2-1,-2 3 0,2 4 0,-1 1-1,1 7 0,0-2 0,0 2 1,-2-2-1,2 3-1,0-3 1,0-3-1,0-5 1,0-2-1,0-2 0,0-8 1,2 5-1,-2-5 0,0 0 1,4-5-1,-2-3 1,3-3-1,0-1 0,-3-3 0,4-2 1,1 0-1,0-1 0,2-1 0,4 1 0,-2 3 0,0 0 0,1 3 0,2 0 0,-1 7 0,2 1 1,-2 0-1,1 4 0,-1 0 0,0 0 0,-3 2 1,-2 1-1,4-1 1,-8 0-1,-4-2 0,11 2 0,-11-2 1,0 0-2,3 7-1,-1 1-6,-2-8-11,-5 7-4,5-7-11,-7 3-33</inkml:trace>
</inkml:ink>
</file>

<file path=ppt/ink/ink13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3:09:12.47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120 12 28,'0'0'60,"4"-6"-11,-4 6-26,0 0-8,0 0-4,3-7-3,-3 7-2,0 0-1,0 0-2,-5 1 0,5-1 0,-9 9-1,9-9-1,-14 15-1,5-6 2,1-1-1,2 4 1,-5-4-1,5 3-1,-4-2 1,5 1 0,-4 1 0,3 0 0,-2 1-1,5 1 1,-3 2-1,1 3 0,2 0 0,1-1 1,0 3-1,2 0 0,0 0 0,0 0 0,0-3 1,0 0-1,1-2 0,2-1 0,0-2 1,2-1 0,1 0-1,-2-2 0,3-1 0,-2 2 1,-5-10-1,14 11 0,-14-11-1,7 10-2,-7-10-4,7 6-13,-7-6-2,0 0-14,0 0-29</inkml:trace>
</inkml:ink>
</file>

<file path=ppt/ink/ink13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3:09:12.47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216 24 53,'0'0'53,"7"0"-21,-7 0-12,0 0-6,0 0-5,0 0-2,0-6-2,0 6-1,0 0 0,-1-8-1,1 8 0,0 0 0,-10-8-1,10 8 0,-13-2 0,1 2 0,1 0-1,3 2 0,-5 0 1,-1 1-2,-1 1 1,1 3 0,1-3-1,2 1 0,0 0 1,4-1-1,-5 3 0,6-2 0,6-5 1,-11 11-1,11-11 0,-3 14 0,2-8 0,1 4 0,1-2 1,4 0-1,3 3 0,-1-1 0,5 4 0,0-1 0,1 0 0,-2-1 0,4 3 0,-4-4 0,0-1 1,2 0-1,-6-1 1,0-2-1,-7-7 1,6 11-1,-6-11 1,0 11 0,0-11 0,-3 9-1,3-9 1,-13 5-1,4 0 1,-1-4-1,-3 1 1,-3-2-1,2 0 0,-2-1 0,2-1 0,-2 2 0,4-2 0,-1-2 0,4 3-2,2-1 1,7 2-4,-12 0-10,12 0-6,0 0-7,8 0-20,-2 0-38</inkml:trace>
</inkml:ink>
</file>

<file path=ppt/ink/ink13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3:09:12.48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33 20 35,'0'0'41,"0"0"-5,0 0-10,0 0-9,0 0-5,0 0-4,0 0-1,1-10-1,-1 10-2,10-6 0,-10 6-1,6-3 0,-6 3 0,11 2-1,-11-2 1,9 10-2,-4-3 1,-2 2 0,1 3-1,-2-1 0,-1 3 0,-1 0 0,0-1 0,-5 1-1,0 0 0,-5 0-3,-1-1-15,-3-3-3,1-5-13,-3-4-27,6-1-22</inkml:trace>
</inkml:ink>
</file>

<file path=ppt/ink/ink13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3:09:12.48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136 128 25,'0'0'30,"0"0"0,7 2-3,-7-2-7,0 0-3,5 0-4,-5 0-1,0 0-4,11-4 0,-10-3-2,-1 7-1,8-7-1,-8 7-1,7-15 0,-2 8-1,-3-5 0,2 3-1,-4 2 1,0-4-1,-1 1 0,-4 1 1,-2-1-1,-1 4 0,-4-1-1,2 2 1,-2 2-1,-1 3 1,1 0-1,0 4 0,0 7 0,0-1 1,-3 6-1,3 3 0,-3 3 0,7 4 0,1-1 0,0 4 0,2-4 0,5 0 0,3-3 0,4-4 1,3-5-2,0-4 1,7-5 0,-3-4 0,3-4 1,2-5-1,-2-3 0,-3-4 0,0-3 0,1 1 0,-3-5 1,-3 1-1,-2 0 0,-3 3 0,2 2 0,-2 3 1,-2 2-1,-2 7 0,0 5 0,0 0 0,-12 14 0,9-1 0,-4 7 0,2 0 0,2 3 0,1-2 0,2 2 0,0-8 0,5 0 0,2-5 0,4-1 0,-1-5 0,3-1 0,0-3-1,-2 0 0,-3-3-2,7 2-6,-5-3-11,-2-2-5,-1 1-15,-7 5-34</inkml:trace>
</inkml:ink>
</file>

<file path=ppt/ink/ink13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3:09:12.48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 74,'0'0'55,"0"0"-23,0 0-16,0 0-5,0 0-2,0 0-4,0 0 0,0 0-2,6-5 0,-6 5 0,8 4-1,1 2 0,-2 1 0,0 6-1,4 1 1,-1 3-1,0 2 0,3 2-1,-4 1 1,2 2 0,-2-1 0,-2 2-1,-2-1 1,-2 2 0,-3 1-1,0 2 1,-1 1-1,-6 0 0,0 2 0,-5-4 0,2 1 0,-3-4-1,4 0-1,-4-7-3,8-1-13,-4-7-4,9-10-8,-5 5-31,5-5-23</inkml:trace>
</inkml:ink>
</file>

<file path=ppt/ink/ink13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3:09:12.48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 23,'0'0'27,"7"0"-8,-7 0 0,0 0-7,0 0 2,0 0-5,0 0-3,0 0-1,0 0 1,0 0-2,0 0-2,0 0 1,0 0-2,0 0-3,0 0-4,0 0-13,0 0-23,0 0-9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6T21:28:32.377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0 0 69,'0'0'57,"0"0"-21,0 0-23,4 5-4,-4-5-3,14 4 0,-6-3-2,7 3-1,-1 0 0,1 1-2,-1-1 1,1 0-1,-1 0 0,0 2-1,-8 0 1,5 0-1,-5-2 1,-6-4-1,12 11 0,-12-11 0,14 14-1,-14-14-1,16 10-16,-10-5-5,1-2-14,1 0-28</inkml:trace>
</inkml:ink>
</file>

<file path=ppt/ink/ink13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3:09:12.48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180 65 15,'0'0'59,"0"0"-5,0 0-32,0 0-6,0 0-5,0 0-3,0 0-2,0 0-1,0 0-1,0 0-1,0-6 1,0 6-1,0-13-1,-2 7 0,2 6 0,0-13 0,0 13-1,-10-11 2,10 11-2,-11-11 0,3 9 0,-2 0 0,0 2-1,0 0 1,-4 6-1,1 5 1,0 0-1,0 5 0,-1 5 0,5-1 1,-3 4-1,0 1 0,5-1 0,0 1 0,4-4 0,3-4 0,0-3 0,5-3 0,6-3 0,2-6 1,2-3-1,2-8 0,2-3 0,4-4 0,-2 0 0,2-3 1,-2-2-1,2-2 0,-8 2 0,-1 2 1,1 2-1,-10 2 0,4 0 1,-6 7-1,-3 8 0,0-6 1,0 6-1,-15 10 0,10 6 0,-7 3 0,5 0 0,0 3 0,4 1 1,3-1-1,0-1 0,5-3 0,5-5 0,-2-2 1,3-4-2,1 0 1,1-3-2,-5 1-2,-1-5-7,6 0-10,-13 0-4,11 1-18,-11-1-33</inkml:trace>
</inkml:ink>
</file>

<file path=ppt/ink/ink13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3:09:12.48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33 0 126,'0'0'39,"9"4"-14,-9-4-13,0 0-7,1 6 0,0 1 0,-1-7-2,0 16 0,0-7-1,0 5 0,0-1 0,-2-1-1,-6 1 0,4-1 0,0 0-2,-6-4-1,10-8-3,-13 3-9,13-3-8,-3-5-6,3-8-22,2-2-35</inkml:trace>
</inkml:ink>
</file>

<file path=ppt/ink/ink13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3:09:12.48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86 30 135,'10'-5'36,"-10"5"-12,0 0-13,3-12-5,-3 12 0,3-8-1,-3 8-2,0 0-1,0-6 0,0 6 0,-3-2 0,3 2-2,-14 0 1,10 2 0,-6 2-1,1-2 0,2 2 0,7-4 1,-13 13-1,13-13 0,-4 11 0,3-3 0,1-8 0,0 14 0,1-7 0,2 2 0,2-3 0,4 4 1,4 0-1,-6-2 0,4 5 0,2-4 0,-2 0 1,-3 2-1,1-2 0,-1 0 1,0-2-1,-8-7 1,11 9-1,-11-9 1,3 9-1,-3-9 1,-3 6-1,-6-2 0,-1 3 1,0-1 0,-7 0-1,0 0 0,-1-1 0,1 0-1,2-3 0,1 2-2,-1-4-11,7-4-8,4-8-4,4-4-17,1-4-39</inkml:trace>
</inkml:ink>
</file>

<file path=ppt/ink/ink13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3:09:12.48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197 20 53,'0'0'59,"0"0"-19,0 0-26,0 0-4,0 0 0,0 0-3,0 0-2,0 0-1,0 0 0,-4-6-1,4 6 0,-10-6 0,3 4-1,-4-1 0,2 2 1,-5-1-1,-3 2-1,0 0-1,0 0 1,0 2 0,1 3-1,2 0 1,3 1-1,1-2 0,1 2 0,1 2 0,3-1 1,4 0-1,1-1 0,0 5 0,4-3-1,6 2 2,4 0-1,1 1 0,4 0 0,6 0 0,0 3 0,-2-4 0,1 2 1,-6-1-1,-2 0 0,-2-2 1,-5 1 0,-8-3-1,-1 0 1,-8 0 0,-1-1-1,-8-3 1,0-1-1,-3-1 1,3-1-1,0 1 0,-3-1 0,6 0-1,6-3 0,-2 3 0,10 0-2,0 0-2,0 0-8,4-1-7,13-1-8,3-3-20,7-1-30</inkml:trace>
</inkml:ink>
</file>

<file path=ppt/ink/ink13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3:09:12.48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0 149,'0'0'29,"0"8"-7,0-8-17,0 10 0,0-10-2,0 8 0,0-8-2,0 0 0,0 0-2,1 7-1,-1-7-3,0 0-13,10-4-6,-10 4-16,3-9-31</inkml:trace>
</inkml:ink>
</file>

<file path=ppt/ink/ink13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3:09:12.48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20 18 161,'6'-7'27,"-6"7"-8,0-12-13,0 12-1,0 0-1,0 0 0,0 10-2,0 1 0,0 4 0,-2 4-1,-2 2 1,3 3-1,-2 1 0,1 2 0,1 0-1,0 2 0,-1-2 1,-4 3-1,5-5 0,0-1 0,1-2 0,0-3 0,1-4 0,6-2 0,-3-3 0,6-6 1,-1-1-1,4-3 0,-1 0 0,4-4-1,-2-1 1,0-5-1,2 2-1,-3-3-2,1 3-5,-10-1-11,5-1-5,-8-2-11,-1 2-34</inkml:trace>
</inkml:ink>
</file>

<file path=ppt/ink/ink13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3:09:12.49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41 44 151,'-13'-6'30,"0"-1"-8,8 4-14,-4-5-2,9 8 0,-1-10-2,1 10-2,11-4 1,2 2-2,1-1 0,3 3 0,2 0-1,5 0-1,-4 1-1,2-1-3,0 4-12,-4-3-5,1 4-8,-5-4-28,-4 2-29</inkml:trace>
</inkml:ink>
</file>

<file path=ppt/ink/ink13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3:09:12.49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16 149,'0'8'30,"0"-8"-8,0 0-16,0 0-1,0 0 0,0 0-2,0 0 1,0 0-2,0 0-1,0 0 0,0 0-2,0 0-3,1-4-11,-1 4-7,0 0-6,9-11-26,-5 3-27</inkml:trace>
</inkml:ink>
</file>

<file path=ppt/ink/ink13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3:09:12.49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 5 92,'3'-6'52,"-3"6"-21,0 0-16,0 0-4,0 0-4,-2 3-1,2-3-2,0 8-2,0-8 1,0 9-2,0-9 0,3 6 0,-3-6-1,10 4 0,-10-4 1,5 0-1,-5 0 0,0 0 0,5-7 1,-5 7-1,0 0 0,0-7 0,0 7 0,-5 0 0,5 0-1,-12 0-1,12 0-3,-4 9-10,4-9-7,0 12-9,0-6-29,0-6-22</inkml:trace>
</inkml:ink>
</file>

<file path=ppt/ink/ink13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3:09:12.49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10 17 106,'0'0'46,"-8"7"-18,8-7-18,0 0-1,0 0-2,0 0-3,0 0-2,0 0 1,0 0-2,0 0 1,-2-4-1,2 4-1,0 0 1,0 0 1,0 0-1,0 0-1,0 0 1,0 0-1,0 5 1,0-5-1,2 8 0,-2-8 1,0 0-1,9-1 0,-9 1 0,5-7 1,-5 7-1,8-12 0,-8 12 0,0-7 1,0 7-1,0 0 1,-8 0 0,8 0-1,0 0 0,-10 7-1,10 1-9,0-8-9,0 0-6,8-8-15,-5-5-35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9T11:03:22.51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36 219,'20'-2'1,"7"-2"1,-4 0-2,4-1 0,-7 2 0,5 0-2,-10-3-1,4 5-7,-3-3-10,-2 1-6,-6 2-19,1 1-33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6T21:28:32.381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0 0 40,'0'0'39,"0"0"-4,0 0-12,0 0-8,0 0-1,0 0-5,0 0 0,0 0-4,0 8 0,0-8-2,0 0 0,0 0-1,0 9-1,0-9 1,4 9-1,-4-9-1,5 12 1,0-3 0,4 3 0,-3-1 0,6 3-1,1-1 1,0 0-1,-2 0 0,2 2 0,1-4 0,0 0 0,-2-1 0,-4 0 0,1-2 1,-3 0-1,-6-8 0,8 11 0,-8-11 0,0 0 0,1 9 0,-1-9-1,0 0-1,0 0-2,0 0-10,0-5-10,0 5-15,0-14-29</inkml:trace>
</inkml:ink>
</file>

<file path=ppt/ink/ink14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3:09:12.49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223 72 50,'0'0'38,"5"3"-3,-5-3-13,9-1-8,-9 1-4,11-7-4,-8 1 0,1 1-2,-1-1 0,-3 6-1,7-11 0,-7 11-1,0-10 0,0 10 1,-8-7-2,2 5 2,-8-2-2,0 0 0,-2-1 1,-1 3-1,-7-1 0,7 2 0,-3 0 1,0 1-1,3 1 0,3 3 0,0 3-1,1 0 1,4 0-1,2 2 1,3 0-1,-2 3 0,6-2 0,0 2 0,6 2 0,-2 2 0,8-2 0,0 4 0,0-2 2,6-1-2,-1 2 0,0 1 0,0-1 0,2-1 1,-5 1-1,-4-4 1,1 0-1,-5-2 0,0 2 1,-6-7 0,0 3-1,0-9 1,-12 10-1,5-7 1,-4-2-1,-3 0 1,-2-1-1,-5 0 1,2-3-1,2 1 0,-4 0 0,4 1 0,1-1 0,2-2-1,3 3 0,5-5-3,6 6-3,0 0-12,-1-11-4,2 1-15,12 2-30</inkml:trace>
</inkml:ink>
</file>

<file path=ppt/ink/ink14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3:09:12.49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7 102,'0'0'36,"0"0"-13,0 0-9,0 0-5,0 0-2,0 0-2,0 0-1,0 0-1,9-3 0,-1 3-1,-1 0 1,9 0-1,-2 0 0,4 1-1,2 0 1,3-1-1,1 0 0,-5 0-1,2-2 2,-4 1-2,-1-1 0,-6 1 0,-2 0-2,-8 1 1,13 0-1,-13 0-3,0 0-11,0 0-8,0 0-11,0 0-28,-6 0-11</inkml:trace>
</inkml:ink>
</file>

<file path=ppt/ink/ink14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3:09:12.49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 0 119,'0'0'39,"3"9"-18,-3-9-13,13 2-1,-5-2-1,5 0-1,-1 0-2,3 0 0,2-2-1,-1 1 0,0-2-2,1 2 1,-2 0-1,-2 0-1,3 1-3,-6 0-13,4 0-5,-4 1-13,1 0-28,-4 1-11</inkml:trace>
</inkml:ink>
</file>

<file path=ppt/ink/ink14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3:09:12.50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541 14 67,'0'0'39,"0"0"-10,3-7-12,-3 7-5,0 0-3,0 0-2,0 0-1,-5-5-1,5 5 0,-11-1-2,4 0 0,-5 1 0,-2 0-1,-1 1 1,-8-1-1,3 2-1,-8-1 1,-1 0 0,-2 0-1,-6-1 0,2 0 0,-5 3 1,6-3-1,-3 3 0,4-1-1,5 1 1,6 0-1,2 1 1,11 1-1,-1 0 0,10-5 0,0 12 0,0-5 1,11 1-1,-1 5 0,8-3 0,1 3 0,-1-1 0,5 0 1,-3 1-1,-2-2 0,2-1 0,-4 0 1,-8-4-1,1 1 0,-9-7 0,4 14 0,-4-7 0,-6 3 0,-3 1 0,-6 1 1,1 4-1,-4 4 0,1 0 1,-6 0-1,4-1 1,2-1-1,0 1 0,-1-3 0,2-2 0,8-2 0,-4-2 0,1-1 0,5-3 0,6-6 0,-11 12 0,11-12 0,-1 10 1,1-10-1,4 7 0,6-4 0,4 0 0,0 1 0,2 1 0,4-5 1,4 1-1,3-1 0,1 0 0,2-1 0,1-4 0,2 1 0,5 1 0,-4 0 1,6 0-1,-7 1 0,4-1 0,-7 2 0,-2-1 0,-7 1 0,-2-1 0,-5 1 0,-1 1-1,-3-1 0,-10 1 0,7 0-6,-7 0-10,0 0-4,-6 4-10,6-4-29,-11 1-28</inkml:trace>
</inkml:ink>
</file>

<file path=ppt/ink/ink14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3:09:12.50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51 21 15,'7'-5'30,"-7"5"-1,0 0-3,0 0-2,4-6-8,-4 6-5,0 0-2,0 0-1,0 0-3,4-10 0,-4 10-2,0 0 1,0 0-1,-4 6-1,1 2 1,-2-3 0,0 5-2,1 2 1,-4-1 0,3 3 0,1 2-1,-4-3 0,3 3 0,-2-3 0,4 0-1,0-1 1,3 0-1,0-4 1,0 1 0,0-9-1,5 9 0,-5-9 0,13 4 0,-4-3 0,-1-1 1,2-2-1,1-3 0,-4-2 0,4-2-1,1 2-1,-7-2-3,7-2-13,-5 3-7,1-6-17,-2 4-26</inkml:trace>
</inkml:ink>
</file>

<file path=ppt/ink/ink14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3:09:12.50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28 17 18,'0'0'27,"0"0"-3,0 0-3,-4 0-5,4 0 1,0 0-6,-10 3 0,10-3-4,0 0 0,0 0-2,-3 7 0,3-7-2,0 0 1,0 0-2,0 0 1,0 0-1,0 0 0,2-2 0,-2 2-1,0 0 0,1-6 0,-1 6 1,0 0-2,0 0 1,-4-5 0,4 5-1,0 0 1,-9 0 0,9 0-1,0 0 0,0 0 0,-1 5 1,1-5-1,0 0 1,0 0 0,7 0-1,-7 0 1,0 0 0,0 0 0,0 0-1,0 0 1,4-4-1,-4 4 0,0 0 1,0 0 0,0 0-1,0 0 1,0 0-1,0 0-1,0 0-2,0 0-11,0 0-8,13-5-13,-13 5-24,14-10-13</inkml:trace>
</inkml:ink>
</file>

<file path=ppt/ink/ink14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3:09:12.50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10 1 18,'0'0'22,"0"0"-2,0 0 1,10-2 0,-10 2 0,0 0-6,0 0-3,0 0-3,0 0-1,0 0-2,0 0-1,0 0-2,0 0 0,0 0 0,0 0-2,0 5 1,0-5 0,-6 11 0,6-11-1,-4 13 0,1-5 1,1 2-1,2-2 0,-1 5 0,0-4 0,-2 1-1,3-2 0,0-1 1,0 1-1,0-8 0,0 10 0,0-10 0,0 0 1,7 7 0,-7-7-1,0 0 0,11 1 1,-11-1-1,6 0 1,-6 0-1,13-5 0,-13 5 1,13-7-2,-13 7 1,14-9-2,-14 9-2,13-9-8,-13 9-10,8-10-14,-8 10-23,7-13-13</inkml:trace>
</inkml:ink>
</file>

<file path=ppt/ink/ink14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3:09:12.50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19 26 23,'-7'1'51,"7"-1"-13,-7-2-21,7 2 0,-3-8-4,3 8-3,-1-10-3,1 10-1,0-7 0,0 7-2,0 0 1,0 0-3,0 0 1,0 0-2,0 0 1,0 0-1,-2 4 0,2-4 0,0 0-1,0 0 2,0 0-2,-1 9 0,1-9 0,0 0-3,0 0-4,0 0-13,0 0-8,1 3-20,-1-3-23</inkml:trace>
</inkml:ink>
</file>

<file path=ppt/ink/ink14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3:09:12.50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34 0 28,'0'0'25,"0"0"1,0 0-3,0 0-4,0 0-3,0 0-3,0 0-4,0 0 0,0 0-3,0 0-2,0 0 0,0 0-1,0 0-1,0 0-1,-6 0 1,6 0-1,0 0 0,-1 5 1,1-5-1,-1 11 0,1-11 1,-6 15 0,2-8-1,2 5 1,-1-3-1,2 4 0,-3-6 0,2 2-1,-2-1 1,4-8-1,0 10 1,0-10-1,0 0 0,6 9 0,-6-9 0,10 4 0,-10-4 1,12 0 0,-2 0-1,-4-1 0,5-1 0,-2-3 1,-1 0-2,5 0 1,-4 0-1,-2-3-1,6 4-3,-13 4-13,10-12-7,-5 2-18,-3-1-25</inkml:trace>
</inkml:ink>
</file>

<file path=ppt/ink/ink14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3:09:12.50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12 0 23,'0'0'39,"-8"5"-5,8-5-7,-2 8-10,2-8-7,-2 9-1,2-9-3,0 10-2,0-10-1,0 0 0,0 0-2,2 4 1,-2-4 1,7 0-1,-7 0 0,8-7 0,-8 7 1,2-9-1,-2 9 0,0 0 1,0 0-1,0 0 0,0 0-1,-4 0 0,4 0-2,-10 6-4,10-6-14,0 0-8,0 0-20,7-3-22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6T21:28:32.382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182 0 45,'0'0'61,"0"0"-15,-8 0-30,8 0-6,-6 3 0,4 6-2,-8-7-4,6 6 1,-6-2-2,3 6 0,-5-3-1,3 9 0,-1-5 0,-5 6-1,1 2 0,0-3 0,0-1 1,5 0-2,-5-3 1,3-2-1,6-4 0,5-8 0,-10 12-1,10-12-1,0 0-1,0 0-2,0 0-7,0 0-11,0 0-13,1-7-29</inkml:trace>
</inkml:ink>
</file>

<file path=ppt/ink/ink14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3:09:12.50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11 0 60,'0'0'56,"0"0"-20,0 0-20,0 0-6,0 0-1,0 0-4,0 0 0,0 0-2,-5 0-1,5 0 1,0 0-2,-2 7 1,2-7-1,-1 11 0,1-3 0,0 0 0,-2 3-1,2 0 1,-1 2 0,1-1 0,0-1-1,0-1 1,0 1-1,1-2 1,1-4 0,-2-5-1,4 11 0,-4-11 1,11 4-1,-11-4 0,6 0 1,-6 0-1,9 0 0,-9 0 0,13-9 0,-13 9-1,11-9-1,-7 2-4,5-2-13,-4 0-5,2 1-15,-2-2-28</inkml:trace>
</inkml:ink>
</file>

<file path=ppt/ink/ink14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3:09:12.50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46 1 60,'0'0'56,"-8"0"-19,8 0-23,-8 0-4,8 0-2,0 0-2,-7-1-1,7 1 0,0 0-1,0 0-2,0 0 0,0 0 0,0 0-1,0 0 0,-9 5 1,9-5-1,-3 12 0,3-12-1,-1 11 1,1-11 0,0 0-1,0 0 1,0 0-1,-10 1 0,10-1-1,0 0 0,0 0-4,0-7-12,0 7-5,10-3-14,-10 3-30</inkml:trace>
</inkml:ink>
</file>

<file path=ppt/ink/ink14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3:09:12.51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54 22 33,'-2'-9'57,"2"9"-24,0 0-7,-4-13-9,4 13-6,0 0-3,0 0-1,0 0-2,0 0-1,0 9 0,0 3-2,0-2 1,0 7-1,0 1-1,0 3 1,-2 3 0,1 0-1,-2 0 0,-2 3 0,-1 0 1,2 0-1,-5-2 0,5 0-1,-2-4 1,2-1-1,1-4 0,2-3 1,1-2-1,0-4 0,0-7 1,0 0-1,7 3-1,-7-3 1,8-2-1,-8 2-1,7-13-3,-7 2-7,5 4-9,-4-3-7,-1 1-25,0-3-21</inkml:trace>
</inkml:ink>
</file>

<file path=ppt/ink/ink14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3:09:12.51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27 30 33,'-10'-2'57,"10"2"-15,-10 0-21,10 0-5,-7 1-6,7-1-2,0 0-1,0 0-2,0 0-1,6 0 0,5 0 0,-4 0-2,7 0 2,1 0-2,3 0 1,-1 0-1,3 0-1,-3 0 1,4 0-1,-1 0 0,1 0 0,2 0 0,4 0 0,-3-2-1,5-1 0,-4 0 1,2-2-1,0-1 0,-5 2 0,-1 2 0,-4 1 0,-4-2 1,-3 3-1,-3 0 0,-7 0 0,8 0 0,-8 0 0,0 0 0,0 0 1,0 0-1,-3 0 0,3 0 0,-7 0 0,7 0 0,-7 1 0,7-1 0,-7 2 0,7-2-1,0 0-3,-6 9-8,6-9-7,0 0-6,0 0-17,-7-7-35</inkml:trace>
</inkml:ink>
</file>

<file path=ppt/ink/ink14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3:09:12.51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162 7 65,'0'0'58,"-7"-7"-24,7 7-20,0 0-4,0 0-2,0 0-3,-9 0 0,9 0-2,-6 6 0,6-6-1,-8 15-1,2-7 1,3 2 0,-2 0-1,-2 4 1,4 0-2,-4 0 1,1 3 0,0-3-1,2 4 1,-2-2-1,-1 1 0,0-1 0,0 2 1,0-4-1,0 3 0,0-1 0,1-2 0,2 1 1,-2 2-1,0-3 0,1 4 2,3-2-2,-1-1 0,1 1 1,0 2 0,1-1-1,1 1 1,0 0-1,0 1 0,3-3 0,1 3 1,-1-2-1,1-1 0,2-1 0,-4 0 0,4-6 0,1 3 0,-3-4 0,2 0 0,1-3 0,-7-5 0,13 4-2,-13-4-3,10 0-11,-10 0-6,0 0-9,6-8-29,-6 8-22</inkml:trace>
</inkml:ink>
</file>

<file path=ppt/ink/ink14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3:09:12.51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162 25 15,'0'0'50,"0"0"-19,0 0-1,0 0-7,0 0-7,0-6-5,0 6-3,0 0-2,0 0 0,-1-11-2,1 11-1,-8-4 0,8 4-1,-12-1 0,6-1-1,-4 2 0,0 0 0,0 0 0,2 0 0,-4 0 0,4 3-1,-2 0 1,3 4 0,-5 0-1,8-2 0,-6 1 0,7 2 0,-2-1 0,-1-1 0,6-6 0,-2 13 0,2-13 0,0 12 1,0-12-1,8 13 0,-1-7 0,0 2 1,1 1-1,4-1 0,-4-1 0,2 3 2,1-2-2,-2 0 0,-2 0 0,2 0 0,-2 0 1,-3 0 0,-1-2-1,-3-6 1,4 11 0,-4-11-1,-4 10 1,4-10 0,-13 7-1,3-5 1,0 0-1,-3-2 0,1 2 1,-3 0-1,5-2 0,-2 2 0,-1 0 0,6-2-1,7 0 1,-10 0-2,10 0-1,0 0-8,0 0-10,-3-8-4,3 8-18,4-12-31</inkml:trace>
</inkml:ink>
</file>

<file path=ppt/ink/ink14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3:09:12.51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36-1 152,'-13'0'29,"13"0"-7,-8 3-15,8-3-3,-8 4 0,8-4-3,0 0 2,-7 7-5,7-7 1,0 0-4,0 0-13,0 0-5,9 0-12,-3 0-29</inkml:trace>
</inkml:ink>
</file>

<file path=ppt/ink/ink14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3:09:12.51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27 4 132,'0'0'36,"0"-6"-15,0 6-11,0 0-3,8 5-1,-8-5-2,7 12-1,-4-4 1,3 2-2,-2 2 0,-1 0-1,-2 3 0,-1 2-1,0-2 0,-7 0-2,3 4-10,-7-7-8,-1-2-6,-1-3-17,1-7-35</inkml:trace>
</inkml:ink>
</file>

<file path=ppt/ink/ink14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3:09:12.51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143 100 8,'0'0'15,"0"0"-3,0 0 6,0 0-4,0 0 0,0 0 1,0 0 1,0 0-4,0 0-1,0 0-1,0 0-3,0 0 1,0 0-1,9 2-2,-9-2-1,0 0-1,0 0 0,7-4 1,-7 4-2,4-9 0,-4 9 0,5-12-1,-5 6 1,0 6-1,0-14 1,0 7-1,0-2 0,-5 2 1,1 1-1,1-2 0,3 8 0,-11-13 0,5 9 0,-2 3 1,1 1-1,-2 0 0,2 1 0,-3 5-1,-1 2 1,2 2-1,-2 0 1,1 3-2,0 1 2,0 2-1,0 2 1,3-1-1,-2 1 0,4 1 0,0-3 0,4 1 0,1-4 0,0 2 0,7-6 0,-1-2 0,4-2 1,-2-3-1,2-2 0,0 0 0,4-6 0,-1-2 0,-3-1 0,4-4 0,-1 3 0,1-5 0,-1-1 0,1 2 0,-1-2 0,-2 2 0,-1-1 0,0 4 0,-4 0 0,0 3 0,-6 8 0,4-10 1,-4 10-1,0 0 1,-10 10-1,4-2 1,-4 6 0,2-1-1,-1 5 2,2-1-2,0 0 0,4 1 1,0 0-2,3-5 2,0 0-1,6-4 0,3-1 0,-4-4-1,5-1 1,-1-3-2,2 1 0,-4-1-2,7 0-11,-5 0-7,-1 0-11,5 1-26,-4-1-21</inkml:trace>
</inkml:ink>
</file>

<file path=ppt/ink/ink14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3:09:12.51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31 0 20,'0'0'61,"0"0"-14,0 0-25,9 1-6,-9-1-4,0 0-2,0 0-3,0 7-2,0-7-1,-5 10-1,5-10 0,-10 13-1,5-3 0,-1 0 0,0 1-1,1 2 0,3 0-1,2-2 1,0 2-1,2-6 0,3 0 0,4-2 0,-2 1 0,0-6-1,3 0 1,0-1-1,0-4-1,-3-4-2,4 4-7,-2-5-10,-2-3-8,2-3-25,-4 2-19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6T21:28:32.383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35 0 72,'0'0'57,"0"0"-21,-3 4-25,3-4-2,0 0-2,0 0-3,-6 10-1,6-10 0,-8 14 0,3-4-1,4 4-1,-1 1 1,-3 3-1,2-1 1,3 4-1,0-1-1,0-4 1,3-3-1,4-5-1,-7-8 0,15 6 0,-7-6-4,0-7-12,0-4-8,1-5-17,-3-2-31</inkml:trace>
</inkml:ink>
</file>

<file path=ppt/ink/ink14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3:09:12.51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40 8 121,'-10'0'38,"3"0"-13,-2 0-17,2 0-3,7 0 0,0 0-2,-7 0-2,7 0-1,0 0 0,0 0-3,0-7-3,0 7-13,12-2-8,-12 2-22,9 0-18</inkml:trace>
</inkml:ink>
</file>

<file path=ppt/ink/ink14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3:09:12.52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7 6 35,'0'0'32,"-7"-7"1,7 7-5,0 0-10,0 0-4,0 0-5,0 0-2,0 0-2,0 0 0,0 0-1,0 0-1,0 5 1,0-5-1,9 10 0,-9-10-1,11 15 0,-4-9 1,-1 6-2,0-4 1,4 5-1,-5-4 0,4 5 0,-4-4 0,4 6 0,-3-3 0,2 5-1,-4-3 1,4 0-1,-4 1 0,0 0 0,0-3 2,-2 1-2,1-1 1,-3 0-1,0-2 0,0 3 1,0-2 0,-5 2-1,0-2 0,-2 3 1,1 1-1,-1 0 0,-3-2 1,3 5-1,-2-6 0,-1 2 0,3-4 0,-1 2 0,2-3 0,0 0 0,-1-3-1,7-7-1,-7 9-2,7-9-1,0 0-13,0 0-5,0 0-14,0 0-31</inkml:trace>
</inkml:ink>
</file>

<file path=ppt/ink/ink14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3:09:24.48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48 7 67,'0'0'39,"0"0"-8,0-8-11,0 8-5,0 0-5,0 0-2,0 0-2,0 0-2,0 5-1,0-5 0,0 8-1,0 1 0,-1 3 0,-2 2-1,0 2 0,3 4 0,-4 0 0,1 2 0,-4-1 0,3 0-1,0-1 1,-2-2-1,2-6 1,1 2-1,0-5 0,0-1 2,3-8-2,-1 5 1,1-5 0,0 0-1,0 0 1,0-5-1,4-6 1,-1 0-1,1-4 0,5 1 0,-2-4 1,4 0-1,0 0 0,-1 0 0,3 1-1,0 3 2,-2 2-1,1 0 0,-4 3 0,2 4 0,-4-2-1,-6 7 1,11-6 1,-11 6-1,9 0 0,-9 0 0,0 0 0,7 6 0,-7-6 1,7 11-1,-6-3 1,4 2-1,-3-1 0,0 4 1,2-3-1,-2 5 1,-2-2-1,2 3 1,-2-4-1,2 2 0,-2-2 0,0 1 0,0-3 1,0 2-1,0-3 0,0 0 0,0-9 0,-2 11 0,2-11 0,-2 8-1,2-8-2,0 0-1,-6 13-4,6-13-12,-6 7-5,6-7-15,-5 0-32</inkml:trace>
</inkml:ink>
</file>

<file path=ppt/ink/ink14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3:09:37.20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286 60 0,'0'0'3,"0"0"2,0 0 0,0 0-3,0 0 1,0 0 2,0 0-5,0 0 2,0 0 3,0 0 0,0 0 3,0 0-1,0 0 3,0 0-1,0 0 1,0 0-1,0 0-5,0 0 2,0 0-4,0 0 0,0 0 0,0 0 4,0 0-2,0 0 0,0 0-1,0 0 0,0 0 1,0 0-3,0 0 1,0 0-1,0 0 1,0 0-1,0 0 2,0 0 0,0 0 0,0 0-1,0 0 2,0 0-2,0 0 1,0 0-1,0 0-1,0 0 0,0 0 0,0 0 0,0 0 0,0 0 1,0 0 1,0 0-1,0 0 1,0 0 0,0 0 0,0 0 0,0 0-1,0 0 0,0 0 0,0 0 0,0 0 0,0 0 0,0 0 1,0 0-2,0 0 2,0-8-1,0 8-1,0-8 1,0 8 0,-2-9-1,2 9 1,-6-9-1,6 9 0,-7-8 0,7 8 0,-11-8 0,11 8 0,-14-6 0,5 4 0,2 1-1,-6 0 1,3 1-1,0 0 0,-1 3 1,-2 1-1,1 1 0,-1-2 0,0 1 0,3 2 0,-4-1 0,4 2 0,-2-1 0,4-2 0,-2 3 0,0 1 0,4-1 0,-1 1 2,3 3-2,-2-2 0,5 3-2,0-3 2,-2 1 2,3 1-2,0-1-2,0 0 2,3-2 0,-1 1 0,3-1 2,0 2-4,4 1 2,1-4 2,-2 2-2,4-1 0,0 0 0,3-1 0,-1 1 1,-1-3-1,1 1 0,0 0 0,-1 1 0,-2 0-1,2-1 1,-2 0 0,-1 0 0,-1-1 0,-1-1 0,-2 3 0,-6-7 0,7 14 1,-7-14-1,6 14 0,-6-7 0,0 1 0,0 2 1,0-3-1,-3 1 0,0 0 0,-3-1 0,2 0 1,4-7-1,-11 13 0,5-8 1,-2 0-1,-1-2 0,1 2 1,-4 0-1,2-2 1,-1-1-1,-3-2 0,2 0 0,-2 1 0,0-1 0,0-1 0,-2-1 0,2-2 0,-2 0 0,3 1-1,1 1 1,2 0-2,3 2-1,-2-3-4,9 3-11,0 0-5,-8 0-14,8 0-28</inkml:trace>
</inkml:ink>
</file>

<file path=ppt/ink/ink14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3:10:02.06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64 0 35,'0'0'41,"0"0"-11,0 0-5,0 0-10,0 0-2,0 0-4,0 0-2,0 0-2,0 0-1,0 0 0,0 0 0,0 0-1,0 8-1,0-8 1,0 10-1,0-2 0,0 3 0,0 3-1,-4 0 1,-1 2-1,-2-1 0,3 4 0,-3-2 0,0 0 0,1-3 0,-1 1-1,3-4 1,0-1-1,-1-4 0,5-6 0,-4 8 0,4-8 0,0 0 0,0 0 1,0 0-1,0 0 0,2-7 1,2 0-1,0-4 0,3-1 1,3-4-1,-3 1 0,5 1 0,0-3 0,1 1 1,1 3-1,2-2 0,-2 4 2,0 2-2,1 1 0,-4 3 0,-1 2 0,-2 3 0,-2 0 0,-6 0 1,10 7-1,-10-7 0,6 15 0,-3-4 0,-2 2 1,-1-2-1,3 3 0,-3 0 1,0-1-1,0 4 0,0-4 1,-3 1-1,-1-1 0,2-3 1,-1 3-1,2-4 0,0 1 0,1-3 0,0-7 0,-3 10 0,3-10-1,0 0-1,0 0-2,0 9-6,0-9-10,0 0-7,-2-6-17,2-3-30</inkml:trace>
</inkml:ink>
</file>

<file path=ppt/ink/ink14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3:10:03.02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0-1 38,'0'0'43,"0"0"-5,0 0-15,0 0-6,0 0-6,0 0-3,0 0-2,0 0-1,0 0-2,0 0 1,0 0-2,4 8 0,-4-8 1,10 2-1,-3-1 0,5 2 1,-1-3-2,3 2 1,3-2-1,-1 0 0,1 0 0,1 0-1,4 0 1,-5 0-1,-2 0 1,2 0-1,-1-2 1,-2 2-1,-1 0 0,-2 0 0,-5 0 0,3 0 0,-9 0 0,7 0-1,-7 0 0,0 0-1,0 0-3,0 0-3,-7 5-12,-2-2-9,-1 1-20,0 2-22</inkml:trace>
</inkml:ink>
</file>

<file path=ppt/ink/ink14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3:10:03.41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12 83,'0'0'52,"0"0"-21,0 0-17,2 0-7,-2 0 0,16-5-2,-6 3-2,1 2 1,-1-2-2,4 2 0,-1 0 0,1 0 0,-1 0-1,1-1 0,-1 1 0,-1 0 0,-2 0-1,0-1 1,1 1-1,-7-1 0,-4 1 0,13 0 0,-13 0-1,6 0 0,-6 0-4,0 0-10,7 4-6,-7-4-11,0 0-27,0 0-18</inkml:trace>
</inkml:ink>
</file>

<file path=ppt/ink/ink14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3:10:11.43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225 50 10,'0'0'13,"0"0"-1,0 0-2,0 0-2,0 0 1,0 0 5,0 0-2,0 0 2,0 0 0,0 0-4,0 0-2,0 0-1,0 0-2,0 0-1,0 0-1,0 0 1,0 0 0,0 0 0,8 4 0,-8-4 1,0 0-2,0 0 1,0 0-1,2-6 0,-2 6 0,0 0-1,1-8 0,-1 8 1,0-9-1,0 9-1,-3-9 1,3 9 1,-11-9-2,5 3 1,-2 4-1,-2-3 1,1 5-1,-1 0 0,2 0 1,-4 0-2,1 3 1,0 2 0,1 0 0,-2 2-1,1-1 1,0 0-1,4 0 1,-3 1-1,3 0 0,-2 0 2,3-1-2,1 1 0,2 0 0,0 1 0,3 0 0,0-8 0,-1 15 1,1-7-2,0 1 1,0 0 1,1-1-1,2 1 0,1-2 0,3 3 0,-3-1 0,6-3 0,-4 0 0,4-1 0,3 3 0,-5-5 0,2 3 0,3-3 0,0 4 0,-5-1 0,2 1 1,3 0-1,-7 1 0,4-3-1,1 2 2,-7 1-1,6 0 0,-4-2 0,4 0 0,-10-6 0,7 13 0,-4-6 0,2 0 1,-5-7-1,3 14 0,-3-7 0,0 3 0,0-3 0,0 0 0,-3 2 0,3-9 0,-11 12 0,7-6 1,-6 0-1,0-3 0,3 1 1,-4 0-1,-1-3 1,1 3-1,-1 0 1,-2-1-1,0-3 1,0 0-1,0 0 1,-2 0-1,3 0 1,0 0-1,1-3 0,5-1 0,-5 2 0,4 0 0,8 2-1,-9-4 0,9 4-4,-11-4-10,11 4-5,0 0-7,-3-9-22,3 1-32</inkml:trace>
</inkml:ink>
</file>

<file path=ppt/ink/ink14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3:10:57.45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71 253 20,'0'0'59,"0"0"-7,-5-4-30,5 4-6,-12 2-7,9 5-1,-5-1-2,2 4-1,-2 1-2,2 4 1,-3 2-2,4 2 0,-1 1 0,5 3 0,-2 0-1,3 4 1,3-3-1,2-1 0,2-1 0,3-3 0,3-3 0,-3-2-1,1-4 2,2-6-1,0-2-1,-2-2 1,4-4-1,-1-2 1,-1-8-1,-1 1 0,1-6 0,0-2 0,1-5 0,3 0 0,-3-9 0,-1 0 0,0-6 0,0-2 0,-2 1 0,-5 1 0,1-2 0,-7 3 0,-3 7 0,-6 6 0,-5 4 0,0 5 1,-3 10 0,-6 3-1,3 6 1,-4 8-1,3 6 1,-2 8-1,3 4 0,5 4 0,-4 5 0,5-1 0,4 4-1,0-2 1,6 2-2,4-8 0,0 2-5,0-12-11,6-2-5,2-9-13,5-4-30</inkml:trace>
</inkml:ink>
</file>

<file path=ppt/ink/ink14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3:10:57.90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146 0 96,'0'0'49,"0"0"-19,0 0-19,-7 7-3,0 0 0,-2 8-3,-2-5 0,1 8-1,-4 2-1,1 0-2,-1 1 2,0 9-1,2-2-1,2 6 0,0 2 0,5 0-1,-2 2 1,5-2-1,1 0 0,1-3 1,0-3-2,1-3 1,3-5-1,1-7-2,0 1-2,-2-8-5,9 0-10,-7-8-6,5 0-19,-6-9-31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6T21:28:32.384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33-1 102,'-8'0'49,"-1"0"-21,4 1-15,-6 1-8,11-2-2,0 0-1,0 0-3,0 0-4,0 0-13,10 3-11,-4-3-22,5-2-22</inkml:trace>
</inkml:ink>
</file>

<file path=ppt/ink/ink14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3:10:58.42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18 0 153,'0'7'28,"0"9"-8,-3-1-16,3 8-2,-7 1 1,5 2 0,0 0 0,2 0-1,-2-6-1,2-3 0,-1-5 1,1-5-1,0-7-1,4 0 1,0-7 0,3-4-1,-1-2 1,4-7-1,-4-3 0,4 1 0,2-1 0,-2-2 0,0 3 0,2 1 1,0 6-1,-2 4 0,0 5 1,0 6-1,-3 0 1,2 10 0,-5 5 1,0 5-1,-1-1 0,-1 3-1,-2-1 1,0 1-1,-2-4 1,-1 0-1,1-4-1,0-2 1,1-2-2,1-10 0,0 13-2,0-13-1,1 8-9,-1-8-8,9 1-7,-9-1-24,12 0-23</inkml:trace>
</inkml:ink>
</file>

<file path=ppt/ink/ink14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3:10:58.62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51-1 161,'8'9'25,"-8"2"-6,-4-3-15,1 6 0,-2 0-1,-3 1-2,2 1-1,-5-3-6,7 1-12,-4 0-5,4-3-15,-3-3-29</inkml:trace>
</inkml:ink>
</file>

<file path=ppt/ink/ink14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3:11:09.44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1-1 0,'0'0'3,"0"0"-3,0 0 2,0 0-2,0 0 0,7 1 0,-7-1-2,0 0-1,0 0 3</inkml:trace>
</inkml:ink>
</file>

<file path=ppt/ink/ink14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3:11:14.58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137 32 35,'0'0'37,"0"0"-7,0 0-6,0 0-6,0 0-5,0 0-2,0 0-4,0 0-1,0 0-1,0 0-1,0 0-1,0 0 0,0 0-1,0 0 0,0 0 0,0 0-1,0 0 1,1-8-1,-1 8 1,0-7-2,0 7 2,0 0-1,-1-8 0,1 8 0,0 0-1,-10-5 2,10 5-1,-9-3 0,9 3-1,-11 0 1,0 0 0,2 0-1,2 0 1,-3 5-1,3-2 0,-3 1 2,0 2-1,4 0-1,-2 2 1,2-1-1,2 1 1,-3 0-1,3-2 0,4-6 0,-3 10 0,3-10 0,0 8 0,0-8 1,0 0-1,3 10 0,-3-10 0,7 11 0,-7-11 0,14 13 0,-6-6 0,4 0 0,-4 2 0,4-4 0,-1 3 0,0-3 0,-2 2 0,1-1 0,-2-1 0,-1-1 0,-7-4 1,13 10-1,-13-10 0,4 11 0,-4-11 0,3 10 0,-3-10 0,0 13 1,0-13-1,-7 12 1,7-12-1,-8 11 0,8-11 1,-12 10-1,4-4 0,4 1 1,-6-4-1,-3 0 1,3 2-1,1-2 0,-3 0 0,0-1 1,5-2-1,-4 0 0,4 0 0,1-2 0,6 2-1,-7-7 1,7 7-2,-3-10 0,3 10 0,6-10-2,-1 8-2,-3-6-4,8 2-11,-3 2-8,4-2-23,-1 0-22</inkml:trace>
</inkml:ink>
</file>

<file path=ppt/ink/ink14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3:11:15.51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57 5 67,'0'0'45,"0"0"-17,0 0-8,0 0-5,-11-6-6,11 6-3,0 0-1,0 0-1,0 0-2,0 0 0,-5 4 1,5-4-2,0 6 1,0-6 0,3 8-1,-3-8 0,10 10 1,-6-3-1,-4-7 0,13 12 0,-13-12 0,14 12-1,-9-5 1,3 0 1,-2 1-2,2-1 1,-2 2-1,0-2 1,1 1-1,-2 2 1,4 0-1,-5 1 0,-1-1 1,4 5-1,-5-5 0,-2 5 1,1-2-1,-1 2 0,0 1 0,0-1 0,-1-1 1,1 1-1,-3 1 0,-3-1 1,2 2-1,0-2 0,-5 1 0,3 0 0,-2 1 1,2-2-1,-5 0 0,5-1 0,-4-1 0,2-1 1,2 2 0,-3-3-1,4 0 0,-1-1 0,-2 2 1,2-2-1,-3 2 0,5-2 0,-4 0 0,3 0 0,0-4-1,5-6 0,-9 14-2,9-14-1,0 6-10,0-6-7,0 0-7,0 0-21,0 0-35</inkml:trace>
</inkml:ink>
</file>

<file path=ppt/ink/ink14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3:29:22.38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215 31 3,'0'0'40,"0"0"-2,0 0-5,7-1-10,-7 1-5,0 0-5,0 0-5,7-6-1,-7 6-2,0 0-1,4-10 0,-4 10-1,5-6 0,-5 6 0,0 0-1,0-7 1,0 7-1,-9-3 0,-1 2 0,5 1-1,-8 2 0,-1 3 0,1-1 0,-1 2 1,-1 3-1,1 0-1,4 2 0,-1-2 0,-1 2 0,7 2 1,-1-3-1,3 3 0,2-3 0,1 1 1,0 1-1,4-1 1,5 3-1,1-2 0,1 1 1,3 0-1,2-2 1,1 4-1,-2-3 0,0 2 1,-4-2-1,0 1 1,-4-2-1,-1 1 1,-6-1 0,0 1 0,-6-3-1,-2 3 1,-5-5 0,-2 3-1,-1 0 0,-4-3 1,-1 1-1,2-1 0,-1-3 0,-1-1 0,5 1 0,2-4 0,0 0-1,3 0 0,6 0-1,5 0-2,0 0-4,-10-4-9,10 4-8,13-8-12,0 0-32</inkml:trace>
</inkml:ink>
</file>

<file path=ppt/ink/ink14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3:29:22.82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8 41 141,'0'0'34,"0"0"-12,0 8-16,0-8-1,-1 13-1,-3-5 0,4 4-2,0 2 0,3-2 0,-1 1 0,3-1-1,5-1 0,-2-4 0,1-2-1,4-2 1,-2-4 0,0-4-1,2-2 1,-3-4-1,3-3 0,-5-2 2,-2-1-2,-5-1 1,-1-1 0,-2 4 0,-8 1-1,0 2 1,-2 6 0,-2 3-1,-3 3 0,4 4 0,2 5-2,-3 1-3,8 7-13,-3-5-5,4-1-9,5-11-31,-3 8-31</inkml:trace>
</inkml:ink>
</file>

<file path=ppt/ink/ink14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3:29:24.52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46 50,'0'0'62,"0"0"-26,0 0-17,0 0-7,0 0-3,0 0-3,0 0-1,10-3-1,-3 0-1,3 1 1,2-2-2,3 0 0,0 1 0,5-2-1,0 1 0,-1-2 0,-2 2 0,2 1 1,-4 0-2,-3 3 1,-3-3-1,-2 2 0,-7 1-3,0 0 1,7 6-5,-7-6-11,-8 10-7,1-6-17,-5 3-29</inkml:trace>
</inkml:ink>
</file>

<file path=ppt/ink/ink14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3:29:24.78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28 121,'0'0'42,"0"0"-21,1 8-9,-1-8-3,13 0-3,-3 0-2,5 0-1,0-2 1,2 1-3,-2-4 0,7 2 1,-4-1-2,-1 2 1,-1 0-1,-2 0 0,-1 2-2,-5-4-4,4 4-11,-4-3-7,-8 3-10,10-8-31</inkml:trace>
</inkml:ink>
</file>

<file path=ppt/ink/ink14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3:29:25.30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189 45 164,'0'-13'26,"0"13"-8,-1-14-14,1 14 0,-6-11-1,6 11 1,-12-7-2,12 7 0,-15 0-1,5 3 0,-3 3 0,-1 3 0,1 1 0,-1 4-1,3 0 1,2 5-1,-1-3 1,7 1-1,2 3 0,1-2 1,3 1-1,9-1 1,-2 0-1,6-2 1,2-1-1,0-1 0,-1-1 1,1 1 0,-4-4-1,-1 2 1,-4-4 0,-8 2-1,-1-2 1,-3 0 0,-10-1-1,-2-3 0,-4-2 0,-2 0 0,-2-2-1,1 0 0,3-3 0,-4-3-4,12 1-5,-8-5-11,14-3-4,-7-4-13,11 1-36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6T21:28:32.385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179 20 38,'0'0'58,"0"0"-25,0 0-14,0 0-4,0-9-4,0 9-3,0 0-2,0 0 0,-7-8-2,7 8-1,-14-1 0,14 1-1,-16 0 0,7 3 0,-3-1 0,3 2-1,-4 1 0,1-1 0,3 0 0,-5 3 0,0 0-1,3-1 1,3 0-1,-3 1 1,6 2-1,-2 0 0,3 0 0,1 0 0,3-1 1,0 0-1,0 2 0,2-1 0,1 1 0,5-1 0,-5 0 0,3-1 0,3 0 0,-1-1 0,3 1 0,2-5 0,2 4 0,-6-5 0,5 1 0,2-3 0,-3 1 0,3-1 0,-2 0 0,0 0 0,0-1 0,-5-2 0,2 2-1,0-2 0,-5 0-2,-6 3-2,12-8-12,-12 8-7,0 0-19,2-8-28</inkml:trace>
</inkml:ink>
</file>

<file path=ppt/ink/ink14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3:29:25.82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7 74 131,'-7'6'38,"7"-6"-14,0 0-15,0 0-4,4 6 1,-4-6-2,13-4-1,-3-2 0,3 1-1,-3-6-1,4 1 1,-3-2 0,3 1 0,-1 0 0,0 4-1,0 0 1,-3 5-2,-2 2 1,3 2 0,-2 5-1,-2 6 1,3 0-1,-1 3-1,2 1 2,0 0-1,1-2 0,0 1 0,0-6 0,2-2 0,3-2 0,2-5 0,0-1-1,-2-9-1,9 3-3,-10-8-11,1 1-5,-3-5-6,-1 0-22,-2 1-37</inkml:trace>
</inkml:ink>
</file>

<file path=ppt/ink/ink14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3:29:26.60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88 0 153,'0'0'31,"0"0"-10,0 0-15,0 0 0,0 0-1,7 9-1,-5-3-2,3 6 0,-2 0 0,0 5-1,-3 0 0,0 6-1,-7 2-2,-7-4-7,1 7-11,-8-5-5,-6-2-15,0-8-38</inkml:trace>
</inkml:ink>
</file>

<file path=ppt/ink/ink14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3:29:57.08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36 117 38,'0'0'50,"-6"6"-17,6-6-13,0 0-2,0 0-6,0 0-3,0 0-3,0 0-1,0 0 0,0 0-1,0-5-1,0 5 0,4-14-1,1 8 0,-2-6-1,1 1 0,3-2 0,-3 0 1,3 0-1,-2 4 0,-3-4-1,4 7 1,-6 6 0,3-8-1,-3 8 1,0 0-1,0 8 0,0 1 0,-2 2 0,-2 2 2,1 3-2,2 0 0,-2-1 0,0 2 1,2-1-1,-2 1 0,2-1 0,1-3 0,0 0 0,0-1 0,0-4 0,0 1 1,0-9-1,1 10 0,-1-10 0,0 0 0,0 0 1,-6 7-1,6-7 0,-8 0 0,8 0-1,-12-1 1,12 1 0,-11-2 0,11 2 0,-10-1 0,10 1 0,-7-1 0,7 1 0,0 0 0,0 0 0,-7 0 0,7 0 1,0 0-1,0 0 0,7 3 0,-7-3 0,10 0 1,0 0-1,0-2 0,-2 0 0,4-1 0,-1 2 0,-1 0 1,-4 0-1,3-1-1,-4 2 1,-5 0-3,10 2-10,-10-2-7,0 0-6,0 0-20,0 0-34</inkml:trace>
</inkml:ink>
</file>

<file path=ppt/ink/ink14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3:31:12.76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62 63 13,'0'-9'25,"0"1"-1,0 0-1,1-1 4,-1 0-8,0 9-2,1-14-4,-1 14-3,2-7-1,-2 7-3,0 0-1,0 3 0,-2 5-2,1 7 0,0 2-2,-4 7 1,-2 2-1,4 5 1,-5 2-1,1 0 0,-2-1-1,3 0 1,-1-7-1,3-4 1,1-5-1,0-4 0,3-12 0,0 0 0,3 0 1,4-13-1,3-4 0,2-4 0,3-3 0,0-3 0,2-2 0,5-3 0,-3 6 0,1-1 0,4 3 0,-7 4 0,6 10 0,-8 4 0,-1 6 1,-8 11 0,3 3-1,-9 9 1,0 3-1,-6 3 1,0-2-1,-2-2 1,1-3-1,-2-5 0,5-3 1,4-7-1,0-7 0,0 0 0,5-6 0,7-4 0,1-6 0,-1-3 1,4 1-1,-2-1-1,2 1 1,-2 2 0,0 5 0,-2 1 0,-4 6 0,4 4 1,-4 1-1,-4 8 0,1 1 2,2 6-2,-6 3 1,-1 0 0,0 2 0,0 2-1,-1-2 1,-1 0-1,-3-3 0,2-6-1,3 1-2,0-13-2,1 6-5,2-10-11,8-5-6,1-5-22,2-6-28</inkml:trace>
</inkml:ink>
</file>

<file path=ppt/ink/ink14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3:31:13.43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122 23 148,'0'0'29,"-7"-8"-14,7 8-10,-14-4 1,7 4-2,-6 0 0,0 1-1,1 5 0,-1 5-2,2 0 1,2 5 0,-2 3-1,6 0 0,-2 1 0,6-2-1,1-1 0,7-4 1,-1-4-1,5-6 0,3-3 0,0-4 0,2-8-1,-2 1 1,0-6 1,-1-2-1,-6-1 0,3 5 0,-7-3 0,0 8 1,-3 10-1,0-10 0,0 10 0,0 11 0,-1 3 0,1 5 0,0 3 0,0 1 0,8-1 0,-4-1 0,8-5-1,-1-4 0,5-5-1,-2-7-2,3-1-1,-1-11-2,1 0-3,-3-10-2,1 4-3,-3-7-2,-4 5-2,-2-2 4,-5 3 10,-1 0 9,0 4 9,0 5 6,-1 0-3,1 10-3,0 0-2,0 0-3,0 0-2,6 8-1,2 1-2,4 5 1,-5-2-2,5 3 0,1-1 0,1 0-1,1-1-1,-4-4 0,-1 2-3,0-6 1,1-2-3,-11-3-4,16-3-9,-12-8-11,2-1-22,-1-2-22</inkml:trace>
</inkml:ink>
</file>

<file path=ppt/ink/ink14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3:31:13.62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155-1 88,'0'0'53,"-9"-2"-21,9 2-18,-14 5-5,7 3-3,0 8-1,-4 0-2,3 4 0,-6 0 0,1 5-1,-1-3-2,-1-1 0,2 0-4,-1-5-11,4-3-6,4-5-12,6-8-29,0 0-21</inkml:trace>
</inkml:ink>
</file>

<file path=ppt/ink/ink14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3:31:51.32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9 17 92,'0'0'37,"0"0"-13,-9 1-8,9-1-7,0 0-3,0 0-1,0 0-1,0 0-1,0 0-1,0 0 0,0 0 0,0 0 0,0 0 0,9 0 0,-9 0 0,15 0-1,-8 0 0,6-1 1,-3-2-1,4-1 0,-1 1 0,-3 1-1,-1 0 1,1 0-1,-10 2 0,8-1 0,-8 1-1,0 0 0,7 1-4,-7-1-10,0 0-8,0 0-12,0 0-27,0 0-14</inkml:trace>
</inkml:ink>
</file>

<file path=ppt/ink/ink14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3:31:52.02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40 155 76,'0'0'55,"-8"5"-22,8-5-22,0 0-4,0-8-1,0 8-1,5-10-1,2 3-1,-4-5 0,6 1-1,-3-5-1,5 1 0,-5-2 0,2 1-1,-5 0 2,4 4-1,-3 0 0,-1 5-1,-3 7 1,0 0 1,0 0-2,0 5 1,-6 8 0,4 2-1,-4 4 1,4 3-1,-2 3 0,3 3 1,1 1-1,0-2 0,0-2 0,0-1 0,0-5 0,0-4 1,0-2-1,0-5 0,0-8 2,0 6-2,0-6 0,-7 0 0,7 0 0,-14-4 0,6 2 0,0-1 0,-2-1 0,-1 2 0,3 0 0,0 1 0,8 1 0,-9-1 0,9 1 0,0 0 0,0 0 0,0 0 0,8 3 0,1-1 0,6-1 0,0-1 1,5 0-1,1 0 0,2 0 1,0 0-1,-3-2 0,-2 1 0,1 1-1,-5 0-2,0 3-11,-5-2-6,-9-1-9,8 7-26,-8-7-29</inkml:trace>
</inkml:ink>
</file>

<file path=ppt/ink/ink14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3:32:11.60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12 38 15,'2'-7'54,"-2"7"-25,0 0-3,0 0-8,0 0-3,0 0-5,0 0-2,0 0-2,0 0-1,1-7-1,-1 7 0,0 0-1,0 0-1,6-8 1,-6 8-2,0 0 1,0 0-1,3-8 0,-3 8 0,0 0 0,0 0 0,5-8-1,-5 8 1,0 0 0,0 0 0,0 0 0,0 0 0,0 0 0,0 0 0,0 7 0,-4 2-1,1 1 1,0 3-1,-1 5 0,-2-1 1,2 0-1,0-1 2,4-1-1,0 0 0,0-5-1,0-1 1,4-2 0,3-4-1,0 0 0,3-3 0,-1 0 0,4-4 0,-5 1-1,5-3 0,-5-1 0,0-1 0,0 0-4,-4-3-4,1 4-11,-1-4-7,-1 2-18,0-4-33</inkml:trace>
</inkml:ink>
</file>

<file path=ppt/ink/ink14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3:32:11.96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17 41 48,'-9'-6'52,"9"6"-28,0 0-8,-5-11-1,5 11-4,0 0-1,0 0-2,-3-8-3,3 8 0,0 0-1,0 0-1,0-9 0,0 9-1,0 0-1,3-7 1,-3 7-1,0 0 0,0 0-1,0 0-1,0 0-5,4 3-13,-4-3-7,3 8-21,-3-8-30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6T21:28:32.386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15 20 62,'-11'-4'59,"11"4"-20,0 0-26,-4 0-5,4 0-1,0 0-3,0 0 0,0 0-1,7 0 0,-7 0 0,17 0-2,-6-3 1,3 2 0,2-2-1,-3 2-1,3-1 0,-5 1 0,4 1-3,-4-1-6,0 1-12,-3-1-9,-8 1-26,12-3-23</inkml:trace>
</inkml:ink>
</file>

<file path=ppt/ink/ink14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3:32:13.94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 1 50,'0'0'38,"0"0"-10,0 0-10,0 0-4,0 0-4,0 0-2,0 0-3,0 0 0,5 6-1,-5-6 0,0 14 0,0-5-2,0 1 0,-1 3 1,-1-2-1,0 3-1,-1-1 0,3 3 0,-2-1 0,2-4 0,0 3-1,0-4 0,0 0 1,2-3-1,-2-7 0,3 10 0,-3-10 0,11 2 0,-11-2 1,13 0-1,-9-5 1,6-1-1,0 1-3,-3-7-4,1 5-13,1-4-10,1-4-21,-3 3-20</inkml:trace>
</inkml:ink>
</file>

<file path=ppt/ink/ink14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3:32:14.51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 35,'0'0'25,"0"0"-4,0 0-4,0 0-3,0 0-5,0 0-4,0 0 1,4 7 0,-4-7 2,0 0-1,5 2-1,-5-2 0,0 0-2,10 0 1,-10 0-4,0 0 2,0 0-3,7-4 1,-7 4-2,0 0-1,0 0-12,7 0-17,-7 0-17,0 0-17</inkml:trace>
</inkml:ink>
</file>

<file path=ppt/ink/ink14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3:32:28.08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18-1 40,'0'3'36,"0"-3"-2,0 0-12,0 0-5,0 0-5,0 0-2,0 0-2,0 0-2,0 0-1,0 0-1,0 0-1,0 0 0,0 8 0,0-8-1,0 9 0,0-9 1,-1 13-1,-1-4-1,-2-1 1,1 3-1,2 2 1,-2-3-1,2 3 0,1-4 1,-2 4-1,2-6 1,0 1-2,0-8 1,2 11-1,-2-11 1,5 3-1,-5-3 0,10 0-1,-3-1 0,-7 1 0,15-5-1,-15 5-2,15-9-5,-15 9-11,16-11-5,-11 4-18,4-1-28</inkml:trace>
</inkml:ink>
</file>

<file path=ppt/ink/ink14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3:32:28.74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10 4 88,'0'0'50,"-11"3"-20,11-3-19,0 0-3,0 0-2,0 0-2,0 0 0,0 0-1,0 0 0,0 0-1,0 0 1,0 0-1,0 0 0,7-1-1,-7 1 0,10-1 0,-10 1 0,11-1-1,-2 1 0,-1-1 2,-1 1-2,3-1 0,-1 0 0,-1 1 0,-1-2 0,3 2-3,-10 0-3,19 0-12,-12 0-6,0 0-13,0 0-35</inkml:trace>
</inkml:ink>
</file>

<file path=ppt/ink/ink14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3:35:12.455"/>
    </inkml:context>
    <inkml:brush xml:id="br0">
      <inkml:brushProperty name="width" value="0.00441" units="cm"/>
      <inkml:brushProperty name="height" value="0.00882" units="cm"/>
      <inkml:brushProperty name="color" value="#435FAA"/>
      <inkml:brushProperty name="tip" value="rectangle"/>
      <inkml:brushProperty name="rasterOp" value="maskPen"/>
      <inkml:brushProperty name="fitToCurve" value="1"/>
    </inkml:brush>
  </inkml:definitions>
  <inkml:trace contextRef="#ctx0" brushRef="#br0">58 23 23,'0'0'30,"0"-8"-7,0 8-1,0 0-2,0 0-7,0 0-3,0 0 0,0 0-2,0 0-1,0 0-2,0 0 1,0 0-2,0 0 0,0 0-1,0 0 0,0 0-2,-10 7 1,10-7 0,-3 10-2,2-1 1,0-1-1,-1 0 1,-4 3 0,4-3-1,-1 2 1,0 2-1,-3-3 1,3 3 0,-1-3-1,3 2 1,-6-4-1,4-2 1,3-5-1,-3 10 1,3-10-1,0 0 0,0 0 0,0 0 0,0-4 0,0 4 0,3-11 1,0 4-1,4-4 0,-6 2 0,3-2 0,1 1 0,0-3 0,1 1 0,3-1 0,-5 1 1,0 0-1,3 3 1,-4 0-1,0 1 0,-3 8 0,7-10 1,-7 10 0,0 0-1,0 0 0,0 0 1,0 0-1,0 0 1,0 0-1,-9 6 0,9-6 1,-5 16-1,-4-6 0,5 4 0,1 0 0,-5 3-1,3 3 1,0-2 0,2 3 0,-1-4 0,2 1 0,-3-3-1,2-3 1,1-2-1,2-3-3,0-7-6,0 0-11,0-4-10,0-7-25,0 1-19</inkml:trace>
</inkml:ink>
</file>

<file path=ppt/ink/ink14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3:30:38.09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62 130 114,'0'0'42,"0"0"-16,0 0-14,0 0-3,0 0-3,0 0 0,0 0-3,0 0 2,-6 5-3,3 4 0,-1 7 0,-5 5-1,4 4 1,-5 7-1,4 1 0,-3 10 0,5-6 0,1 1 0,3-4-2,0-3 2,6-6-2,5-5 2,4-2-1,0-11 0,2-7 0,7 0 0,-3-4 1,5-8-1,-5-2 0,5-9 1,-1-6-1,4-6 0,-7-3 0,2-2 1,-7-6-1,-1 2 0,-5-1 0,-7 6 1,-2 3-1,-4 1 0,-5 9 1,-7 0-1,-3 10 1,-6 7 0,-5 3 0,6 5-1,-10 6 1,1 10-1,0 6 0,1 6 0,2 1 0,5 2-1,2 1 0,7-4-5,12 8-12,2-10-3,10-11-7,3-7-22,7-6-43</inkml:trace>
</inkml:ink>
</file>

<file path=ppt/ink/ink14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3:30:38.66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203 32 132,'0'0'37,"4"-14"-12,-4 14-15,0-10-3,0 10-1,0-8 0,0 8-2,-6 0-1,-4 7 0,-1 2-1,-3 5 0,-2 7-1,-1 5 1,0 6-1,-6 6 0,4 3 0,1 5-1,-1-2 1,4 2-1,5 1 0,0-6 0,8-3 0,2-7-1,0-5 0,2-9 0,10 1-1,-5-10-3,13 0-12,-6-8-5,2-7-8,-1-5-19,2-6-39</inkml:trace>
</inkml:ink>
</file>

<file path=ppt/ink/ink14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3:30:39.30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181 0 177,'0'0'24,"0"0"-3,0 0-17,-10 10-1,6 4 1,-7 5-2,-1 10 0,-2 2-1,-3 10 0,-1 4-1,-4-3 0,4-1 0,1-4 0,3-5 0,1-8 0,3-9 0,8-6 0,4-13 1,8-9-1,3-7 0,-1-7 0,3-4 0,-1-8 0,0 5 0,-3-11 0,4 6-1,-4 5 1,0 4 0,-1 9 0,-3 6 0,5 11 0,-5 8 0,1 10 1,-2 10-1,3 7 1,-5 3-1,3 6 1,-4-2-1,2-4 0,3-3 1,-6-5-1,8-8 1,-4-7-1,5-13 1,2-11-1,-3-4 0,3-8 0,0-8 1,1-1-1,-1-4 0,-1-4 0,0 11 0,-5 1 0,4 2 1,-6 9-1,2 4 0,-5 4-1,-2 11-1,0 0-3,8 3-8,-8-3-10,0 15-3,0-15-19,0 8-37</inkml:trace>
</inkml:ink>
</file>

<file path=ppt/ink/ink14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3:30:39.58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135 15 178,'3'-9'25,"7"6"-3,-5 0-17,7 5-1,2 9-1,-1 4-1,-5 6 0,5 4-1,-3 4 0,-7 7 0,-3 0-1,-3 9 1,-13 8-1,-3-1 0,-6 2-1,-6-2 1,1-3-4,-7-8-8,10-7-10,6-16-4,8-16-16,9-9-41</inkml:trace>
</inkml:ink>
</file>

<file path=ppt/ink/ink14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3:30:40.23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29 24 85,'-13'-5'55,"7"4"-28,6 1-12,-10-3-3,10 3-3,0 0-2,0 0-1,0 0-2,10-3 1,-3 2-3,6 1 0,4 0 0,4 0 0,-1 0-1,7 0-1,-4 0 1,-2-3-1,2-1 1,-3 3-1,-6 1-1,-1-3-2,-6 5-5,-7-2-13,0 0-4,-4 6-15,-8-3-38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6T21:28:32.387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113 79 74,'0'0'36,"0"-8"-9,0 8-9,0-11-6,0 11-4,0-11-2,0 11-1,0-14-1,0 14 0,-3-11-1,3 11-1,-10-11 1,10 11-1,-14-10 0,14 10-1,-16-3 0,10 3 1,-2 0-1,0 0-1,8 0 1,-14 8 0,14-8-1,-12 14 2,7-7-2,2 3 1,-4 2-1,4-2 0,-1 6 1,3-3-1,1-13 0</inkml:trace>
</inkml:ink>
</file>

<file path=ppt/ink/ink14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3:30:40.47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29 159,'0'0'29,"0"0"-7,0 0-15,8 3-2,4-3-2,12 0 0,-6-3-1,8 0 0,2-1-2,-2 2-1,-3-1-2,-8 1-13,6 0-7,-9 1-8,-4-2-31,1-6-34</inkml:trace>
</inkml:ink>
</file>

<file path=ppt/ink/ink14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3:30:41.48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30 15 81,'0'0'59,"10"-8"-25,-10 8-20,4-1-5,-4 1-2,3 12-3,-3 1 0,0 9-1,-3-6-1,-1 12 0,-6-6-1,6 8-1,-5-3 2,5-2-2,-5-4 1,6-4-1,2-8 0,1-9 0,0 0 0,11-3 1,-5-15 0,4 0-1,-3-5 0,4-3 0,2 3 0,0-7 1,0 6-1,-2-1 1,3 3-1,2 5 0,1 4 1,-1 7 0,-1 6 0,-1 5-1,-4 5 2,-1 7-2,-6 2 1,0 2-1,-3-3 1,-5 1-1,3-2 1,-1-6-2,1 1 1,2-12 1,0 0-1,5 0 0,6-5 0,-1-9 1,5-5-1,2 0 0,2-3 0,-2 3 0,3 3 0,1 0 0,-4 4 0,2 9 0,-7 3 1,0 2-1,-5 11 1,-3 2 0,-4 2 0,0 4-1,-1 1 1,-6 0 0,2-3-1,0 0-1,0-6 1,5-3-2,3 0-2,-3-10-7,20 0-11,-6-7-5,5 0-20,6-10-36</inkml:trace>
</inkml:ink>
</file>

<file path=ppt/ink/ink14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3:30:41.91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144 15 167,'0'0'27,"-11"-11"-5,-5 7-16,8 4-2,-3 0-1,-2 2 0,-1 2-1,1 8-1,-3 2 0,3 4-2,1 1 2,3-1-1,2 0 0,6 1 0,1-6 1,5-2-1,5-7 0,6-4 0,2-2 1,4-5-1,-5 1 0,2-9-1,-1 2 0,-6-5 2,-2 3-2,-1 1 1,-6 0 0,-3 2 0,0 3 0,0 9 1,-10 0 0,7 13-1,1 0 1,2 7 0,2 1-1,8-2 0,-3 4 1,7-2-2,5-7 0,2-4-1,2-5-2,-2-8-9,7-3-8,-4-4-7,1-7-17,-1-4-41</inkml:trace>
</inkml:ink>
</file>

<file path=ppt/ink/ink14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3:30:42.12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21 1 161,'0'0'30,"-13"0"-8,11 12-11,-3-5-6,5 10 0,0-1-2,7 2-2,4 1 1,1 1-1,5 1-1,0-4 0,1-6 0,1-2-1,2-3-2,-7-6-5,5 2-11,-7-8-5,1-5-10,-4-6-35</inkml:trace>
</inkml:ink>
</file>

<file path=ppt/ink/ink14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3:30:42.29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206-1 169,'-10'2'28,"-5"3"-6,7 9-13,-8-3-4,3 8-1,-2 4-2,-1-2-1,1 8-1,-2-4-3,5 4-9,-6-7-11,2 3-4,-2-9-17,1 4-47</inkml:trace>
</inkml:ink>
</file>

<file path=ppt/ink/ink14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3-11-17T13:31:11.63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</inkml:trace>
</inkml:ink>
</file>

<file path=ppt/ink/ink14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3:31:30.25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193 51 30,'0'0'51,"0"0"-14,6 0-14,-6 0-7,10-4-5,-10 4-4,4 0-1,-4 0-1,9-8-1,-9 8 0,0 0 0,2-12 0,-2 12-1,0-8-1,0 8 0,0-9 0,0 9 0,-11-7 0,5 6 0,-5 0-1,2 1 0,-3 0 2,0 0-2,0 3-1,-1-2 1,-1 3-1,1-2 1,0 1-1,6 4 1,-4-1-1,3 1 0,8-7 0,-8 13 0,6-4 0,2 1 0,0 1 0,2 1 0,6-3 0,1 1 1,4 1-1,1-2 0,2 4 0,-2-1 0,0 0-1,2-5 2,-2-1-1,-1 6 1,-5-4 0,-1 0-1,-3 3 1,-4-11 0,5 11 0,-5-3 0,0-8-1,-10 9 1,-3-4 0,4-2-1,-8-1 1,3 0-1,-4-2 0,-1 0 0,-3 0 0,2 0 0,-3-3 0,4 0-1,5 1-1,-1-1-3,15 3-11,-6-14-8,6 4-8,6-9-34</inkml:trace>
</inkml:ink>
</file>

<file path=ppt/ink/ink14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3:31:32.54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64 160 55,'0'0'59,"0"0"-29,0 0-11,0 0-4,1-8-5,-1 8-2,0 0-2,0 0-1,-4 0 0,4 0-2,-13 4 0,13-4-1,-14 14 1,8-2-1,-1 0-1,3 5 0,-3-1 0,3 4 0,1 2 0,0-2-1,3 2 1,0-1 0,6-4-1,-1 1 1,4-7 0,-1 1-1,5-2 1,1-3-2,2-3 2,4-4-1,0 0 1,0-4-1,4-6 0,-1-2 0,-5-2 0,5-2 1,-3-5-1,-5 1 0,2 0 0,-5-3 1,-5 0-1,0-2 1,-7-4-1,0-3 0,-1 4 0,-8 1 0,-1 1 0,-1 2 0,-2 2 0,-3 3 0,1 8 0,-1 7 1,-4 4-1,3 0 0,-1 11 0,-2 2 0,0 9 0,0 4 0,-1 1 0,4 2-1,0-2 0,7-4-3,10 1-11,0-10-6,8-6-6,6-8-20,9-10-42</inkml:trace>
</inkml:ink>
</file>

<file path=ppt/ink/ink14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3:32:33.42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166 18 28,'3'-8'60,"-3"8"-11,0-10-28,0 10-6,0 0-4,0 0-1,0 0-3,0 0-1,0 0-1,0 0-1,-12 3-1,8 5 1,-5 0-1,1 6-1,-3 2 0,-1 3 0,-1 1-1,2 4 1,-3 0-1,1 2 0,-1-2-1,4-1 1,-1-1-1,3-1 1,0 0-1,2 1 1,3-4-1,3 1 0,0-4 1,0 5 0,2-2-1,2 0 0,0-2 1,3-1-1,1-2 1,-1-2-2,4 0 0,-4-4-2,5 3-3,-12-10-11,18 4-5,-8-7-6,1-5-24,-4-7-39</inkml:trace>
</inkml:ink>
</file>

<file path=ppt/ink/ink14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3:35:29.85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72 54 76,'0'0'55,"1"-7"-28,-1 7-9,0 0-6,0 0-2,0 0-3,0 0-3,0 0 0,0 0-1,0 0-1,0 4-1,0-4 0,-4 14 2,-1-3-2,4 5 0,-5-2 0,2 8 0,-2-1 0,1 1 0,-2 1-1,4-3 1,-4-2-1,2-1 0,0-6 0,1-1 1,4-10-1,-6 12 1,6-12-1,-4 11 0,4-11 0,0 0 0,0 0 1,0 0-1,-2 7 0,2-7 0,0-5 1,2-3 0,2-1-1,-3-2 0,5-2 0,0-6 0,-1-1 0,1 2 0,0-5 0,2-2 0,1-1 0,-2 2 0,1 1 0,1 3 0,-3 2 0,-2 0 0,1 4 0,-3 7 0,-2 7 0,0 0 1,7 12-1,-6 3 0,2 5 0,0 4 1,0 5-1,0 2 1,0 0-1,1-3 0,-1-1 0,1-3 0,0-4 0,1-1 0,-4-8 0,5-2 0,-6-9 0,0 0 0,8 5 0,-8-5 1,9-7-1,-4-5 0,1-1 0,1-2 0,0-1 0,2-1 1,1-5-1,1 2 0,2-4 0,-2 4 0,3-1 0,1 3 0,-3 2 0,-2 3 0,0 5 0,-4-2-1,-6 10-2,0 0-6,8 4-11,-8-4-3,-2 20-10,-7-6-33,1 1-19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6T21:28:32.388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175 78 74,'0'0'36,"0"-8"-9,0 8-9,0-11-6,0 11-4,0-11-2,0 11-1,0-14-1,0 14 0,-3-10-1,3 10-1,-11-12 1,11 12-1,-14-9 0,14 9-1,-15-3 0,8 3 1,-2 0-1,2 0-1,7 0 1,-14 8 0,14-8-1,-13 14 2,9-8-2,1 5 1,-5 0-1,5 0 0,0 4 1,1-2-1,1 2 0,-4 2 1,5-1-1,0 1 0,0 2 0,0-2 0,0-2 0,5-2 0,-4 2 0,2-1 0,-1-5 1,-1 1-1,-1-10 0,4 14 1,-4-14-1,0 12 0,0-12 0,-5 8 2,5-8-2,-15 8 0,10-6 1,-6 0-1,7 1 0,-7 0-1,11-3 2,-12 7-1,12-7 0,0 0-1,-7 9 1,7-9 0,0 0 0,0 8 0,0-8 0,10 10 0,-10-10 0,7 10 0,-2-2 1,1 3-1,-4-3 0,-2 3 0,1 1 1,-1-3-2,2 4 2,-2-3-1,0 4 0,0-4 0,0 3 0,-2-4 0,1 3 0,-1 1 0,-4-4 0,4 0 0,2-9 1,-3 13-1,3-13 0,-1 10 0,1-10 0,0 0 0,3 9 0,-3-9-1,0 0 1,11 3-1,-11-3 0,0 0-3,9 8 0,-9-8-8,0 0-11,11-3-11,-11 3-30,0 0-17</inkml:trace>
</inkml:ink>
</file>

<file path=ppt/ink/ink14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3:35:30.23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44 13 142,'2'-10'33,"-2"10"-10,0 0-13,7-5-3,-7 5 0,0 0-4,7 5 1,-3 8-2,-4-2 0,0 0-1,0 2 1,-4 1-2,-3 1-1,-2-5-2,2 2-14,-1-8-4,-5-1-6,4-3-19,2-2-40</inkml:trace>
</inkml:ink>
</file>

<file path=ppt/ink/ink14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3:35:31.13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162 31 141,'0'0'30,"0"0"-8,5-13-16,-5 13 0,7-6-3,-7 6 1,5-9 0,-5 9-2,0 0 2,0 0-2,0 0 0,-9-3-1,-1 3 1,0 0-1,-4 6 1,1-1-1,-2 0 0,-1 2 0,0-1 0,2 1 0,1 1-1,3 0 1,3-4-1,7-4 0,-5 11 0,5-5 1,0-6-1,14 12 0,-4-7 0,3 4 1,1 1-1,1 1 0,0 0 0,-1-2 0,-1 0 1,-5 1-1,1-2 1,-9-8-1,5 14 1,-5-14-1,0 11 1,-8-8-1,-5 0 1,0-1-1,-2-2 0,-2 0 0,-1-1-1,3-2 0,-2 3-3,3-7-3,5 7-13,1-7-2,8 7-7,-10-8-26,10 8-31</inkml:trace>
</inkml:ink>
</file>

<file path=ppt/ink/ink14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3:35:32.04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103 9 137,'0'0'34,"2"-6"-11,-2 6-14,0 0-3,11-4 0,-11 4-3,7 0 1,-7 0-1,10 7-1,-3-2 0,2 8-1,1 1 1,1 1-1,0 7 0,-1-1 0,2 3 0,-2 0 0,-7 4 0,1 0 0,-4-2 0,-2-1 1,-3 0-2,-7-1 1,-2 6-1,-1-3 1,-3-3-1,-3 0 0,1-2 0,0-3-2,2 5-3,-3-11-12,6 1-3,0-5-5,2-7-19,2-8-42</inkml:trace>
</inkml:ink>
</file>

<file path=ppt/ink/ink14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3:35:33.73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20 60,'0'0'44,"0"0"-7,0 0-16,0 0-7,0 0-3,0 0-4,0 0-1,0 0-1,0 0-1,0 0 0,4-1-1,5 1 0,0 0 0,0 0-1,4 0 0,3 0 0,-1-2-1,5-1 0,0 3 1,-1-1-1,1-4-1,-2 3 1,-2-1 0,-2 3-1,-1 0 1,-8 0-1,5-3 0,-10 3 0,5-1 0,-5 1 0,0 0-1,0 0-1,0 0-2,0 0-10,-3 1-5,3-1-7,-12 0-15,12 0-33</inkml:trace>
</inkml:ink>
</file>

<file path=ppt/ink/ink14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3:35:34.09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76 22 152,'0'-12'29,"0"12"-10,-3-10-11,3 10-2,0 0-2,0 0 0,0 0-1,0 0-1,-3 5 0,2 3 0,-8 5 0,5 3-1,0-1 0,-5 0 0,3 2 0,-1 2 0,3-1-1,-4 2 1,2-4-1,2-1 0,-2-1-1,4-1-1,2-2-3,0-11-13,0 0-1,0 0-9,10-8-20,-7-6-35</inkml:trace>
</inkml:ink>
</file>

<file path=ppt/ink/ink14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3:35:36.31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38 45 79,'0'0'42,"0"0"-15,0 0-8,0 0-7,0 0-3,-1-10-1,1 10-2,0 0-2,0 0 1,0 0-1,0 0-1,-5 7-1,4-1 2,-2 4-3,0 1 1,-1 5-1,1 3 0,0 0-1,2 3 1,-2 0 1,-1-2-2,2 2 0,1-4 0,0-5 1,-1-2-1,2-11 0,0 6 0,0-6 1,0 0-1,0 0 1,4-8-1,-2 1 0,5-4 1,-6-3-1,4-1 0,3-4 0,-2-2 0,4-2 0,4 1 0,0-3 0,2 5 1,-1 3-1,4 2 0,-1 1 1,4 3 0,-5 3-1,0 4 0,-3 2 0,0 2 0,-4 2 1,-3 2-2,0 6 0,-5-2-2,2 5-6,-4-2-10,-1 1-3,-4-1-10,-2 3-27,3-4-30</inkml:trace>
</inkml:ink>
</file>

<file path=ppt/ink/ink14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3:35:36.96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68 33 162,'0'0'26,"0"0"-7,-8 6-11,3-2-4,1 4 0,-4 2-1,5 6-1,-7 0 0,5 0-1,-2 1 0,3 1 0,0-6-1,-2-1 1,3-3 0,3-8 0,0 0-1,0 0 1,9-6 0,-2-5 0,3-3-1,1 0 1,-2-7-1,2 2 1,2 1-1,0 0 0,-8 6 0,4 2 1,-5 3-1,-4 7 0,12-4 0,-10 8 0,1 7 0,-1 3-1,3 4 1,-3 0 0,1-1 0,1 0 1,3-4-1,-3-5 0,6-1 1,-4-7-1,4 0 1,-2-4-1,2 0 1,0-3-1,-1-2 0,-1 1 1,-2-6-1,2 7 1,-2-6-1,1 3 0,-1 3 0,1-2-1,-7 9-1,7-16-2,3 16-9,-10-8-8,0 8-3,0-19-12,0 6-34</inkml:trace>
</inkml:ink>
</file>

<file path=ppt/ink/ink14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3:35:37.29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61-2 169,'-2'-3'25,"2"3"-6,-9 5-12,6 6-1,0-3-3,-3 9 1,0-1-2,4 6-1,-4 1 0,3-2 0,-1 4-1,2-6 0,1 1-3,-6-8-3,7 3-13,0-15-2,-6 9-8,6-9-25,0 0-32</inkml:trace>
</inkml:ink>
</file>

<file path=ppt/ink/ink14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3:35:38.10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166 16 62,'0'0'52,"0"0"-17,2-10-22,-2 10-2,0 0-2,0 0 0,0-6-1,0 6-2,0 0-1,0 0 0,-5 2-1,5-2 1,-14 11-2,5 1-1,0-2 1,-3 5-1,-1-1 0,2 5-1,-2 4 0,4-1 0,-2 4 0,-1-2 0,5 3-1,-3 0 1,5 0-1,-4 1 0,5-6 1,3 2-1,-5 1 0,4-3-1,2-2 1,-1-1-2,1 1-1,-3-7-4,3 3-10,0-7-4,0-9-6,0 0-22,6-2-34</inkml:trace>
</inkml:ink>
</file>

<file path=ppt/ink/ink14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3:35:38.67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136 27 159,'0'0'27,"7"-10"-11,-7 2-8,0 8-2,0-9 0,0 9-2,-16 1-1,5 3 1,-3 2-2,2 3 0,-6 0-1,8 2 0,-3 1 0,3-3 0,6 0-1,2 1 0,2-2 1,0 0-1,5-1 0,6 2 0,2-4 0,-5 2 0,5 0 0,0 0 0,-2 2 0,-4-1 1,0 1-1,-5-1 1,-2 5-1,-2-5 1,-8 3 0,1-1 0,-1-2-1,-5 1 0,1-6 0,0-2 0,1 3-1,2-4-1,4 0-1,-5-5-6,12 5-9,-7-12-4,7 12-6,0-15-24,6 3-32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6T21:28:32.389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21 125 76,'0'0'40,"0"0"-14,0 0-9,0 7-7,0-7-2,-1 10-2,1-10-2,0 11-1,0-4 1,1 6-2,2-5 0,5 2 0,-3-3 0,8 2-1,-6-4 1,7 0-1,-1-4 1,3-1 0,-1-1-1,1-5-1,-2-1 1,2-1 0,-4-3-1,-1-1 1,-2-1-1,-2 1 1,0-2-1,-5 2 0,-2-4 0,0 2 1,-9-1-1,1 1 0,-5-3 0,-1 6 1,0-2-1,-1 5 0,-1 1 0,0 2 0,2 3 1,3 2-1,-3 3 0,2 5 0,-1-2 1,5 5-1,-1 0 0,3 3 0,-2 1 0,5-1 0,0 2 0,1-3-1,2 1-1,0-5-4,3 1-14,-3-10-6,13 9-19,-4-7-31</inkml:trace>
</inkml:ink>
</file>

<file path=ppt/ink/ink14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3:35:39.08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158 0 165,'0'0'25,"-5"9"-5,4-3-14,1 6-2,4-2 0,5 7-1,-5-2 0,7 3-1,-5 0 0,4 2-1,-4 2 0,2 4 0,-6 1 0,-2 1 0,-2 2-1,-8 4 1,-2-3-1,-4 1 1,-1 1-1,-2-5 0,-5 1-1,4-3-2,-1 2-6,0-14-12,5 4-2,-5-9-10,8-7-35</inkml:trace>
</inkml:ink>
</file>

<file path=ppt/ink/ink14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3:36:16.82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240 26 0,'0'-8'10,"0"8"5,0 0-2,0 0 2,0 0-3,0-7 4,0 7-1,0 0 5,0 0-5,8-4-1,-8 4-2,0 0-2,8 0-2,-8 0-1,8 1-1,-8-1 0,10 1-3,-10-1 1,14 0-1,-14 0 0,14-1 0,-14 1-1,10-2-1,-10 2 2,0 0-2,0 0 1,0 0-1,-5-3 1,-7 3-1,2-1 0,-1 0 0,-5 0 0,2 1-1,-3 0 1,2 2 0,-5 1 0,5-2-1,-2 3 1,-1 2 0,2 1 0,2-1-1,0 2 0,4 1 1,-1-2-1,3 5 0,1-3 0,5 2 0,-3 2 1,2 0-1,2 5 1,-2 1-1,3 5 0,0-1 1,0 1-1,0 4 1,0 1-1,0 2 0,0-1 0,0-4 1,0 6-1,0-3 0,-1 2 0,1-2 0,-3-3 1,-1 0-1,1 2 0,-1-3 0,2 2 0,1-1 0,-4 0 0,3 0 0,-3 0 0,4-4 0,-2 0 0,0 0 1,0-6-1,-1-1 0,3-4 0,1-1-1,-2-5 1,2 3 0,0-8 0,0 7 1,0-7-1,3 3-1,-3-3 1,13 1 0,-5-1 1,1 1-1,4-1 0,-2 0 0,-1 0 1,3 0-1,-2 3 0,2-3 0,1 0-3,-5-3-10,5 2-9,0-11-4,0 0-19,8-11-42</inkml:trace>
</inkml:ink>
</file>

<file path=ppt/ink/ink14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3:36:18.91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93 41 85,'0'0'44,"0"0"-18,0 0-9,0-9-5,0 9-4,0 0-3,9-2 0,-9 2 0,0 0-1,0 0-1,11-3 0,-11 3 0,6-2 0,2 1 0,1 0-1,1-2-1,4 3 1,0-4 0,3 2-1,0 1 0,5-2-1,-4 2 1,2-1 0,1 1-1,-5 1 1,1 0-1,-3 0 1,-2-1-1,-3 1 0,-3 0 1,-6 0-1,6 4 0,-3 3 1,-3 1-1,0 2 0,0 2 1,0 4-1,-5 0 0,3 1 1,0 3-1,1-1 0,-4 2 1,3 0-1,-1 0 0,-1 1 0,2 3 1,-4-1-1,1 1 0,2 3 0,-4-1 0,1 1 0,3 0 0,-4 0 0,3-3 0,1 0 1,3-1-1,-3-6 0,0 4 0,3-2 0,-1-2 0,0 1 0,-1-5 1,-1 3-1,2-2 0,-5-1 0,2 1 0,1 1 0,2-2 0,-5 0 0,6-1 0,0-3-1,0 4 1,0-3 0,0-2 1,0-9-2,0 18 1,0-18 0,0 14 0,0-3 0,0-11 0,4 10 0,-4-1 0,2-4 0,-2-5 0,0 13 1,0-13-1,0 7 0,0-7 0,1 8 0,-1-8 0,1 10 0,-1-10 0,0 0 0,0 0-1,0 0 1,-1 8 0,1-8 0,0 0 0,0 0 1,-7 9-1,7-9 0,0 0 0,-1 11 0,1-11 0,0 0 0,0 0 0,-8 0 0,8 0 0,-12 0 0,12 0 1,-15 1-2,7 0 1,-1 0 0,-2-1 0,-2 2 1,0-2-1,1 1 0,-4-1 0,2 0 0,-2 0 0,1 0 0,-2 4-1,1-1-1,2 4-7,-3-9-9,1 1-4,2-5-8,4-4-26,9-3-41</inkml:trace>
</inkml:ink>
</file>

<file path=ppt/ink/ink14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3:09:12.47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 0 160,'-6'11'27,"6"-11"-7,0 5-15,0-5 0,15 0-2,-8 0 0,7 0-2,0 0 0,6-2 0,-6 0-1,-4 0 0,2 2-1,-12 0-5,12 0-13,-12 0-3,-3 9-11,-8-1-29,-2 1-21</inkml:trace>
</inkml:ink>
</file>

<file path=ppt/ink/ink14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3:09:12.47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7 150,'0'0'29,"10"5"-8,-5 0-14,5-6-3,4 1 0,1 0-3,0-2-2,0 2-10,0-1-9,-1-3-6,-1 1-20,-6-3-31</inkml:trace>
</inkml:ink>
</file>

<file path=ppt/ink/ink14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3:09:12.47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31-1 167,'-10'13'25,"5"0"-5,-4 3-14,6 4-2,-1 0-1,4 0 0,0-1-2,1 0-1,2-1-1,-1-5-8,3-1-10,-5-5-4,0-7-14,0 0-31</inkml:trace>
</inkml:ink>
</file>

<file path=ppt/ink/ink14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3:09:12.47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 15 53,'0'0'41,"0"0"-7,2-7-12,-2 7-7,0 0-4,0-8-3,0 8-1,0 0-2,0 0 0,0 0-1,0 0-1,-3 5 0,3 2-1,-2 3 0,2 4 0,-1 1-1,1 7 0,0-2 0,0 2 1,-2-2-1,2 3-1,0-3 1,0-3-1,0-5 1,0-2-1,0-2 0,0-8 1,2 5-1,-2-5 0,0 0 1,4-5-1,-2-3 1,3-3-1,0-1 0,-3-3 0,4-2 1,1 0-1,0-1 0,2-1 0,4 1 0,-2 3 0,0 0 0,1 3 0,2 0 0,-1 7 0,2 1 1,-2 0-1,1 4 0,-1 0 0,0 0 0,-3 2 1,-2 1-1,4-1 1,-8 0-1,-4-2 0,11 2 0,-11-2 1,0 0-2,3 7-1,-1 1-6,-2-8-11,-5 7-4,5-7-11,-7 3-33</inkml:trace>
</inkml:ink>
</file>

<file path=ppt/ink/ink14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3:09:12.47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120 12 28,'0'0'60,"4"-6"-11,-4 6-26,0 0-8,0 0-4,3-7-3,-3 7-2,0 0-1,0 0-2,-5 1 0,5-1 0,-9 9-1,9-9-1,-14 15-1,5-6 2,1-1-1,2 4 1,-5-4-1,5 3-1,-4-2 1,5 1 0,-4 1 0,3 0 0,-2 1-1,5 1 1,-3 2-1,1 3 0,2 0 0,1-1 1,0 3-1,2 0 0,0 0 0,0 0 0,0-3 1,0 0-1,1-2 0,2-1 0,0-2 1,2-1 0,1 0-1,-2-2 0,3-1 0,-2 2 1,-5-10-1,14 11 0,-14-11-1,7 10-2,-7-10-4,7 6-13,-7-6-2,0 0-14,0 0-29</inkml:trace>
</inkml:ink>
</file>

<file path=ppt/ink/ink14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3:09:12.47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216 24 53,'0'0'53,"7"0"-21,-7 0-12,0 0-6,0 0-5,0 0-2,0-6-2,0 6-1,0 0 0,-1-8-1,1 8 0,0 0 0,-10-8-1,10 8 0,-13-2 0,1 2 0,1 0-1,3 2 0,-5 0 1,-1 1-2,-1 1 1,1 3 0,1-3-1,2 1 0,0 0 1,4-1-1,-5 3 0,6-2 0,6-5 1,-11 11-1,11-11 0,-3 14 0,2-8 0,1 4 0,1-2 1,4 0-1,3 3 0,-1-1 0,5 4 0,0-1 0,1 0 0,-2-1 0,4 3 0,-4-4 0,0-1 1,2 0-1,-6-1 1,0-2-1,-7-7 1,6 11-1,-6-11 1,0 11 0,0-11 0,-3 9-1,3-9 1,-13 5-1,4 0 1,-1-4-1,-3 1 1,-3-2-1,2 0 0,-2-1 0,2-1 0,-2 2 0,4-2 0,-1-2 0,4 3-2,2-1 1,7 2-4,-12 0-10,12 0-6,0 0-7,8 0-20,-2 0-38</inkml:trace>
</inkml:ink>
</file>

<file path=ppt/ink/ink14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3:09:12.48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33 20 35,'0'0'41,"0"0"-5,0 0-10,0 0-9,0 0-5,0 0-4,0 0-1,1-10-1,-1 10-2,10-6 0,-10 6-1,6-3 0,-6 3 0,11 2-1,-11-2 1,9 10-2,-4-3 1,-2 2 0,1 3-1,-2-1 0,-1 3 0,-1 0 0,0-1 0,-5 1-1,0 0 0,-5 0-3,-1-1-15,-3-3-3,1-5-13,-3-4-27,6-1-22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6T21:28:32.390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59 0 110,'0'0'46,"-3"10"-19,-6-7-19,7 6-2,-2-1 0,-1 1-3,-4 1 0,6 1-1,-7-1 0,7-1-1,0-1-1,3-8 0,-8 7-1,8-7-1,0 0-6,0 0-13,6-12-9,-2-2-22,0-1-28</inkml:trace>
</inkml:ink>
</file>

<file path=ppt/ink/ink14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3:09:12.48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136 128 25,'0'0'30,"0"0"0,7 2-3,-7-2-7,0 0-3,5 0-4,-5 0-1,0 0-4,11-4 0,-10-3-2,-1 7-1,8-7-1,-8 7-1,7-15 0,-2 8-1,-3-5 0,2 3-1,-4 2 1,0-4-1,-1 1 0,-4 1 1,-2-1-1,-1 4 0,-4-1-1,2 2 1,-2 2-1,-1 3 1,1 0-1,0 4 0,0 7 0,0-1 1,-3 6-1,3 3 0,-3 3 0,7 4 0,1-1 0,0 4 0,2-4 0,5 0 0,3-3 0,4-4 1,3-5-2,0-4 1,7-5 0,-3-4 0,3-4 1,2-5-1,-2-3 0,-3-4 0,0-3 0,1 1 0,-3-5 1,-3 1-1,-2 0 0,-3 3 0,2 2 0,-2 3 1,-2 2-1,-2 7 0,0 5 0,0 0 0,-12 14 0,9-1 0,-4 7 0,2 0 0,2 3 0,1-2 0,2 2 0,0-8 0,5 0 0,2-5 0,4-1 0,-1-5 0,3-1 0,0-3-1,-2 0 0,-3-3-2,7 2-6,-5-3-11,-2-2-5,-1 1-15,-7 5-34</inkml:trace>
</inkml:ink>
</file>

<file path=ppt/ink/ink14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3:09:12.48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 74,'0'0'55,"0"0"-23,0 0-16,0 0-5,0 0-2,0 0-4,0 0 0,0 0-2,6-5 0,-6 5 0,8 4-1,1 2 0,-2 1 0,0 6-1,4 1 1,-1 3-1,0 2 0,3 2-1,-4 1 1,2 2 0,-2-1 0,-2 2-1,-2-1 1,-2 2 0,-3 1-1,0 2 1,-1 1-1,-6 0 0,0 2 0,-5-4 0,2 1 0,-3-4-1,4 0-1,-4-7-3,8-1-13,-4-7-4,9-10-8,-5 5-31,5-5-23</inkml:trace>
</inkml:ink>
</file>

<file path=ppt/ink/ink14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3:09:12.48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 23,'0'0'27,"7"0"-8,-7 0 0,0 0-7,0 0 2,0 0-5,0 0-3,0 0-1,0 0 1,0 0-2,0 0-2,0 0 1,0 0-2,0 0-3,0 0-4,0 0-13,0 0-23,0 0-9</inkml:trace>
</inkml:ink>
</file>

<file path=ppt/ink/ink14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3:09:12.48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180 65 15,'0'0'59,"0"0"-5,0 0-32,0 0-6,0 0-5,0 0-3,0 0-2,0 0-1,0 0-1,0 0-1,0-6 1,0 6-1,0-13-1,-2 7 0,2 6 0,0-13 0,0 13-1,-10-11 2,10 11-2,-11-11 0,3 9 0,-2 0 0,0 2-1,0 0 1,-4 6-1,1 5 1,0 0-1,0 5 0,-1 5 0,5-1 1,-3 4-1,0 1 0,5-1 0,0 1 0,4-4 0,3-4 0,0-3 0,5-3 0,6-3 0,2-6 1,2-3-1,2-8 0,2-3 0,4-4 0,-2 0 0,2-3 1,-2-2-1,2-2 0,-8 2 0,-1 2 1,1 2-1,-10 2 0,4 0 1,-6 7-1,-3 8 0,0-6 1,0 6-1,-15 10 0,10 6 0,-7 3 0,5 0 0,0 3 0,4 1 1,3-1-1,0-1 0,5-3 0,5-5 0,-2-2 1,3-4-2,1 0 1,1-3-2,-5 1-2,-1-5-7,6 0-10,-13 0-4,11 1-18,-11-1-33</inkml:trace>
</inkml:ink>
</file>

<file path=ppt/ink/ink14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3:09:12.48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33 0 126,'0'0'39,"9"4"-14,-9-4-13,0 0-7,1 6 0,0 1 0,-1-7-2,0 16 0,0-7-1,0 5 0,0-1 0,-2-1-1,-6 1 0,4-1 0,0 0-2,-6-4-1,10-8-3,-13 3-9,13-3-8,-3-5-6,3-8-22,2-2-35</inkml:trace>
</inkml:ink>
</file>

<file path=ppt/ink/ink14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3:09:12.48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86 30 135,'10'-5'36,"-10"5"-12,0 0-13,3-12-5,-3 12 0,3-8-1,-3 8-2,0 0-1,0-6 0,0 6 0,-3-2 0,3 2-2,-14 0 1,10 2 0,-6 2-1,1-2 0,2 2 0,7-4 1,-13 13-1,13-13 0,-4 11 0,3-3 0,1-8 0,0 14 0,1-7 0,2 2 0,2-3 0,4 4 1,4 0-1,-6-2 0,4 5 0,2-4 0,-2 0 1,-3 2-1,1-2 0,-1 0 1,0-2-1,-8-7 1,11 9-1,-11-9 1,3 9-1,-3-9 1,-3 6-1,-6-2 0,-1 3 1,0-1 0,-7 0-1,0 0 0,-1-1 0,1 0-1,2-3 0,1 2-2,-1-4-11,7-4-8,4-8-4,4-4-17,1-4-39</inkml:trace>
</inkml:ink>
</file>

<file path=ppt/ink/ink14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3:09:12.48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197 20 53,'0'0'59,"0"0"-19,0 0-26,0 0-4,0 0 0,0 0-3,0 0-2,0 0-1,0 0 0,-4-6-1,4 6 0,-10-6 0,3 4-1,-4-1 0,2 2 1,-5-1-1,-3 2-1,0 0-1,0 0 1,0 2 0,1 3-1,2 0 1,3 1-1,1-2 0,1 2 0,1 2 0,3-1 1,4 0-1,1-1 0,0 5 0,4-3-1,6 2 2,4 0-1,1 1 0,4 0 0,6 0 0,0 3 0,-2-4 0,1 2 1,-6-1-1,-2 0 0,-2-2 1,-5 1 0,-8-3-1,-1 0 1,-8 0 0,-1-1-1,-8-3 1,0-1-1,-3-1 1,3-1-1,0 1 0,-3-1 0,6 0-1,6-3 0,-2 3 0,10 0-2,0 0-2,0 0-8,4-1-7,13-1-8,3-3-20,7-1-30</inkml:trace>
</inkml:ink>
</file>

<file path=ppt/ink/ink14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3:09:12.48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0 149,'0'0'29,"0"8"-7,0-8-17,0 10 0,0-10-2,0 8 0,0-8-2,0 0 0,0 0-2,1 7-1,-1-7-3,0 0-13,10-4-6,-10 4-16,3-9-31</inkml:trace>
</inkml:ink>
</file>

<file path=ppt/ink/ink14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3:09:12.48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20 18 161,'6'-7'27,"-6"7"-8,0-12-13,0 12-1,0 0-1,0 0 0,0 10-2,0 1 0,0 4 0,-2 4-1,-2 2 1,3 3-1,-2 1 0,1 2 0,1 0-1,0 2 0,-1-2 1,-4 3-1,5-5 0,0-1 0,1-2 0,0-3 0,1-4 0,6-2 0,-3-3 0,6-6 1,-1-1-1,4-3 0,-1 0 0,4-4-1,-2-1 1,0-5-1,2 2-1,-3-3-2,1 3-5,-10-1-11,5-1-5,-8-2-11,-1 2-34</inkml:trace>
</inkml:ink>
</file>

<file path=ppt/ink/ink14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3:09:12.49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41 44 151,'-13'-6'30,"0"-1"-8,8 4-14,-4-5-2,9 8 0,-1-10-2,1 10-2,11-4 1,2 2-2,1-1 0,3 3 0,2 0-1,5 0-1,-4 1-1,2-1-3,0 4-12,-4-3-5,1 4-8,-5-4-28,-4 2-29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9T11:03:22.74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 5 123,'-3'-9'38,"3"9"-13,0 0-17,0 0-3,0 13 0,0-13-2,6 17 1,1-4-2,2 1 1,2 0-2,1 4 1,-1-4-1,5 5 1,-2-3-1,1 1-1,0-1 0,-5-4 0,0 4 0,-1-6 0,-3 3-3,-6-13-1,11 7-9,-11-7-9,0 0-7,7-15-25,-3 2-26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6T21:28:32.391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19-1 145,'0'0'32,"-3"0"-10,3 0-17,-6 5-1,6-5-1,-8 8-2,8-8-1,0 0-2,-2 13-7,2-13-12,0 0-9,0 0-26,5 3-20</inkml:trace>
</inkml:ink>
</file>

<file path=ppt/ink/ink15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3:09:12.49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16 149,'0'8'30,"0"-8"-8,0 0-16,0 0-1,0 0 0,0 0-2,0 0 1,0 0-2,0 0-1,0 0 0,0 0-2,0 0-3,1-4-11,-1 4-7,0 0-6,9-11-26,-5 3-27</inkml:trace>
</inkml:ink>
</file>

<file path=ppt/ink/ink15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3:09:12.49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 5 92,'3'-6'52,"-3"6"-21,0 0-16,0 0-4,0 0-4,-2 3-1,2-3-2,0 8-2,0-8 1,0 9-2,0-9 0,3 6 0,-3-6-1,10 4 0,-10-4 1,5 0-1,-5 0 0,0 0 0,5-7 1,-5 7-1,0 0 0,0-7 0,0 7 0,-5 0 0,5 0-1,-12 0-1,12 0-3,-4 9-10,4-9-7,0 12-9,0-6-29,0-6-22</inkml:trace>
</inkml:ink>
</file>

<file path=ppt/ink/ink15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3:09:12.49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10 17 106,'0'0'46,"-8"7"-18,8-7-18,0 0-1,0 0-2,0 0-3,0 0-2,0 0 1,0 0-2,0 0 1,-2-4-1,2 4-1,0 0 1,0 0 1,0 0-1,0 0-1,0 0 1,0 0-1,0 5 1,0-5-1,2 8 0,-2-8 1,0 0-1,9-1 0,-9 1 0,5-7 1,-5 7-1,8-12 0,-8 12 0,0-7 1,0 7-1,0 0 1,-8 0 0,8 0-1,0 0 0,-10 7-1,10 1-9,0-8-9,0 0-6,8-8-15,-5-5-35</inkml:trace>
</inkml:ink>
</file>

<file path=ppt/ink/ink15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3:09:12.49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223 72 50,'0'0'38,"5"3"-3,-5-3-13,9-1-8,-9 1-4,11-7-4,-8 1 0,1 1-2,-1-1 0,-3 6-1,7-11 0,-7 11-1,0-10 0,0 10 1,-8-7-2,2 5 2,-8-2-2,0 0 0,-2-1 1,-1 3-1,-7-1 0,7 2 0,-3 0 1,0 1-1,3 1 0,3 3 0,0 3-1,1 0 1,4 0-1,2 2 1,3 0-1,-2 3 0,6-2 0,0 2 0,6 2 0,-2 2 0,8-2 0,0 4 0,0-2 2,6-1-2,-1 2 0,0 1 0,0-1 0,2-1 1,-5 1-1,-4-4 1,1 0-1,-5-2 0,0 2 1,-6-7 0,0 3-1,0-9 1,-12 10-1,5-7 1,-4-2-1,-3 0 1,-2-1-1,-5 0 1,2-3-1,2 1 0,-4 0 0,4 1 0,1-1 0,2-2-1,3 3 0,5-5-3,6 6-3,0 0-12,-1-11-4,2 1-15,12 2-30</inkml:trace>
</inkml:ink>
</file>

<file path=ppt/ink/ink15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3:09:12.49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7 102,'0'0'36,"0"0"-13,0 0-9,0 0-5,0 0-2,0 0-2,0 0-1,0 0-1,9-3 0,-1 3-1,-1 0 1,9 0-1,-2 0 0,4 1-1,2 0 1,3-1-1,1 0 0,-5 0-1,2-2 2,-4 1-2,-1-1 0,-6 1 0,-2 0-2,-8 1 1,13 0-1,-13 0-3,0 0-11,0 0-8,0 0-11,0 0-28,-6 0-11</inkml:trace>
</inkml:ink>
</file>

<file path=ppt/ink/ink15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3:09:12.49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 0 119,'0'0'39,"3"9"-18,-3-9-13,13 2-1,-5-2-1,5 0-1,-1 0-2,3 0 0,2-2-1,-1 1 0,0-2-2,1 2 1,-2 0-1,-2 0-1,3 1-3,-6 0-13,4 0-5,-4 1-13,1 0-28,-4 1-11</inkml:trace>
</inkml:ink>
</file>

<file path=ppt/ink/ink15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3:09:12.50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541 14 67,'0'0'39,"0"0"-10,3-7-12,-3 7-5,0 0-3,0 0-2,0 0-1,-5-5-1,5 5 0,-11-1-2,4 0 0,-5 1 0,-2 0-1,-1 1 1,-8-1-1,3 2-1,-8-1 1,-1 0 0,-2 0-1,-6-1 0,2 0 0,-5 3 1,6-3-1,-3 3 0,4-1-1,5 1 1,6 0-1,2 1 1,11 1-1,-1 0 0,10-5 0,0 12 0,0-5 1,11 1-1,-1 5 0,8-3 0,1 3 0,-1-1 0,5 0 1,-3 1-1,-2-2 0,2-1 0,-4 0 1,-8-4-1,1 1 0,-9-7 0,4 14 0,-4-7 0,-6 3 0,-3 1 0,-6 1 1,1 4-1,-4 4 0,1 0 1,-6 0-1,4-1 1,2-1-1,0 1 0,-1-3 0,2-2 0,8-2 0,-4-2 0,1-1 0,5-3 0,6-6 0,-11 12 0,11-12 0,-1 10 1,1-10-1,4 7 0,6-4 0,4 0 0,0 1 0,2 1 0,4-5 1,4 1-1,3-1 0,1 0 0,2-1 0,1-4 0,2 1 0,5 1 0,-4 0 1,6 0-1,-7 1 0,4-1 0,-7 2 0,-2-1 0,-7 1 0,-2-1 0,-5 1 0,-1 1-1,-3-1 0,-10 1 0,7 0-6,-7 0-10,0 0-4,-6 4-10,6-4-29,-11 1-28</inkml:trace>
</inkml:ink>
</file>

<file path=ppt/ink/ink15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3:09:12.50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51 21 15,'7'-5'30,"-7"5"-1,0 0-3,0 0-2,4-6-8,-4 6-5,0 0-2,0 0-1,0 0-3,4-10 0,-4 10-2,0 0 1,0 0-1,-4 6-1,1 2 1,-2-3 0,0 5-2,1 2 1,-4-1 0,3 3 0,1 2-1,-4-3 0,3 3 0,-2-3 0,4 0-1,0-1 1,3 0-1,0-4 1,0 1 0,0-9-1,5 9 0,-5-9 0,13 4 0,-4-3 0,-1-1 1,2-2-1,1-3 0,-4-2 0,4-2-1,1 2-1,-7-2-3,7-2-13,-5 3-7,1-6-17,-2 4-26</inkml:trace>
</inkml:ink>
</file>

<file path=ppt/ink/ink15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3:09:12.50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28 17 18,'0'0'27,"0"0"-3,0 0-3,-4 0-5,4 0 1,0 0-6,-10 3 0,10-3-4,0 0 0,0 0-2,-3 7 0,3-7-2,0 0 1,0 0-2,0 0 1,0 0-1,0 0 0,2-2 0,-2 2-1,0 0 0,1-6 0,-1 6 1,0 0-2,0 0 1,-4-5 0,4 5-1,0 0 1,-9 0 0,9 0-1,0 0 0,0 0 0,-1 5 1,1-5-1,0 0 1,0 0 0,7 0-1,-7 0 1,0 0 0,0 0 0,0 0-1,0 0 1,4-4-1,-4 4 0,0 0 1,0 0 0,0 0-1,0 0 1,0 0-1,0 0-1,0 0-2,0 0-11,0 0-8,13-5-13,-13 5-24,14-10-13</inkml:trace>
</inkml:ink>
</file>

<file path=ppt/ink/ink15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3:09:12.50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10 1 18,'0'0'22,"0"0"-2,0 0 1,10-2 0,-10 2 0,0 0-6,0 0-3,0 0-3,0 0-1,0 0-2,0 0-1,0 0-2,0 0 0,0 0 0,0 0-2,0 5 1,0-5 0,-6 11 0,6-11-1,-4 13 0,1-5 1,1 2-1,2-2 0,-1 5 0,0-4 0,-2 1-1,3-2 0,0-1 1,0 1-1,0-8 0,0 10 0,0-10 0,0 0 1,7 7 0,-7-7-1,0 0 0,11 1 1,-11-1-1,6 0 1,-6 0-1,13-5 0,-13 5 1,13-7-2,-13 7 1,14-9-2,-14 9-2,13-9-8,-13 9-10,8-10-14,-8 10-23,7-13-13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6T21:28:32.392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16 110 5,'0'0'62,"0"0"-6,0 0-31,0 0-12,10 6-1,-10-6-3,0 0-1,7-6-3,-7 6-1,13-14-1,-6 7 0,1-4-2,0 0 1,1-1 0,2 0-1,-4 1 0,1-1 0,-3 4 0,-5 8 1,10-11-2,-10 11 1,0 0-1,0 0 0,-7 11 0,2-3 1,-4 5-1,4-1 0,-4 3 0,3 0 0,4 3 0,-2 0 0,1 0 0,3-2 0,0 1 0,0-6 0,0 3 0,0-5 0,3-1 0,-3-8 0,0 8 0,0-8-1,0 0 1,-6 7 0,6-7 0,-13 2 0,6-2 0,-3 0 0,4 0 0,-5 0 0,5 0 0,6 0 0,-14 0 0,14 0 0,0 0 0,0 0 0,0 0 0,-1 4 1,1-4-1,6 3 0,5-2 0,0 2 1,-1-2-1,4 0 0,3 1 0,-2-2 0,1 0 0,-1 2 1,-1-2-2,0 0 1,-5 0-1,-9 0-2,9 0-7,-9 0-11,0 0-10,0 0-22,-4-3-29</inkml:trace>
</inkml:ink>
</file>

<file path=ppt/ink/ink15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3:09:12.50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19 26 23,'-7'1'51,"7"-1"-13,-7-2-21,7 2 0,-3-8-4,3 8-3,-1-10-3,1 10-1,0-7 0,0 7-2,0 0 1,0 0-3,0 0 1,0 0-2,0 0 1,0 0-1,-2 4 0,2-4 0,0 0-1,0 0 2,0 0-2,-1 9 0,1-9 0,0 0-3,0 0-4,0 0-13,0 0-8,1 3-20,-1-3-23</inkml:trace>
</inkml:ink>
</file>

<file path=ppt/ink/ink15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3:09:12.50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34 0 28,'0'0'25,"0"0"1,0 0-3,0 0-4,0 0-3,0 0-3,0 0-4,0 0 0,0 0-3,0 0-2,0 0 0,0 0-1,0 0-1,0 0-1,-6 0 1,6 0-1,0 0 0,-1 5 1,1-5-1,-1 11 0,1-11 1,-6 15 0,2-8-1,2 5 1,-1-3-1,2 4 0,-3-6 0,2 2-1,-2-1 1,4-8-1,0 10 1,0-10-1,0 0 0,6 9 0,-6-9 0,10 4 0,-10-4 1,12 0 0,-2 0-1,-4-1 0,5-1 0,-2-3 1,-1 0-2,5 0 1,-4 0-1,-2-3-1,6 4-3,-13 4-13,10-12-7,-5 2-18,-3-1-25</inkml:trace>
</inkml:ink>
</file>

<file path=ppt/ink/ink15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3:09:12.50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12 0 23,'0'0'39,"-8"5"-5,8-5-7,-2 8-10,2-8-7,-2 9-1,2-9-3,0 10-2,0-10-1,0 0 0,0 0-2,2 4 1,-2-4 1,7 0-1,-7 0 0,8-7 0,-8 7 1,2-9-1,-2 9 0,0 0 1,0 0-1,0 0 0,0 0-1,-4 0 0,4 0-2,-10 6-4,10-6-14,0 0-8,0 0-20,7-3-22</inkml:trace>
</inkml:ink>
</file>

<file path=ppt/ink/ink15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3:09:12.50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11 0 60,'0'0'56,"0"0"-20,0 0-20,0 0-6,0 0-1,0 0-4,0 0 0,0 0-2,-5 0-1,5 0 1,0 0-2,-2 7 1,2-7-1,-1 11 0,1-3 0,0 0 0,-2 3-1,2 0 1,-1 2 0,1-1 0,0-1-1,0-1 1,0 1-1,1-2 1,1-4 0,-2-5-1,4 11 0,-4-11 1,11 4-1,-11-4 0,6 0 1,-6 0-1,9 0 0,-9 0 0,13-9 0,-13 9-1,11-9-1,-7 2-4,5-2-13,-4 0-5,2 1-15,-2-2-28</inkml:trace>
</inkml:ink>
</file>

<file path=ppt/ink/ink15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3:09:12.50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46 1 60,'0'0'56,"-8"0"-19,8 0-23,-8 0-4,8 0-2,0 0-2,-7-1-1,7 1 0,0 0-1,0 0-2,0 0 0,0 0 0,0 0-1,0 0 0,-9 5 1,9-5-1,-3 12 0,3-12-1,-1 11 1,1-11 0,0 0-1,0 0 1,0 0-1,-10 1 0,10-1-1,0 0 0,0 0-4,0-7-12,0 7-5,10-3-14,-10 3-30</inkml:trace>
</inkml:ink>
</file>

<file path=ppt/ink/ink15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3:09:12.51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54 22 33,'-2'-9'57,"2"9"-24,0 0-7,-4-13-9,4 13-6,0 0-3,0 0-1,0 0-2,0 0-1,0 9 0,0 3-2,0-2 1,0 7-1,0 1-1,0 3 1,-2 3 0,1 0-1,-2 0 0,-2 3 0,-1 0 1,2 0-1,-5-2 0,5 0-1,-2-4 1,2-1-1,1-4 0,2-3 1,1-2-1,0-4 0,0-7 1,0 0-1,7 3-1,-7-3 1,8-2-1,-8 2-1,7-13-3,-7 2-7,5 4-9,-4-3-7,-1 1-25,0-3-21</inkml:trace>
</inkml:ink>
</file>

<file path=ppt/ink/ink15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3:09:12.51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27 30 33,'-10'-2'57,"10"2"-15,-10 0-21,10 0-5,-7 1-6,7-1-2,0 0-1,0 0-2,0 0-1,6 0 0,5 0 0,-4 0-2,7 0 2,1 0-2,3 0 1,-1 0-1,3 0-1,-3 0 1,4 0-1,-1 0 0,1 0 0,2 0 0,4 0 0,-3-2-1,5-1 0,-4 0 1,2-2-1,0-1 0,-5 2 0,-1 2 0,-4 1 0,-4-2 1,-3 3-1,-3 0 0,-7 0 0,8 0 0,-8 0 0,0 0 0,0 0 1,0 0-1,-3 0 0,3 0 0,-7 0 0,7 0 0,-7 1 0,7-1 0,-7 2 0,7-2-1,0 0-3,-6 9-8,6-9-7,0 0-6,0 0-17,-7-7-35</inkml:trace>
</inkml:ink>
</file>

<file path=ppt/ink/ink15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3:09:12.51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162 7 65,'0'0'58,"-7"-7"-24,7 7-20,0 0-4,0 0-2,0 0-3,-9 0 0,9 0-2,-6 6 0,6-6-1,-8 15-1,2-7 1,3 2 0,-2 0-1,-2 4 1,4 0-2,-4 0 1,1 3 0,0-3-1,2 4 1,-2-2-1,-1 1 0,0-1 0,0 2 1,0-4-1,0 3 0,0-1 0,1-2 0,2 1 1,-2 2-1,0-3 0,1 4 2,3-2-2,-1-1 0,1 1 1,0 2 0,1-1-1,1 1 1,0 0-1,0 1 0,3-3 0,1 3 1,-1-2-1,1-1 0,2-1 0,-4 0 0,4-6 0,1 3 0,-3-4 0,2 0 0,1-3 0,-7-5 0,13 4-2,-13-4-3,10 0-11,-10 0-6,0 0-9,6-8-29,-6 8-22</inkml:trace>
</inkml:ink>
</file>

<file path=ppt/ink/ink15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3:09:12.51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162 25 15,'0'0'50,"0"0"-19,0 0-1,0 0-7,0 0-7,0-6-5,0 6-3,0 0-2,0 0 0,-1-11-2,1 11-1,-8-4 0,8 4-1,-12-1 0,6-1-1,-4 2 0,0 0 0,0 0 0,2 0 0,-4 0 0,4 3-1,-2 0 1,3 4 0,-5 0-1,8-2 0,-6 1 0,7 2 0,-2-1 0,-1-1 0,6-6 0,-2 13 0,2-13 0,0 12 1,0-12-1,8 13 0,-1-7 0,0 2 1,1 1-1,4-1 0,-4-1 0,2 3 2,1-2-2,-2 0 0,-2 0 0,2 0 0,-2 0 1,-3 0 0,-1-2-1,-3-6 1,4 11 0,-4-11-1,-4 10 1,4-10 0,-13 7-1,3-5 1,0 0-1,-3-2 0,1 2 1,-3 0-1,5-2 0,-2 2 0,-1 0 0,6-2-1,7 0 1,-10 0-2,10 0-1,0 0-8,0 0-10,-3-8-4,3 8-18,4-12-31</inkml:trace>
</inkml:ink>
</file>

<file path=ppt/ink/ink15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3:09:12.51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36-1 152,'-13'0'29,"13"0"-7,-8 3-15,8-3-3,-8 4 0,8-4-3,0 0 2,-7 7-5,7-7 1,0 0-4,0 0-13,0 0-5,9 0-12,-3 0-29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6T21:28:32.393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28 15 35,'0'0'59,"1"-9"-21,-1 9-15,0 0-9,12-2-4,-12 2-3,8-1-1,-8 1-2,12-3-1,-12 3 0,11 0-1,-11 0 0,10 3-1,-10-3 1,14 11-1,-14-11 0,14 12 0,-14-12-1,13 16 1,-8-8 0,1-1 0,-1 5-1,-2-3 1,-2 4-1,2-2 0,0 2 0,0-1 0,-3 1 0,2-1 1,-2-2-1,1 3 0,-1-3 0,0 1 1,0-4-1,2 3 0,-2 0 0,0-3 0,-2 0 0,2-7 0,-3 15 1,3-15-1,-9 9 0,9-9 0,-4 8 0,4-8 0,0 0 0,-6 10 0,6-10 0,0 0 0,0 11 0,0-11 1,0 0-1,6 10 0,-6-10 0,7 5 0,-7-5 0,12 5 0,-12-5 0,13 2 0,-13-2 0,6 3 2,-6-3-2,0 0 0,0 0 0,0 10 1,0-10-1,-6 7 0,6-7 0,-11 5 0,11-5 0,-11 7 1,11-7-1,-10 9 0,10-9 0,-9 8 0,9-8 0,-3 13 0,3-13 0,-2 10 0,2-10 1,0 16-1,0-7 0,2-2 0,-1 0 0,4 3 0,-4-2 1,2 1-2,-1 0 2,-2-1-2,3 0 1,-3 2 0,1-3 0,-1 2 1,-1 1-1,-2-1 1,-2 3-1,-4-4 0,1 4 0,-1 0 0,-4 0 1,-1 1-2,3-2 1,-2 3 0,2-3 0,-4-3-2,6 3-7,1-7-10,8-4-7,-14-3-16,13-7-34</inkml:trace>
</inkml:ink>
</file>

<file path=ppt/ink/ink15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3:09:12.51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27 4 132,'0'0'36,"0"-6"-15,0 6-11,0 0-3,8 5-1,-8-5-2,7 12-1,-4-4 1,3 2-2,-2 2 0,-1 0-1,-2 3 0,-1 2-1,0-2 0,-7 0-2,3 4-10,-7-7-8,-1-2-6,-1-3-17,1-7-35</inkml:trace>
</inkml:ink>
</file>

<file path=ppt/ink/ink15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3:09:12.51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143 100 8,'0'0'15,"0"0"-3,0 0 6,0 0-4,0 0 0,0 0 1,0 0 1,0 0-4,0 0-1,0 0-1,0 0-3,0 0 1,0 0-1,9 2-2,-9-2-1,0 0-1,0 0 0,7-4 1,-7 4-2,4-9 0,-4 9 0,5-12-1,-5 6 1,0 6-1,0-14 1,0 7-1,0-2 0,-5 2 1,1 1-1,1-2 0,3 8 0,-11-13 0,5 9 0,-2 3 1,1 1-1,-2 0 0,2 1 0,-3 5-1,-1 2 1,2 2-1,-2 0 1,1 3-2,0 1 2,0 2-1,0 2 1,3-1-1,-2 1 0,4 1 0,0-3 0,4 1 0,1-4 0,0 2 0,7-6 0,-1-2 0,4-2 1,-2-3-1,2-2 0,0 0 0,4-6 0,-1-2 0,-3-1 0,4-4 0,-1 3 0,1-5 0,-1-1 0,1 2 0,-1-2 0,-2 2 0,-1-1 0,0 4 0,-4 0 0,0 3 0,-6 8 0,4-10 1,-4 10-1,0 0 1,-10 10-1,4-2 1,-4 6 0,2-1-1,-1 5 2,2-1-2,0 0 0,4 1 1,0 0-2,3-5 2,0 0-1,6-4 0,3-1 0,-4-4-1,5-1 1,-1-3-2,2 1 0,-4-1-2,7 0-11,-5 0-7,-1 0-11,5 1-26,-4-1-21</inkml:trace>
</inkml:ink>
</file>

<file path=ppt/ink/ink15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3:09:12.51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31 0 20,'0'0'61,"0"0"-14,0 0-25,9 1-6,-9-1-4,0 0-2,0 0-3,0 7-2,0-7-1,-5 10-1,5-10 0,-10 13-1,5-3 0,-1 0 0,0 1-1,1 2 0,3 0-1,2-2 1,0 2-1,2-6 0,3 0 0,4-2 0,-2 1 0,0-6-1,3 0 1,0-1-1,0-4-1,-3-4-2,4 4-7,-2-5-10,-2-3-8,2-3-25,-4 2-19</inkml:trace>
</inkml:ink>
</file>

<file path=ppt/ink/ink15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3:09:12.51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40 8 121,'-10'0'38,"3"0"-13,-2 0-17,2 0-3,7 0 0,0 0-2,-7 0-2,7 0-1,0 0 0,0 0-3,0-7-3,0 7-13,12-2-8,-12 2-22,9 0-18</inkml:trace>
</inkml:ink>
</file>

<file path=ppt/ink/ink15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3:09:12.52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7 6 35,'0'0'32,"-7"-7"1,7 7-5,0 0-10,0 0-4,0 0-5,0 0-2,0 0-2,0 0 0,0 0-1,0 0-1,0 5 1,0-5-1,9 10 0,-9-10-1,11 15 0,-4-9 1,-1 6-2,0-4 1,4 5-1,-5-4 0,4 5 0,-4-4 0,4 6 0,-3-3 0,2 5-1,-4-3 1,4 0-1,-4 1 0,0 0 0,0-3 2,-2 1-2,1-1 1,-3 0-1,0-2 0,0 3 1,0-2 0,-5 2-1,0-2 0,-2 3 1,1 1-1,-1 0 0,-3-2 1,3 5-1,-2-6 0,-1 2 0,3-4 0,-1 2 0,2-3 0,0 0 0,-1-3-1,7-7-1,-7 9-2,7-9-1,0 0-13,0 0-5,0 0-14,0 0-31</inkml:trace>
</inkml:ink>
</file>

<file path=ppt/ink/ink15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3:09:24.48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48 7 67,'0'0'39,"0"0"-8,0-8-11,0 8-5,0 0-5,0 0-2,0 0-2,0 0-2,0 5-1,0-5 0,0 8-1,0 1 0,-1 3 0,-2 2-1,0 2 0,3 4 0,-4 0 0,1 2 0,-4-1 0,3 0-1,0-1 1,-2-2-1,2-6 1,1 2-1,0-5 0,0-1 2,3-8-2,-1 5 1,1-5 0,0 0-1,0 0 1,0-5-1,4-6 1,-1 0-1,1-4 0,5 1 0,-2-4 1,4 0-1,0 0 0,-1 0 0,3 1-1,0 3 2,-2 2-1,1 0 0,-4 3 0,2 4 0,-4-2-1,-6 7 1,11-6 1,-11 6-1,9 0 0,-9 0 0,0 0 0,7 6 0,-7-6 1,7 11-1,-6-3 1,4 2-1,-3-1 0,0 4 1,2-3-1,-2 5 1,-2-2-1,2 3 1,-2-4-1,2 2 0,-2-2 0,0 1 0,0-3 1,0 2-1,0-3 0,0 0 0,0-9 0,-2 11 0,2-11 0,-2 8-1,2-8-2,0 0-1,-6 13-4,6-13-12,-6 7-5,6-7-15,-5 0-32</inkml:trace>
</inkml:ink>
</file>

<file path=ppt/ink/ink15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3:09:37.20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286 60 0,'0'0'3,"0"0"2,0 0 0,0 0-3,0 0 1,0 0 2,0 0-5,0 0 2,0 0 3,0 0 0,0 0 3,0 0-1,0 0 3,0 0-1,0 0 1,0 0-1,0 0-5,0 0 2,0 0-4,0 0 0,0 0 0,0 0 4,0 0-2,0 0 0,0 0-1,0 0 0,0 0 1,0 0-3,0 0 1,0 0-1,0 0 1,0 0-1,0 0 2,0 0 0,0 0 0,0 0-1,0 0 2,0 0-2,0 0 1,0 0-1,0 0-1,0 0 0,0 0 0,0 0 0,0 0 0,0 0 1,0 0 1,0 0-1,0 0 1,0 0 0,0 0 0,0 0 0,0 0-1,0 0 0,0 0 0,0 0 0,0 0 0,0 0 0,0 0 1,0 0-2,0 0 2,0-8-1,0 8-1,0-8 1,0 8 0,-2-9-1,2 9 1,-6-9-1,6 9 0,-7-8 0,7 8 0,-11-8 0,11 8 0,-14-6 0,5 4 0,2 1-1,-6 0 1,3 1-1,0 0 0,-1 3 1,-2 1-1,1 1 0,-1-2 0,0 1 0,3 2 0,-4-1 0,4 2 0,-2-1 0,4-2 0,-2 3 0,0 1 0,4-1 0,-1 1 2,3 3-2,-2-2 0,5 3-2,0-3 2,-2 1 2,3 1-2,0-1-2,0 0 2,3-2 0,-1 1 0,3-1 2,0 2-4,4 1 2,1-4 2,-2 2-2,4-1 0,0 0 0,3-1 0,-1 1 1,-1-3-1,1 1 0,0 0 0,-1 1 0,-2 0-1,2-1 1,-2 0 0,-1 0 0,-1-1 0,-1-1 0,-2 3 0,-6-7 0,7 14 1,-7-14-1,6 14 0,-6-7 0,0 1 0,0 2 1,0-3-1,-3 1 0,0 0 0,-3-1 0,2 0 1,4-7-1,-11 13 0,5-8 1,-2 0-1,-1-2 0,1 2 1,-4 0-1,2-2 1,-1-1-1,-3-2 0,2 0 0,-2 1 0,0-1 0,0-1 0,-2-1 0,2-2 0,-2 0 0,3 1-1,1 1 1,2 0-2,3 2-1,-2-3-4,9 3-11,0 0-5,-8 0-14,8 0-28</inkml:trace>
</inkml:ink>
</file>

<file path=ppt/ink/ink15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3:10:02.06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64 0 35,'0'0'41,"0"0"-11,0 0-5,0 0-10,0 0-2,0 0-4,0 0-2,0 0-2,0 0-1,0 0 0,0 0 0,0 0-1,0 8-1,0-8 1,0 10-1,0-2 0,0 3 0,0 3-1,-4 0 1,-1 2-1,-2-1 0,3 4 0,-3-2 0,0 0 0,1-3 0,-1 1-1,3-4 1,0-1-1,-1-4 0,5-6 0,-4 8 0,4-8 0,0 0 0,0 0 1,0 0-1,0 0 0,2-7 1,2 0-1,0-4 0,3-1 1,3-4-1,-3 1 0,5 1 0,0-3 0,1 1 1,1 3-1,2-2 0,-2 4 2,0 2-2,1 1 0,-4 3 0,-1 2 0,-2 3 0,-2 0 0,-6 0 1,10 7-1,-10-7 0,6 15 0,-3-4 0,-2 2 1,-1-2-1,3 3 0,-3 0 1,0-1-1,0 4 0,0-4 1,-3 1-1,-1-1 0,2-3 1,-1 3-1,2-4 0,0 1 0,1-3 0,0-7 0,-3 10 0,3-10-1,0 0-1,0 0-2,0 9-6,0-9-10,0 0-7,-2-6-17,2-3-30</inkml:trace>
</inkml:ink>
</file>

<file path=ppt/ink/ink15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3:10:03.02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0-1 38,'0'0'43,"0"0"-5,0 0-15,0 0-6,0 0-6,0 0-3,0 0-2,0 0-1,0 0-2,0 0 1,0 0-2,4 8 0,-4-8 1,10 2-1,-3-1 0,5 2 1,-1-3-2,3 2 1,3-2-1,-1 0 0,1 0 0,1 0-1,4 0 1,-5 0-1,-2 0 1,2 0-1,-1-2 1,-2 2-1,-1 0 0,-2 0 0,-5 0 0,3 0 0,-9 0 0,7 0-1,-7 0 0,0 0-1,0 0-3,0 0-3,-7 5-12,-2-2-9,-1 1-20,0 2-22</inkml:trace>
</inkml:ink>
</file>

<file path=ppt/ink/ink15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3:10:03.41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12 83,'0'0'52,"0"0"-21,0 0-17,2 0-7,-2 0 0,16-5-2,-6 3-2,1 2 1,-1-2-2,4 2 0,-1 0 0,1 0 0,-1 0-1,1-1 0,-1 1 0,-1 0 0,-2 0-1,0-1 1,1 1-1,-7-1 0,-4 1 0,13 0 0,-13 0-1,6 0 0,-6 0-4,0 0-10,7 4-6,-7-4-11,0 0-27,0 0-18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6T21:28:32.332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57 162 5,'0'0'20,"0"0"0,0 0 0,0 0-4,0 0-1,0 0 1,0 0 0,0 0-3,0 0-3,0 0 0,0 0-3,0 0 0,0 0-1,0 0-2,0 0-1,0 0 1,-4 1-2,4-1 0,0 0 1,-8 12-2,8-12 2,-5 9-1,-1 2-1,1-1 1,1 5 0,1 4-1,-4 2 1,1 3-1,3 0 1,1 3-1,-1-3 0,3 2 0,0-2-1,8-6 1,1-2 1,1-2-2,4-3 1,1-3 0,2 1-1,2-6 0,1-2 1,-3-1-1,2 0 1,-3-4-1,-4-2 0,4-4 1,-5-2-1,1-2 0,2-5 1,-5 2-1,2-6 0,2-2 0,-5-1 1,1 0-1,-1-3 0,0-1 0,-5 1 0,-2-3 0,2 2 0,-3 1 0,-4 4 1,-1 1-1,-6 3 0,2 4 0,-2 0 0,-3 8 0,-2 0 0,2 5 1,2 3-1,-4 1 1,1 6-1,-1 5 0,-1 3 0,1 6 1,-2 3-1,1 3 0,-1 5 1,4 4-1,4 1-1,0-2 0,7 5-6,-5-8-12,8-6-3,3-5-11,5-11-30,2-5-25</inkml:trace>
</inkml:ink>
</file>

<file path=ppt/ink/ink15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3:10:11.43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225 50 10,'0'0'13,"0"0"-1,0 0-2,0 0-2,0 0 1,0 0 5,0 0-2,0 0 2,0 0 0,0 0-4,0 0-2,0 0-1,0 0-2,0 0-1,0 0-1,0 0 1,0 0 0,0 0 0,8 4 0,-8-4 1,0 0-2,0 0 1,0 0-1,2-6 0,-2 6 0,0 0-1,1-8 0,-1 8 1,0-9-1,0 9-1,-3-9 1,3 9 1,-11-9-2,5 3 1,-2 4-1,-2-3 1,1 5-1,-1 0 0,2 0 1,-4 0-2,1 3 1,0 2 0,1 0 0,-2 2-1,1-1 1,0 0-1,4 0 1,-3 1-1,3 0 0,-2 0 2,3-1-2,1 1 0,2 0 0,0 1 0,3 0 0,0-8 0,-1 15 1,1-7-2,0 1 1,0 0 1,1-1-1,2 1 0,1-2 0,3 3 0,-3-1 0,6-3 0,-4 0 0,4-1 0,3 3 0,-5-5 0,2 3 0,3-3 0,0 4 0,-5-1 0,2 1 1,3 0-1,-7 1 0,4-3-1,1 2 2,-7 1-1,6 0 0,-4-2 0,4 0 0,-10-6 0,7 13 0,-4-6 0,2 0 1,-5-7-1,3 14 0,-3-7 0,0 3 0,0-3 0,0 0 0,-3 2 0,3-9 0,-11 12 0,7-6 1,-6 0-1,0-3 0,3 1 1,-4 0-1,-1-3 1,1 3-1,-1 0 1,-2-1-1,0-3 1,0 0-1,0 0 1,-2 0-1,3 0 1,0 0-1,1-3 0,5-1 0,-5 2 0,4 0 0,8 2-1,-9-4 0,9 4-4,-11-4-10,11 4-5,0 0-7,-3-9-22,3 1-32</inkml:trace>
</inkml:ink>
</file>

<file path=ppt/ink/ink15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3:10:57.45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71 253 20,'0'0'59,"0"0"-7,-5-4-30,5 4-6,-12 2-7,9 5-1,-5-1-2,2 4-1,-2 1-2,2 4 1,-3 2-2,4 2 0,-1 1 0,5 3 0,-2 0-1,3 4 1,3-3-1,2-1 0,2-1 0,3-3 0,3-3 0,-3-2-1,1-4 2,2-6-1,0-2-1,-2-2 1,4-4-1,-1-2 1,-1-8-1,-1 1 0,1-6 0,0-2 0,1-5 0,3 0 0,-3-9 0,-1 0 0,0-6 0,0-2 0,-2 1 0,-5 1 0,1-2 0,-7 3 0,-3 7 0,-6 6 0,-5 4 0,0 5 1,-3 10 0,-6 3-1,3 6 1,-4 8-1,3 6 1,-2 8-1,3 4 0,5 4 0,-4 5 0,5-1 0,4 4-1,0-2 1,6 2-2,4-8 0,0 2-5,0-12-11,6-2-5,2-9-13,5-4-30</inkml:trace>
</inkml:ink>
</file>

<file path=ppt/ink/ink15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3:10:57.90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146 0 96,'0'0'49,"0"0"-19,0 0-19,-7 7-3,0 0 0,-2 8-3,-2-5 0,1 8-1,-4 2-1,1 0-2,-1 1 2,0 9-1,2-2-1,2 6 0,0 2 0,5 0-1,-2 2 1,5-2-1,1 0 0,1-3 1,0-3-2,1-3 1,3-5-1,1-7-2,0 1-2,-2-8-5,9 0-10,-7-8-6,5 0-19,-6-9-31</inkml:trace>
</inkml:ink>
</file>

<file path=ppt/ink/ink15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3:10:58.42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18 0 153,'0'7'28,"0"9"-8,-3-1-16,3 8-2,-7 1 1,5 2 0,0 0 0,2 0-1,-2-6-1,2-3 0,-1-5 1,1-5-1,0-7-1,4 0 1,0-7 0,3-4-1,-1-2 1,4-7-1,-4-3 0,4 1 0,2-1 0,-2-2 0,0 3 0,2 1 1,0 6-1,-2 4 0,0 5 1,0 6-1,-3 0 1,2 10 0,-5 5 1,0 5-1,-1-1 0,-1 3-1,-2-1 1,0 1-1,-2-4 1,-1 0-1,1-4-1,0-2 1,1-2-2,1-10 0,0 13-2,0-13-1,1 8-9,-1-8-8,9 1-7,-9-1-24,12 0-23</inkml:trace>
</inkml:ink>
</file>

<file path=ppt/ink/ink15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3:10:58.62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51-1 161,'8'9'25,"-8"2"-6,-4-3-15,1 6 0,-2 0-1,-3 1-2,2 1-1,-5-3-6,7 1-12,-4 0-5,4-3-15,-3-3-29</inkml:trace>
</inkml:ink>
</file>

<file path=ppt/ink/ink15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3:11:09.44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1-1 0,'0'0'3,"0"0"-3,0 0 2,0 0-2,0 0 0,7 1 0,-7-1-2,0 0-1,0 0 3</inkml:trace>
</inkml:ink>
</file>

<file path=ppt/ink/ink15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3:11:14.58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137 32 35,'0'0'37,"0"0"-7,0 0-6,0 0-6,0 0-5,0 0-2,0 0-4,0 0-1,0 0-1,0 0-1,0 0-1,0 0 0,0 0-1,0 0 0,0 0 0,0 0-1,0 0 1,1-8-1,-1 8 1,0-7-2,0 7 2,0 0-1,-1-8 0,1 8 0,0 0-1,-10-5 2,10 5-1,-9-3 0,9 3-1,-11 0 1,0 0 0,2 0-1,2 0 1,-3 5-1,3-2 0,-3 1 2,0 2-1,4 0-1,-2 2 1,2-1-1,2 1 1,-3 0-1,3-2 0,4-6 0,-3 10 0,3-10 0,0 8 0,0-8 1,0 0-1,3 10 0,-3-10 0,7 11 0,-7-11 0,14 13 0,-6-6 0,4 0 0,-4 2 0,4-4 0,-1 3 0,0-3 0,-2 2 0,1-1 0,-2-1 0,-1-1 0,-7-4 1,13 10-1,-13-10 0,4 11 0,-4-11 0,3 10 0,-3-10 0,0 13 1,0-13-1,-7 12 1,7-12-1,-8 11 0,8-11 1,-12 10-1,4-4 0,4 1 1,-6-4-1,-3 0 1,3 2-1,1-2 0,-3 0 0,0-1 1,5-2-1,-4 0 0,4 0 0,1-2 0,6 2-1,-7-7 1,7 7-2,-3-10 0,3 10 0,6-10-2,-1 8-2,-3-6-4,8 2-11,-3 2-8,4-2-23,-1 0-22</inkml:trace>
</inkml:ink>
</file>

<file path=ppt/ink/ink15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3:11:15.51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57 5 67,'0'0'45,"0"0"-17,0 0-8,0 0-5,-11-6-6,11 6-3,0 0-1,0 0-1,0 0-2,0 0 0,-5 4 1,5-4-2,0 6 1,0-6 0,3 8-1,-3-8 0,10 10 1,-6-3-1,-4-7 0,13 12 0,-13-12 0,14 12-1,-9-5 1,3 0 1,-2 1-2,2-1 1,-2 2-1,0-2 1,1 1-1,-2 2 1,4 0-1,-5 1 0,-1-1 1,4 5-1,-5-5 0,-2 5 1,1-2-1,-1 2 0,0 1 0,0-1 0,-1-1 1,1 1-1,-3 1 0,-3-1 1,2 2-1,0-2 0,-5 1 0,3 0 0,-2 1 1,2-2-1,-5 0 0,5-1 0,-4-1 0,2-1 1,2 2 0,-3-3-1,4 0 0,-1-1 0,-2 2 1,2-2-1,-3 2 0,5-2 0,-4 0 0,3 0 0,0-4-1,5-6 0,-9 14-2,9-14-1,0 6-10,0-6-7,0 0-7,0 0-21,0 0-35</inkml:trace>
</inkml:ink>
</file>

<file path=ppt/ink/ink15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3:29:20.95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69 0 128,'-13'4'35,"0"2"-13,-1-2-21,1 3 1,6-2-2,7-5-1,-10 5-4,10-5-14,0 0-13,3-15-23,5 3-11</inkml:trace>
</inkml:ink>
</file>

<file path=ppt/ink/ink15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3:29:22.38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215 31 3,'0'0'40,"0"0"-2,0 0-5,7-1-10,-7 1-5,0 0-5,0 0-5,7-6-1,-7 6-2,0 0-1,4-10 0,-4 10-1,5-6 0,-5 6 0,0 0-1,0-7 1,0 7-1,-9-3 0,-1 2 0,5 1-1,-8 2 0,-1 3 0,1-1 0,-1 2 1,-1 3-1,1 0-1,4 2 0,-1-2 0,-1 2 0,7 2 1,-1-3-1,3 3 0,2-3 0,1 1 1,0 1-1,4-1 1,5 3-1,1-2 0,1 1 1,3 0-1,2-2 1,1 4-1,-2-3 0,0 2 1,-4-2-1,0 1 1,-4-2-1,-1 1 1,-6-1 0,0 1 0,-6-3-1,-2 3 1,-5-5 0,-2 3-1,-1 0 0,-4-3 1,-1 1-1,2-1 0,-1-3 0,-1-1 0,5 1 0,2-4 0,0 0-1,3 0 0,6 0-1,5 0-2,0 0-4,-10-4-9,10 4-8,13-8-12,0 0-32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6T21:28:32.333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153 15 94,'0'0'38,"0"0"-13,0-8-8,0 8-6,0 0-4,0 0 0,-3-7-3,3 7 0,0 0-1,0 0-1,0 0 0,0 0 0,-8-2-1,8 2 1,-8 4-1,8-4 2,-9 13-2,3-5 0,0-2 0,0 8 0,0-2-1,-2 5 1,2-4 0,-2 7-1,1-2 1,0 2-1,0 1 1,4 1 0,-3-1 0,1 0-1,0 3 1,2-2-1,-3 1 0,0 2 1,3 0-1,-2-1 0,-1 1 1,5-2-1,-5-1 1,4-3-1,1-1 0,1-1 1,0-1-1,0-2 0,3-1 1,3-1-1,-3-2 0,6 2-1,-3-4 0,-6-8-4,20 19-11,-20-19-6,12 8-7,-12-8-24,10-1-36</inkml:trace>
</inkml:ink>
</file>

<file path=ppt/ink/ink15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3:29:22.82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8 41 141,'0'0'34,"0"0"-12,0 8-16,0-8-1,-1 13-1,-3-5 0,4 4-2,0 2 0,3-2 0,-1 1 0,3-1-1,5-1 0,-2-4 0,1-2-1,4-2 1,-2-4 0,0-4-1,2-2 1,-3-4-1,3-3 0,-5-2 2,-2-1-2,-5-1 1,-1-1 0,-2 4 0,-8 1-1,0 2 1,-2 6 0,-2 3-1,-3 3 0,4 4 0,2 5-2,-3 1-3,8 7-13,-3-5-5,4-1-9,5-11-31,-3 8-31</inkml:trace>
</inkml:ink>
</file>

<file path=ppt/ink/ink15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3:29:24.52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46 50,'0'0'62,"0"0"-26,0 0-17,0 0-7,0 0-3,0 0-3,0 0-1,10-3-1,-3 0-1,3 1 1,2-2-2,3 0 0,0 1 0,5-2-1,0 1 0,-1-2 0,-2 2 0,2 1 1,-4 0-2,-3 3 1,-3-3-1,-2 2 0,-7 1-3,0 0 1,7 6-5,-7-6-11,-8 10-7,1-6-17,-5 3-29</inkml:trace>
</inkml:ink>
</file>

<file path=ppt/ink/ink15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3:29:24.78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28 121,'0'0'42,"0"0"-21,1 8-9,-1-8-3,13 0-3,-3 0-2,5 0-1,0-2 1,2 1-3,-2-4 0,7 2 1,-4-1-2,-1 2 1,-1 0-1,-2 0 0,-1 2-2,-5-4-4,4 4-11,-4-3-7,-8 3-10,10-8-31</inkml:trace>
</inkml:ink>
</file>

<file path=ppt/ink/ink15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3:29:25.30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189 45 164,'0'-13'26,"0"13"-8,-1-14-14,1 14 0,-6-11-1,6 11 1,-12-7-2,12 7 0,-15 0-1,5 3 0,-3 3 0,-1 3 0,1 1 0,-1 4-1,3 0 1,2 5-1,-1-3 1,7 1-1,2 3 0,1-2 1,3 1-1,9-1 1,-2 0-1,6-2 1,2-1-1,0-1 0,-1-1 1,1 1 0,-4-4-1,-1 2 1,-4-4 0,-8 2-1,-1-2 1,-3 0 0,-10-1-1,-2-3 0,-4-2 0,-2 0 0,-2-2-1,1 0 0,3-3 0,-4-3-4,12 1-5,-8-5-11,14-3-4,-7-4-13,11 1-36</inkml:trace>
</inkml:ink>
</file>

<file path=ppt/ink/ink15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3:29:25.82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7 74 131,'-7'6'38,"7"-6"-14,0 0-15,0 0-4,4 6 1,-4-6-2,13-4-1,-3-2 0,3 1-1,-3-6-1,4 1 1,-3-2 0,3 1 0,-1 0 0,0 4-1,0 0 1,-3 5-2,-2 2 1,3 2 0,-2 5-1,-2 6 1,3 0-1,-1 3-1,2 1 2,0 0-1,1-2 0,0 1 0,0-6 0,2-2 0,3-2 0,2-5 0,0-1-1,-2-9-1,9 3-3,-10-8-11,1 1-5,-3-5-6,-1 0-22,-2 1-37</inkml:trace>
</inkml:ink>
</file>

<file path=ppt/ink/ink15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3:29:26.60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88 0 153,'0'0'31,"0"0"-10,0 0-15,0 0 0,0 0-1,7 9-1,-5-3-2,3 6 0,-2 0 0,0 5-1,-3 0 0,0 6-1,-7 2-2,-7-4-7,1 7-11,-8-5-5,-6-2-15,0-8-38</inkml:trace>
</inkml:ink>
</file>

<file path=ppt/ink/ink15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3:29:57.08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36 117 38,'0'0'50,"-6"6"-17,6-6-13,0 0-2,0 0-6,0 0-3,0 0-3,0 0-1,0 0 0,0 0-1,0-5-1,0 5 0,4-14-1,1 8 0,-2-6-1,1 1 0,3-2 0,-3 0 1,3 0-1,-2 4 0,-3-4-1,4 7 1,-6 6 0,3-8-1,-3 8 1,0 0-1,0 8 0,0 1 0,-2 2 0,-2 2 2,1 3-2,2 0 0,-2-1 0,0 2 1,2-1-1,-2 1 0,2-1 0,1-3 0,0 0 0,0-1 0,0-4 0,0 1 1,0-9-1,1 10 0,-1-10 0,0 0 0,0 0 1,-6 7-1,6-7 0,-8 0 0,8 0-1,-12-1 1,12 1 0,-11-2 0,11 2 0,-10-1 0,10 1 0,-7-1 0,7 1 0,0 0 0,0 0 0,-7 0 0,7 0 1,0 0-1,0 0 0,7 3 0,-7-3 0,10 0 1,0 0-1,0-2 0,-2 0 0,4-1 0,-1 2 0,-1 0 1,-4 0-1,3-1-1,-4 2 1,-5 0-3,10 2-10,-10-2-7,0 0-6,0 0-20,0 0-34</inkml:trace>
</inkml:ink>
</file>

<file path=ppt/ink/ink15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3:31:12.76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62 63 13,'0'-9'25,"0"1"-1,0 0-1,1-1 4,-1 0-8,0 9-2,1-14-4,-1 14-3,2-7-1,-2 7-3,0 0-1,0 3 0,-2 5-2,1 7 0,0 2-2,-4 7 1,-2 2-1,4 5 1,-5 2-1,1 0 0,-2-1-1,3 0 1,-1-7-1,3-4 1,1-5-1,0-4 0,3-12 0,0 0 0,3 0 1,4-13-1,3-4 0,2-4 0,3-3 0,0-3 0,2-2 0,5-3 0,-3 6 0,1-1 0,4 3 0,-7 4 0,6 10 0,-8 4 0,-1 6 1,-8 11 0,3 3-1,-9 9 1,0 3-1,-6 3 1,0-2-1,-2-2 1,1-3-1,-2-5 0,5-3 1,4-7-1,0-7 0,0 0 0,5-6 0,7-4 0,1-6 0,-1-3 1,4 1-1,-2-1-1,2 1 1,-2 2 0,0 5 0,-2 1 0,-4 6 0,4 4 1,-4 1-1,-4 8 0,1 1 2,2 6-2,-6 3 1,-1 0 0,0 2 0,0 2-1,-1-2 1,-1 0-1,-3-3 0,2-6-1,3 1-2,0-13-2,1 6-5,2-10-11,8-5-6,1-5-22,2-6-28</inkml:trace>
</inkml:ink>
</file>

<file path=ppt/ink/ink15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3:31:13.43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122 23 148,'0'0'29,"-7"-8"-14,7 8-10,-14-4 1,7 4-2,-6 0 0,0 1-1,1 5 0,-1 5-2,2 0 1,2 5 0,-2 3-1,6 0 0,-2 1 0,6-2-1,1-1 0,7-4 1,-1-4-1,5-6 0,3-3 0,0-4 0,2-8-1,-2 1 1,0-6 1,-1-2-1,-6-1 0,3 5 0,-7-3 0,0 8 1,-3 10-1,0-10 0,0 10 0,0 11 0,-1 3 0,1 5 0,0 3 0,0 1 0,8-1 0,-4-1 0,8-5-1,-1-4 0,5-5-1,-2-7-2,3-1-1,-1-11-2,1 0-3,-3-10-2,1 4-3,-3-7-2,-4 5-2,-2-2 4,-5 3 10,-1 0 9,0 4 9,0 5 6,-1 0-3,1 10-3,0 0-2,0 0-3,0 0-2,6 8-1,2 1-2,4 5 1,-5-2-2,5 3 0,1-1 0,1 0-1,1-1-1,-4-4 0,-1 2-3,0-6 1,1-2-3,-11-3-4,16-3-9,-12-8-11,2-1-22,-1-2-22</inkml:trace>
</inkml:ink>
</file>

<file path=ppt/ink/ink15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3:31:13.62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155-1 88,'0'0'53,"-9"-2"-21,9 2-18,-14 5-5,7 3-3,0 8-1,-4 0-2,3 4 0,-6 0 0,1 5-1,-1-3-2,-1-1 0,2 0-4,-1-5-11,4-3-6,4-5-12,6-8-29,0 0-21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6T21:28:32.335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51 0 155,'0'0'28,"0"0"-8,0 0-14,0 0-1,5 5-1,-5 3 1,0 1-3,-5 1 0,-1 3 0,3 0-1,-4 3 0,1-4 0,-3 3-2,1-4-1,2 3-8,0-7-9,6-7-5,0 0-15,0 0-33</inkml:trace>
</inkml:ink>
</file>

<file path=ppt/ink/ink15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3:31:51.32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9 17 92,'0'0'37,"0"0"-13,-9 1-8,9-1-7,0 0-3,0 0-1,0 0-1,0 0-1,0 0-1,0 0 0,0 0 0,0 0 0,0 0 0,9 0 0,-9 0 0,15 0-1,-8 0 0,6-1 1,-3-2-1,4-1 0,-1 1 0,-3 1-1,-1 0 1,1 0-1,-10 2 0,8-1 0,-8 1-1,0 0 0,7 1-4,-7-1-10,0 0-8,0 0-12,0 0-27,0 0-14</inkml:trace>
</inkml:ink>
</file>

<file path=ppt/ink/ink15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3:31:52.02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40 155 76,'0'0'55,"-8"5"-22,8-5-22,0 0-4,0-8-1,0 8-1,5-10-1,2 3-1,-4-5 0,6 1-1,-3-5-1,5 1 0,-5-2 0,2 1-1,-5 0 2,4 4-1,-3 0 0,-1 5-1,-3 7 1,0 0 1,0 0-2,0 5 1,-6 8 0,4 2-1,-4 4 1,4 3-1,-2 3 0,3 3 1,1 1-1,0-2 0,0-2 0,0-1 0,0-5 0,0-4 1,0-2-1,0-5 0,0-8 2,0 6-2,0-6 0,-7 0 0,7 0 0,-14-4 0,6 2 0,0-1 0,-2-1 0,-1 2 0,3 0 0,0 1 0,8 1 0,-9-1 0,9 1 0,0 0 0,0 0 0,0 0 0,8 3 0,1-1 0,6-1 0,0-1 1,5 0-1,1 0 0,2 0 1,0 0-1,-3-2 0,-2 1 0,1 1-1,-5 0-2,0 3-11,-5-2-6,-9-1-9,8 7-26,-8-7-29</inkml:trace>
</inkml:ink>
</file>

<file path=ppt/ink/ink15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3:32:11.60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12 38 15,'2'-7'54,"-2"7"-25,0 0-3,0 0-8,0 0-3,0 0-5,0 0-2,0 0-2,0 0-1,1-7-1,-1 7 0,0 0-1,0 0-1,6-8 1,-6 8-2,0 0 1,0 0-1,3-8 0,-3 8 0,0 0 0,0 0 0,5-8-1,-5 8 1,0 0 0,0 0 0,0 0 0,0 0 0,0 0 0,0 0 0,0 7 0,-4 2-1,1 1 1,0 3-1,-1 5 0,-2-1 1,2 0-1,0-1 2,4-1-1,0 0 0,0-5-1,0-1 1,4-2 0,3-4-1,0 0 0,3-3 0,-1 0 0,4-4 0,-5 1-1,5-3 0,-5-1 0,0-1 0,0 0-4,-4-3-4,1 4-11,-1-4-7,-1 2-18,0-4-33</inkml:trace>
</inkml:ink>
</file>

<file path=ppt/ink/ink15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3:32:11.96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17 41 48,'-9'-6'52,"9"6"-28,0 0-8,-5-11-1,5 11-4,0 0-1,0 0-2,-3-8-3,3 8 0,0 0-1,0 0-1,0-9 0,0 9-1,0 0-1,3-7 1,-3 7-1,0 0 0,0 0-1,0 0-1,0 0-5,4 3-13,-4-3-7,3 8-21,-3-8-30</inkml:trace>
</inkml:ink>
</file>

<file path=ppt/ink/ink15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3:32:13.94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 1 50,'0'0'38,"0"0"-10,0 0-10,0 0-4,0 0-4,0 0-2,0 0-3,0 0 0,5 6-1,-5-6 0,0 14 0,0-5-2,0 1 0,-1 3 1,-1-2-1,0 3-1,-1-1 0,3 3 0,-2-1 0,2-4 0,0 3-1,0-4 0,0 0 1,2-3-1,-2-7 0,3 10 0,-3-10 0,11 2 0,-11-2 1,13 0-1,-9-5 1,6-1-1,0 1-3,-3-7-4,1 5-13,1-4-10,1-4-21,-3 3-20</inkml:trace>
</inkml:ink>
</file>

<file path=ppt/ink/ink15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3:32:14.51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 35,'0'0'25,"0"0"-4,0 0-4,0 0-3,0 0-5,0 0-4,0 0 1,4 7 0,-4-7 2,0 0-1,5 2-1,-5-2 0,0 0-2,10 0 1,-10 0-4,0 0 2,0 0-3,7-4 1,-7 4-2,0 0-1,0 0-12,7 0-17,-7 0-17,0 0-17</inkml:trace>
</inkml:ink>
</file>

<file path=ppt/ink/ink15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3:32:28.08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18-1 40,'0'3'36,"0"-3"-2,0 0-12,0 0-5,0 0-5,0 0-2,0 0-2,0 0-2,0 0-1,0 0-1,0 0-1,0 0 0,0 8 0,0-8-1,0 9 0,0-9 1,-1 13-1,-1-4-1,-2-1 1,1 3-1,2 2 1,-2-3-1,2 3 0,1-4 1,-2 4-1,2-6 1,0 1-2,0-8 1,2 11-1,-2-11 1,5 3-1,-5-3 0,10 0-1,-3-1 0,-7 1 0,15-5-1,-15 5-2,15-9-5,-15 9-11,16-11-5,-11 4-18,4-1-28</inkml:trace>
</inkml:ink>
</file>

<file path=ppt/ink/ink15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3:32:28.74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10 4 88,'0'0'50,"-11"3"-20,11-3-19,0 0-3,0 0-2,0 0-2,0 0 0,0 0-1,0 0 0,0 0-1,0 0 1,0 0-1,0 0 0,7-1-1,-7 1 0,10-1 0,-10 1 0,11-1-1,-2 1 0,-1-1 2,-1 1-2,3-1 0,-1 0 0,-1 1 0,-1-2 0,3 2-3,-10 0-3,19 0-12,-12 0-6,0 0-13,0 0-35</inkml:trace>
</inkml:ink>
</file>

<file path=ppt/ink/ink15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3-11-17T12:56:41.18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0,'0'0,"0"0,0 0,0 0</inkml:trace>
</inkml:ink>
</file>

<file path=ppt/ink/ink15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3:30:38.09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62 130 114,'0'0'42,"0"0"-16,0 0-14,0 0-3,0 0-3,0 0 0,0 0-3,0 0 2,-6 5-3,3 4 0,-1 7 0,-5 5-1,4 4 1,-5 7-1,4 1 0,-3 10 0,5-6 0,1 1 0,3-4-2,0-3 2,6-6-2,5-5 2,4-2-1,0-11 0,2-7 0,7 0 0,-3-4 1,5-8-1,-5-2 0,5-9 1,-1-6-1,4-6 0,-7-3 0,2-2 1,-7-6-1,-1 2 0,-5-1 0,-7 6 1,-2 3-1,-4 1 0,-5 9 1,-7 0-1,-3 10 1,-6 7 0,-5 3 0,6 5-1,-10 6 1,1 10-1,0 6 0,1 6 0,2 1 0,5 2-1,2 1 0,7-4-5,12 8-12,2-10-3,10-11-7,3-7-22,7-6-43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6T21:28:32.337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82-1 156,'0'0'28,"2"-8"-8,-2 8-14,0 0 0,4 5-2,-1 4 0,2 6-2,1 3-1,3 1 1,2 5-1,0 2 1,0 3-1,0 3 0,-4 2-1,1 0 1,-3 7 0,-5-2-1,-5 6 1,-4-1-1,-8-1 0,-3-1 1,-2-1-1,0-4 0,-2-5 0,4-6-1,3-6 0,7-3-4,1-12-11,9-5-5,0 0-8,9-17-20,7-3-39</inkml:trace>
</inkml:ink>
</file>

<file path=ppt/ink/ink15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3:30:38.66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203 32 132,'0'0'37,"4"-14"-12,-4 14-15,0-10-3,0 10-1,0-8 0,0 8-2,-6 0-1,-4 7 0,-1 2-1,-3 5 0,-2 7-1,-1 5 1,0 6-1,-6 6 0,4 3 0,1 5-1,-1-2 1,4 2-1,5 1 0,0-6 0,8-3 0,2-7-1,0-5 0,2-9 0,10 1-1,-5-10-3,13 0-12,-6-8-5,2-7-8,-1-5-19,2-6-39</inkml:trace>
</inkml:ink>
</file>

<file path=ppt/ink/ink15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3:30:39.30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181 0 177,'0'0'24,"0"0"-3,0 0-17,-10 10-1,6 4 1,-7 5-2,-1 10 0,-2 2-1,-3 10 0,-1 4-1,-4-3 0,4-1 0,1-4 0,3-5 0,1-8 0,3-9 0,8-6 0,4-13 1,8-9-1,3-7 0,-1-7 0,3-4 0,-1-8 0,0 5 0,-3-11 0,4 6-1,-4 5 1,0 4 0,-1 9 0,-3 6 0,5 11 0,-5 8 0,1 10 1,-2 10-1,3 7 1,-5 3-1,3 6 1,-4-2-1,2-4 0,3-3 1,-6-5-1,8-8 1,-4-7-1,5-13 1,2-11-1,-3-4 0,3-8 0,0-8 1,1-1-1,-1-4 0,-1-4 0,0 11 0,-5 1 0,4 2 1,-6 9-1,2 4 0,-5 4-1,-2 11-1,0 0-3,8 3-8,-8-3-10,0 15-3,0-15-19,0 8-37</inkml:trace>
</inkml:ink>
</file>

<file path=ppt/ink/ink15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3:30:39.58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135 15 178,'3'-9'25,"7"6"-3,-5 0-17,7 5-1,2 9-1,-1 4-1,-5 6 0,5 4-1,-3 4 0,-7 7 0,-3 0-1,-3 9 1,-13 8-1,-3-1 0,-6 2-1,-6-2 1,1-3-4,-7-8-8,10-7-10,6-16-4,8-16-16,9-9-41</inkml:trace>
</inkml:ink>
</file>

<file path=ppt/ink/ink15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3:30:40.23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29 24 85,'-13'-5'55,"7"4"-28,6 1-12,-10-3-3,10 3-3,0 0-2,0 0-1,0 0-2,10-3 1,-3 2-3,6 1 0,4 0 0,4 0 0,-1 0-1,7 0-1,-4 0 1,-2-3-1,2-1 1,-3 3-1,-6 1-1,-1-3-2,-6 5-5,-7-2-13,0 0-4,-4 6-15,-8-3-38</inkml:trace>
</inkml:ink>
</file>

<file path=ppt/ink/ink15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3:30:40.47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29 159,'0'0'29,"0"0"-7,0 0-15,8 3-2,4-3-2,12 0 0,-6-3-1,8 0 0,2-1-2,-2 2-1,-3-1-2,-8 1-13,6 0-7,-9 1-8,-4-2-31,1-6-34</inkml:trace>
</inkml:ink>
</file>

<file path=ppt/ink/ink15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3:30:41.48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30 15 81,'0'0'59,"10"-8"-25,-10 8-20,4-1-5,-4 1-2,3 12-3,-3 1 0,0 9-1,-3-6-1,-1 12 0,-6-6-1,6 8-1,-5-3 2,5-2-2,-5-4 1,6-4-1,2-8 0,1-9 0,0 0 0,11-3 1,-5-15 0,4 0-1,-3-5 0,4-3 0,2 3 0,0-7 1,0 6-1,-2-1 1,3 3-1,2 5 0,1 4 1,-1 7 0,-1 6 0,-1 5-1,-4 5 2,-1 7-2,-6 2 1,0 2-1,-3-3 1,-5 1-1,3-2 1,-1-6-2,1 1 1,2-12 1,0 0-1,5 0 0,6-5 0,-1-9 1,5-5-1,2 0 0,2-3 0,-2 3 0,3 3 0,1 0 0,-4 4 0,2 9 0,-7 3 1,0 2-1,-5 11 1,-3 2 0,-4 2 0,0 4-1,-1 1 1,-6 0 0,2-3-1,0 0-1,0-6 1,5-3-2,3 0-2,-3-10-7,20 0-11,-6-7-5,5 0-20,6-10-36</inkml:trace>
</inkml:ink>
</file>

<file path=ppt/ink/ink15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3:30:41.91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144 15 167,'0'0'27,"-11"-11"-5,-5 7-16,8 4-2,-3 0-1,-2 2 0,-1 2-1,1 8-1,-3 2 0,3 4-2,1 1 2,3-1-1,2 0 0,6 1 0,1-6 1,5-2-1,5-7 0,6-4 0,2-2 1,4-5-1,-5 1 0,2-9-1,-1 2 0,-6-5 2,-2 3-2,-1 1 1,-6 0 0,-3 2 0,0 3 0,0 9 1,-10 0 0,7 13-1,1 0 1,2 7 0,2 1-1,8-2 0,-3 4 1,7-2-2,5-7 0,2-4-1,2-5-2,-2-8-9,7-3-8,-4-4-7,1-7-17,-1-4-41</inkml:trace>
</inkml:ink>
</file>

<file path=ppt/ink/ink15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3:30:42.12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21 1 161,'0'0'30,"-13"0"-8,11 12-11,-3-5-6,5 10 0,0-1-2,7 2-2,4 1 1,1 1-1,5 1-1,0-4 0,1-6 0,1-2-1,2-3-2,-7-6-5,5 2-11,-7-8-5,1-5-10,-4-6-35</inkml:trace>
</inkml:ink>
</file>

<file path=ppt/ink/ink15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3:30:42.29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206-1 169,'-10'2'28,"-5"3"-6,7 9-13,-8-3-4,3 8-1,-2 4-2,-1-2-1,1 8-1,-2-4-3,5 4-9,-6-7-11,2 3-4,-2-9-17,1 4-47</inkml:trace>
</inkml:ink>
</file>

<file path=ppt/ink/ink15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3-11-17T13:31:11.63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6T21:28:32.338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 41 57,'0'0'59,"0"0"-20,-6-2-24,6 2-4,0 0-1,1-2-3,-1 2-2,13-6-1,-13 6 0,12-4 0,-4 2-2,4 0 0,-1-1 1,5 2-2,-1 0 0,4-2 0,3 2 0,-1 0 0,3-1 0,-1-2 0,-3 1 0,3 1-1,-4 0 1,-5 2 0,2 0-1,-7 0 0,0 0 0,-9 0-1,0 0-1,0 0-1,0 11-3,-9-11-8,3 3-7,-7 2-9,4-2-25,-5 1-22</inkml:trace>
</inkml:ink>
</file>

<file path=ppt/ink/ink15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3:31:30.25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193 51 30,'0'0'51,"0"0"-14,6 0-14,-6 0-7,10-4-5,-10 4-4,4 0-1,-4 0-1,9-8-1,-9 8 0,0 0 0,2-12 0,-2 12-1,0-8-1,0 8 0,0-9 0,0 9 0,-11-7 0,5 6 0,-5 0-1,2 1 0,-3 0 2,0 0-2,0 3-1,-1-2 1,-1 3-1,1-2 1,0 1-1,6 4 1,-4-1-1,3 1 0,8-7 0,-8 13 0,6-4 0,2 1 0,0 1 0,2 1 0,6-3 0,1 1 1,4 1-1,1-2 0,2 4 0,-2-1 0,0 0-1,2-5 2,-2-1-1,-1 6 1,-5-4 0,-1 0-1,-3 3 1,-4-11 0,5 11 0,-5-3 0,0-8-1,-10 9 1,-3-4 0,4-2-1,-8-1 1,3 0-1,-4-2 0,-1 0 0,-3 0 0,2 0 0,-3-3 0,4 0-1,5 1-1,-1-1-3,15 3-11,-6-14-8,6 4-8,6-9-34</inkml:trace>
</inkml:ink>
</file>

<file path=ppt/ink/ink15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3:31:32.54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64 160 55,'0'0'59,"0"0"-29,0 0-11,0 0-4,1-8-5,-1 8-2,0 0-2,0 0-1,-4 0 0,4 0-2,-13 4 0,13-4-1,-14 14 1,8-2-1,-1 0-1,3 5 0,-3-1 0,3 4 0,1 2 0,0-2-1,3 2 1,0-1 0,6-4-1,-1 1 1,4-7 0,-1 1-1,5-2 1,1-3-2,2-3 2,4-4-1,0 0 1,0-4-1,4-6 0,-1-2 0,-5-2 0,5-2 1,-3-5-1,-5 1 0,2 0 0,-5-3 1,-5 0-1,0-2 1,-7-4-1,0-3 0,-1 4 0,-8 1 0,-1 1 0,-1 2 0,-2 2 0,-3 3 0,1 8 0,-1 7 1,-4 4-1,3 0 0,-1 11 0,-2 2 0,0 9 0,0 4 0,-1 1 0,4 2-1,0-2 0,7-4-3,10 1-11,0-10-6,8-6-6,6-8-20,9-10-42</inkml:trace>
</inkml:ink>
</file>

<file path=ppt/ink/ink15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3:32:33.42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166 18 28,'3'-8'60,"-3"8"-11,0-10-28,0 10-6,0 0-4,0 0-1,0 0-3,0 0-1,0 0-1,0 0-1,-12 3-1,8 5 1,-5 0-1,1 6-1,-3 2 0,-1 3 0,-1 1-1,2 4 1,-3 0-1,1 2 0,-1-2-1,4-1 1,-1-1-1,3-1 1,0 0-1,2 1 1,3-4-1,3 1 0,0-4 1,0 5 0,2-2-1,2 0 0,0-2 1,3-1-1,1-2 1,-1-2-2,4 0 0,-4-4-2,5 3-3,-12-10-11,18 4-5,-8-7-6,1-5-24,-4-7-39</inkml:trace>
</inkml:ink>
</file>

<file path=ppt/ink/ink15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3:35:29.85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72 54 76,'0'0'55,"1"-7"-28,-1 7-9,0 0-6,0 0-2,0 0-3,0 0-3,0 0 0,0 0-1,0 0-1,0 4-1,0-4 0,-4 14 2,-1-3-2,4 5 0,-5-2 0,2 8 0,-2-1 0,1 1 0,-2 1-1,4-3 1,-4-2-1,2-1 0,0-6 0,1-1 1,4-10-1,-6 12 1,6-12-1,-4 11 0,4-11 0,0 0 0,0 0 1,0 0-1,-2 7 0,2-7 0,0-5 1,2-3 0,2-1-1,-3-2 0,5-2 0,0-6 0,-1-1 0,1 2 0,0-5 0,2-2 0,1-1 0,-2 2 0,1 1 0,1 3 0,-3 2 0,-2 0 0,1 4 0,-3 7 0,-2 7 0,0 0 1,7 12-1,-6 3 0,2 5 0,0 4 1,0 5-1,0 2 1,0 0-1,1-3 0,-1-1 0,1-3 0,0-4 0,1-1 0,-4-8 0,5-2 0,-6-9 0,0 0 0,8 5 0,-8-5 1,9-7-1,-4-5 0,1-1 0,1-2 0,0-1 0,2-1 1,1-5-1,1 2 0,2-4 0,-2 4 0,3-1 0,1 3 0,-3 2 0,-2 3 0,0 5 0,-4-2-1,-6 10-2,0 0-6,8 4-11,-8-4-3,-2 20-10,-7-6-33,1 1-19</inkml:trace>
</inkml:ink>
</file>

<file path=ppt/ink/ink15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3:35:30.23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44 13 142,'2'-10'33,"-2"10"-10,0 0-13,7-5-3,-7 5 0,0 0-4,7 5 1,-3 8-2,-4-2 0,0 0-1,0 2 1,-4 1-2,-3 1-1,-2-5-2,2 2-14,-1-8-4,-5-1-6,4-3-19,2-2-40</inkml:trace>
</inkml:ink>
</file>

<file path=ppt/ink/ink15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3:35:31.13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162 31 141,'0'0'30,"0"0"-8,5-13-16,-5 13 0,7-6-3,-7 6 1,5-9 0,-5 9-2,0 0 2,0 0-2,0 0 0,-9-3-1,-1 3 1,0 0-1,-4 6 1,1-1-1,-2 0 0,-1 2 0,0-1 0,2 1 0,1 1-1,3 0 1,3-4-1,7-4 0,-5 11 0,5-5 1,0-6-1,14 12 0,-4-7 0,3 4 1,1 1-1,1 1 0,0 0 0,-1-2 0,-1 0 1,-5 1-1,1-2 1,-9-8-1,5 14 1,-5-14-1,0 11 1,-8-8-1,-5 0 1,0-1-1,-2-2 0,-2 0 0,-1-1-1,3-2 0,-2 3-3,3-7-3,5 7-13,1-7-2,8 7-7,-10-8-26,10 8-31</inkml:trace>
</inkml:ink>
</file>

<file path=ppt/ink/ink15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3:35:32.04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103 9 137,'0'0'34,"2"-6"-11,-2 6-14,0 0-3,11-4 0,-11 4-3,7 0 1,-7 0-1,10 7-1,-3-2 0,2 8-1,1 1 1,1 1-1,0 7 0,-1-1 0,2 3 0,-2 0 0,-7 4 0,1 0 0,-4-2 0,-2-1 1,-3 0-2,-7-1 1,-2 6-1,-1-3 1,-3-3-1,-3 0 0,1-2 0,0-3-2,2 5-3,-3-11-12,6 1-3,0-5-5,2-7-19,2-8-42</inkml:trace>
</inkml:ink>
</file>

<file path=ppt/ink/ink15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3:35:33.73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20 60,'0'0'44,"0"0"-7,0 0-16,0 0-7,0 0-3,0 0-4,0 0-1,0 0-1,0 0-1,0 0 0,4-1-1,5 1 0,0 0 0,0 0-1,4 0 0,3 0 0,-1-2-1,5-1 0,0 3 1,-1-1-1,1-4-1,-2 3 1,-2-1 0,-2 3-1,-1 0 1,-8 0-1,5-3 0,-10 3 0,5-1 0,-5 1 0,0 0-1,0 0-1,0 0-2,0 0-10,-3 1-5,3-1-7,-12 0-15,12 0-33</inkml:trace>
</inkml:ink>
</file>

<file path=ppt/ink/ink15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3:35:34.09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76 22 152,'0'-12'29,"0"12"-10,-3-10-11,3 10-2,0 0-2,0 0 0,0 0-1,0 0-1,-3 5 0,2 3 0,-8 5 0,5 3-1,0-1 0,-5 0 0,3 2 0,-1 2 0,3-1-1,-4 2 1,2-4-1,2-1 0,-2-1-1,4-1-1,2-2-3,0-11-13,0 0-1,0 0-9,10-8-20,-7-6-35</inkml:trace>
</inkml:ink>
</file>

<file path=ppt/ink/ink15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3:35:36.31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38 45 79,'0'0'42,"0"0"-15,0 0-8,0 0-7,0 0-3,-1-10-1,1 10-2,0 0-2,0 0 1,0 0-1,0 0-1,-5 7-1,4-1 2,-2 4-3,0 1 1,-1 5-1,1 3 0,0 0-1,2 3 1,-2 0 1,-1-2-2,2 2 0,1-4 0,0-5 1,-1-2-1,2-11 0,0 6 0,0-6 1,0 0-1,0 0 1,4-8-1,-2 1 0,5-4 1,-6-3-1,4-1 0,3-4 0,-2-2 0,4-2 0,4 1 0,0-3 0,2 5 1,-1 3-1,4 2 0,-1 1 1,4 3 0,-5 3-1,0 4 0,-3 2 0,0 2 0,-4 2 1,-3 2-2,0 6 0,-5-2-2,2 5-6,-4-2-10,-1 1-3,-4-1-10,-2 3-27,3-4-30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6T21:28:32.339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19 11 129,'0'0'37,"-14"7"-13,6-7-16,8 0-1,0 0-2,0 0-1,0 0-1,0 0 0,8 0 0,3 0-2,1-2 1,2-1-1,1 0 0,3 1-1,-1 0 1,4 1 0,-2-2-1,2 2 0,-2 1 1,1 0-1,-3 0 0,0 0-1,-3 3-2,-5-3-9,-1 1-8,-8-1-6,9 0-17,-9 0-38</inkml:trace>
</inkml:ink>
</file>

<file path=ppt/ink/ink15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3:35:36.96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68 33 162,'0'0'26,"0"0"-7,-8 6-11,3-2-4,1 4 0,-4 2-1,5 6-1,-7 0 0,5 0-1,-2 1 0,3 1 0,0-6-1,-2-1 1,3-3 0,3-8 0,0 0-1,0 0 1,9-6 0,-2-5 0,3-3-1,1 0 1,-2-7-1,2 2 1,2 1-1,0 0 0,-8 6 0,4 2 1,-5 3-1,-4 7 0,12-4 0,-10 8 0,1 7 0,-1 3-1,3 4 1,-3 0 0,1-1 0,1 0 1,3-4-1,-3-5 0,6-1 1,-4-7-1,4 0 1,-2-4-1,2 0 1,0-3-1,-1-2 0,-1 1 1,-2-6-1,2 7 1,-2-6-1,1 3 0,-1 3 0,1-2-1,-7 9-1,7-16-2,3 16-9,-10-8-8,0 8-3,0-19-12,0 6-34</inkml:trace>
</inkml:ink>
</file>

<file path=ppt/ink/ink15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3:35:37.29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61-2 169,'-2'-3'25,"2"3"-6,-9 5-12,6 6-1,0-3-3,-3 9 1,0-1-2,4 6-1,-4 1 0,3-2 0,-1 4-1,2-6 0,1 1-3,-6-8-3,7 3-13,0-15-2,-6 9-8,6-9-25,0 0-32</inkml:trace>
</inkml:ink>
</file>

<file path=ppt/ink/ink15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3:35:38.10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166 16 62,'0'0'52,"0"0"-17,2-10-22,-2 10-2,0 0-2,0 0 0,0-6-1,0 6-2,0 0-1,0 0 0,-5 2-1,5-2 1,-14 11-2,5 1-1,0-2 1,-3 5-1,-1-1 0,2 5-1,-2 4 0,4-1 0,-2 4 0,-1-2 0,5 3-1,-3 0 1,5 0-1,-4 1 0,5-6 1,3 2-1,-5 1 0,4-3-1,2-2 1,-1-1-2,1 1-1,-3-7-4,3 3-10,0-7-4,0-9-6,0 0-22,6-2-34</inkml:trace>
</inkml:ink>
</file>

<file path=ppt/ink/ink15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3:35:38.67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136 27 159,'0'0'27,"7"-10"-11,-7 2-8,0 8-2,0-9 0,0 9-2,-16 1-1,5 3 1,-3 2-2,2 3 0,-6 0-1,8 2 0,-3 1 0,3-3 0,6 0-1,2 1 0,2-2 1,0 0-1,5-1 0,6 2 0,2-4 0,-5 2 0,5 0 0,0 0 0,-2 2 0,-4-1 1,0 1-1,-5-1 1,-2 5-1,-2-5 1,-8 3 0,1-1 0,-1-2-1,-5 1 0,1-6 0,0-2 0,1 3-1,2-4-1,4 0-1,-5-5-6,12 5-9,-7-12-4,7 12-6,0-15-24,6 3-32</inkml:trace>
</inkml:ink>
</file>

<file path=ppt/ink/ink15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3:35:39.08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158 0 165,'0'0'25,"-5"9"-5,4-3-14,1 6-2,4-2 0,5 7-1,-5-2 0,7 3-1,-5 0 0,4 2-1,-4 2 0,2 4 0,-6 1 0,-2 1 0,-2 2-1,-8 4 1,-2-3-1,-4 1 1,-1 1-1,-2-5 0,-5 1-1,4-3-2,-1 2-6,0-14-12,5 4-2,-5-9-10,8-7-35</inkml:trace>
</inkml:ink>
</file>

<file path=ppt/ink/ink15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3:36:16.82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240 26 0,'0'-8'10,"0"8"5,0 0-2,0 0 2,0 0-3,0-7 4,0 7-1,0 0 5,0 0-5,8-4-1,-8 4-2,0 0-2,8 0-2,-8 0-1,8 1-1,-8-1 0,10 1-3,-10-1 1,14 0-1,-14 0 0,14-1 0,-14 1-1,10-2-1,-10 2 2,0 0-2,0 0 1,0 0-1,-5-3 1,-7 3-1,2-1 0,-1 0 0,-5 0 0,2 1-1,-3 0 1,2 2 0,-5 1 0,5-2-1,-2 3 1,-1 2 0,2 1 0,2-1-1,0 2 0,4 1 1,-1-2-1,3 5 0,1-3 0,5 2 0,-3 2 1,2 0-1,2 5 1,-2 1-1,3 5 0,0-1 1,0 1-1,0 4 1,0 1-1,0 2 0,0-1 0,0-4 1,0 6-1,0-3 0,-1 2 0,1-2 0,-3-3 1,-1 0-1,1 2 0,-1-3 0,2 2 0,1-1 0,-4 0 0,3 0 0,-3 0 0,4-4 0,-2 0 0,0 0 1,0-6-1,-1-1 0,3-4 0,1-1-1,-2-5 1,2 3 0,0-8 0,0 7 1,0-7-1,3 3-1,-3-3 1,13 1 0,-5-1 1,1 1-1,4-1 0,-2 0 0,-1 0 1,3 0-1,-2 3 0,2-3 0,1 0-3,-5-3-10,5 2-9,0-11-4,0 0-19,8-11-42</inkml:trace>
</inkml:ink>
</file>

<file path=ppt/ink/ink15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3:36:18.91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93 41 85,'0'0'44,"0"0"-18,0 0-9,0-9-5,0 9-4,0 0-3,9-2 0,-9 2 0,0 0-1,0 0-1,11-3 0,-11 3 0,6-2 0,2 1 0,1 0-1,1-2-1,4 3 1,0-4 0,3 2-1,0 1 0,5-2-1,-4 2 1,2-1 0,1 1-1,-5 1 1,1 0-1,-3 0 1,-2-1-1,-3 1 0,-3 0 1,-6 0-1,6 4 0,-3 3 1,-3 1-1,0 2 0,0 2 1,0 4-1,-5 0 0,3 1 1,0 3-1,1-1 0,-4 2 1,3 0-1,-1 0 0,-1 1 0,2 3 1,-4-1-1,1 1 0,2 3 0,-4-1 0,1 1 0,3 0 0,-4 0 0,3-3 0,1 0 1,3-1-1,-3-6 0,0 4 0,3-2 0,-1-2 0,0 1 0,-1-5 1,-1 3-1,2-2 0,-5-1 0,2 1 0,1 1 0,2-2 0,-5 0 0,6-1 0,0-3-1,0 4 1,0-3 0,0-2 1,0-9-2,0 18 1,0-18 0,0 14 0,0-3 0,0-11 0,4 10 0,-4-1 0,2-4 0,-2-5 0,0 13 1,0-13-1,0 7 0,0-7 0,1 8 0,-1-8 0,1 10 0,-1-10 0,0 0 0,0 0-1,0 0 1,-1 8 0,1-8 0,0 0 0,0 0 1,-7 9-1,7-9 0,0 0 0,-1 11 0,1-11 0,0 0 0,0 0 0,-8 0 0,8 0 0,-12 0 0,12 0 1,-15 1-2,7 0 1,-1 0 0,-2-1 0,-2 2 1,0-2-1,1 1 0,-4-1 0,2 0 0,-2 0 0,1 0 0,-2 4-1,1-1-1,2 4-7,-3-9-9,1 1-4,2-5-8,4-4-26,9-3-41</inkml:trace>
</inkml:ink>
</file>

<file path=ppt/ink/ink15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3:37:30.186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29 232 0,'0'0'28,"0"0"1,0 0-3,0 0 1,0 0-8,0 0-2,0 0-4,0 0-3,3-9-2,-3 9-1,0 0-1,0 0 0,0-7-1,0 7-1,0 0 0,0 6-1,0-6 0,-1 13-1,-2-3-1,3 5 1,-3-2 0,0 4-1,0 0 0,2 0-1,0 1 1,1 1-1,0 0 1,0 0-1,1-2 0,3-2 0,0 1 1,-1-3-1,2 0 0,3-5 0,-2-2 1,4-3-1,1-3 1,0 0 0,4-1-1,-1-7 1,3 0 0,1-6 0,-1 1-1,2-4 1,4-1-1,-6-1 0,1-3 1,2 0-1,-4-5 0,-4 1 0,-3-3 0,1-1 0,-4-1 1,-4-1-2,1 3 1,-3 1 0,-3 3 0,-5 2 0,-3 4 0,-4 2 0,-2 5 0,0 3 0,-3 3 1,-2 2-1,-1 4 0,2 1 1,1 5-1,0 4 1,3 0-1,1 5 0,0 0 0,2 3 1,3-1-1,0 6 0,5-1 0,-4 3 0,4-1 0,3 0 0,-2-1 0,3 0-1,2 2-4,0-11-10,2-1-5,3-6-5,-5-7-19,10-1-40</inkml:trace>
</inkml:ink>
</file>

<file path=ppt/ink/ink15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3:37:31.453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191 19 100,'6'-12'37,"-6"12"-14,9-7-8,-9 7-4,0 0-3,0 0-1,0 0-2,0 0-1,-9 4 1,2 6-2,-6 0 1,-1 2-2,-2 2 0,2 5-1,-3-1 1,1 3 0,1 2-1,1 2 0,1 3 0,0 2 0,0-1 0,3 2-1,5 0 1,-4 0-1,5-3 0,1 2 1,2-3-1,1 2 1,0-3-1,0-1 1,1-4-1,0 0 0,4-2 1,0-1-2,0-4 1,-3-6-2,7 2-6,-9-10-11,8 3-2,0-6-10,-6-9-30,3-6-29</inkml:trace>
</inkml:ink>
</file>

<file path=ppt/ink/ink15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3:37:33.425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34 42 83,'4'-12'54,"-4"5"-28,0 7-10,0 0-4,0 0-3,0 0-3,0 7-1,-2 4-1,0 3-2,-1 3 0,2 6 1,-6 2-1,5 1-1,-2-3 0,1-1 0,-4-3 0,4-4 0,0-3-1,2-3 1,1-9-1,0 0 1,0 0-1,0 0 1,0-9-1,3-3 0,0-3 1,5-4-1,-1-1 0,3-2 0,4-4 0,1 4 0,0-2 0,1 2 0,2 2 0,4 4 1,-5 6-1,0 3 1,-2 7-1,0 1 1,-4 7-1,0 6 1,-6 3 0,-3 5 0,0-2 0,-2 6 0,0-5 0,-3 2-1,2-2 1,-2-1-1,-3-4 0,3-3 0,2 0 1,-2-5-2,3-8 1,0 12 0,0-12-2,0 0-1,0 6-3,0-6-10,0 0-6,6-3-6,4 0-20,0-4-37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6T21:29:08.712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36 0 10,'0'0'23,"0"0"-3,0 0-1,0 0-3,0 0 0,0 0 3,0 0-5,0 0-3,0 0-1,0 0-2,0 0-1,0 0-2,0 0 0,0 0-1,0 0-1,0 7-1,0-7 0,0 18 0,0-10 0,0 3 0,-3 0-1,1 1 0,2 1 1,-1-2-1,-1 1 0,-1 3 0,-1-3-1,3 1 1,-4-2 0,3 3-1,-3-3 1,3-1-1,-1-1 0,3-9 1,-5 15-1,5-15 0,0 11 0,0-11 0,0 0 0,0 0 0,0 0 0,0 0 0,0 0 0,0 0 0,3 1 0,-3-1 0,7-3 1,-7 3-1,8-14 0,-1 5 0,0-1 0,-1-5 0,4 2 0,-7-3 0,7-1 0,0 3 0,-3-4 1,1 6-1,0-5 0,1 6 0,0-1 0,1 3 0,-10 9 0,14-9 1,-14 9-1,13-4 1,-13 4-1,8 0 1,-8 0-1,0 0 0,10 7 1,-10-7-1,3 10 0,-3-10 1,5 16-1,-3-10 0,-2-6 1,3 18-1,-3-10 0,0 3 1,0 1-1,0-2 0,0 4 2,0-3-2,0 1 0,-2 1 0,1-2 1,-1-1-1,2-10 0,0 12 0,0-12 0,0 0-3,3 14 0,-3-14-8,0 0-10,14-10-7,-14 10-25,10-16-28</inkml:trace>
</inkml:ink>
</file>

<file path=ppt/ink/ink15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3:37:33.682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54 0 170,'0'0'26,"2"13"-7,-2-13-12,0 12-4,-1-4 0,0 3 1,-2 3-2,0-1-1,-3 2-1,0 1 0,-4-4-3,-1-5-9,6 2-7,1-8-5,4-1-13,-7-11-34</inkml:trace>
</inkml:ink>
</file>

<file path=ppt/ink/ink15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3:37:34.169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172 50 166,'10'-12'26,"-4"4"-6,-6-3-13,0 11-1,0-17-2,0 17 0,-13-3-2,0 3 0,-3 3 0,-2 6-1,1 3 1,-6 0-2,5 5 1,2 0 0,5-3-1,4 0 0,5-1 0,2 1 0,5-4 0,6 2 0,3-1 0,2-1 0,1-2 0,-2 4 1,0-2-1,-1 1 0,-6 1 1,-3-1-1,-5 1 1,-5-1-1,-5 1 0,-2-4 0,-4 2 1,-4-6-1,2 0-1,-1-3 1,4-1-1,0 0 0,3-3-2,2-3-3,10 6-10,-2-17-5,4 9-5,5-9-19,7 3-38</inkml:trace>
</inkml:ink>
</file>

<file path=ppt/ink/ink15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3:37:34.905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0 15 90,'0'0'52,"7"-11"-20,-7 11-18,0 0-3,6-5-3,4 10-2,-10-5-1,16 15 0,-4-3-2,3 4-1,-3 4 0,3 4 1,-3 1-2,2 5 0,-4 4 0,2 2 0,-7 0 1,4 4-1,-9-1 0,0 4 0,-9-3-1,2 0 1,-7 0-1,-1-3 0,-2 0-1,-3-5-1,5 5-9,-2-14-10,6-7-2,2-7-13,9-9-34</inkml:trace>
</inkml:ink>
</file>

<file path=ppt/ink/ink15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3:37:36.077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0 1 129,'0'0'39,"0"0"-15,0 0-13,4 0-4,-4 0-1,14 0-2,-5 0 0,2 0-2,2 1 0,3-1-1,2 0 0,1 0 0,-2 0 0,0 0 0,3-1-1,0 1 1,-5 0-1,1-1 0,-2 1-1,-5 0 1,-1 1-3,-8-1-1,9 7-6,-9-7-10,-10 6-7,-2-3-16,1 1-30</inkml:trace>
</inkml:ink>
</file>

<file path=ppt/ink/ink15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3:37:36.342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0 19 134,'0'0'38,"0"0"-14,0 6-11,0-6-7,17 0-1,-8-3-1,9 1-1,-1-4-1,2 3-1,-1 0 0,5 2 0,-6-1-1,-2 0-1,2 2-2,-4-3-5,0 3-12,-2 0-4,-11 0-14,6 0-35</inkml:trace>
</inkml:ink>
</file>

<file path=ppt/ink/ink15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3:38:00.088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80-4 25,'2'-7'63,"-2"7"-13,0 0-29,0 0-6,0 7-5,0-7-2,-2 15-1,-1-5-3,1 9 0,-3-2-1,0 8 0,1 1-1,-3 3-1,0-1 0,-3 0 0,4-2-1,-4-1 0,5-7 1,-4-1-1,5-9 1,1-1 1,3-7-2,0 0 1,0 0 0,0-4-1,1-4 0,2-2 0,7-4 0,-3-4 1,5-3-1,2-3-1,0-2 1,2-2 1,-1 1-1,2 1 0,0 3 0,-1 2 1,0 7-1,-6 7 1,1 5-1,-2 4 1,-4 7 0,-2 4 0,-3 5-1,0 3 1,0 2 0,-3 0 0,0 1-1,-2-2 0,-1-2 0,2-3 0,-1-6 1,1 0-1,4-11 0,0 0 0,0 0 0,10-16 1,0 2-1,3-4 0,4-3 0,4-2 0,2 0 0,0-1 0,4 4 0,-2 0 0,-3 7 0,0 0 1,-3 7-1,-6 3 0,-4 5 1,-3 6 0,0 5-1,-5 6 1,-1 4-1,-1 3 1,-3 0-1,2-1 0,-1 0 1,-1-2-1,0-3 0,2-7-1,2-2 1,0-11-2,0 7-1,0-7-2,12-1-3,-11-9-9,12 0-7,-7-3-11,8 0-30,-1-2-16</inkml:trace>
</inkml:ink>
</file>

<file path=ppt/ink/ink15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3:38:00.581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49 86 60,'19'-5'63,"-4"0"-27,-2-3-17,-1 4-4,-5-9-5,4 8-2,-8-9-2,-3 14-1,0-13-1,0 13-2,-11-14 0,5 11 1,-7 2-2,-1 2 0,0 7 0,0 4 0,-2 2 0,2 7-1,2 1 1,7 3-1,-4-3 1,8 2-1,1-6 0,4-1 0,4-6 0,4-5 1,-1-6-1,3-1 0,2-9 0,1-3 1,-1-2-1,-2-6 0,-3-1 0,1 2 0,-4 0 0,-2 6 0,-3-2 0,-3 16 0,0-6 0,-2 8 0,-3 13 0,3 2 0,-4 5 0,6 3 0,0 1 0,0-1 0,6-4 0,6-3 0,-1-4 0,3-6-1,6-4 0,-3-4-2,4-1-2,-2-10-9,-1 1-7,2-8-6,0 2-17,-7-6-34</inkml:trace>
</inkml:ink>
</file>

<file path=ppt/ink/ink15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3:38:00.837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4 0 161,'0'0'28,"-4"4"-7,4-4-14,0 17-1,0-9-2,6 7 0,1-4-1,3 5-1,1-3-1,0 2 0,6 2 0,-4-2-1,1-1 0,-1-2-1,0 0-1,-6-3-1,2 4-4,-9-13-10,0 0-5,0 0-8,0 0-27,0-19-25</inkml:trace>
</inkml:ink>
</file>

<file path=ppt/ink/ink15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3:38:01.050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159 8 129,'0'-8'40,"0"8"-15,-3 5-12,-6 2-4,7 8-3,-10 3-2,4 6 0,-4-1-1,2 2-2,-4 2 0,1-1-1,2-1-2,-6-5-7,7-1-11,-4-6-3,1-2-13,2-8-33</inkml:trace>
</inkml:ink>
</file>

<file path=ppt/ink/ink15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3:38:13.977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0 0 30,'0'0'27,"0"0"-1,0 0-7,0 0-3,0 0-5,0 0-2,0 0 1,0 0-3,0 0-2,0 0 0,0 0-1,0 0-2,0 0 1,0 0-2,0 0 0,0 0 1,0 0-1,0 0 1,0 0 0,0 0-1,0 0 1,0 0-2,0 0 1,0 0-1,0 0 1,0 0-2,0 0 2,0 0-1,0 0 0,0 0 0,0 0 0,0 0 0,0 0 0,0 0 0,0 0 0,0 0 0,0 0 0,0 0 0,0 0 0,0 0 0,0 0 0,0 0-1,0 0 0,0 0 0,0 0-2,0 0-2,0 0-5,0 0-6,0 0-14,0 0-29,0 0-3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9T11:03:22.90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251-1 104,'0'0'47,"-4"0"-19,4 0-17,-13 7-3,1 0-1,6 9-2,-12 1-2,3 1 0,-6 2-1,1 3 0,0-3 0,-2-1-2,2-3 0,1 2-2,5-7-1,-3-6-6,9 3-11,-3-6-6,11-2-18,-11 0-31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6T21:29:18.782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23 47 0,'0'0'15,"0"0"0,0 0 3,0-8-4,0 8 3,0 0 0,0 0 1,0 0-3,0 0-2,0 0-2,0-8-3,0 8-1,0 0-3,0 0 0,0 0-1,0 0-1,0 0 1,0 0-1,0 0 0,0 0-1,0 0 1,0 0 0,4 5-1,-4-5 1,0 0 0,1 12-1,-1-12 0,0 15 1,0-15-1,0 17-1,-1-9 2,-3 2-2,1 1 1,0-1-1,-1 0 0,1-1 0,3-9 0,-6 13 0,6-13 0,-4 8 0,4-8 0,0 0 0,0 0 0,0 0 0,0 0 0,0 0 1,0 0-1,0 0 0,0 0 0,0 0 0,0 0 0,0 0 0,5-7 0,-5 7 1,7-12-1,-6 4 0,6-1 0,1-3 0,-1 1 0,5-1 1,-3 0-1,3-1 0,0 2 1,-1-2-1,1 3 0,-1 1 1,-1 1-1,-2 3 0,-8 5 1,14-7-1,-14 7 0,8 0 0,-8 0 1,0 0-1,11 8 0,-11-8 1,7 14 0,-4-5-1,-1-2 1,3 2-1,-5 0 1,0 2-1,2 1 1,-2-3-1,0 1 0,0 2 1,0-3-1,-2 2 0,2-1 1,-2 1-1,-1-1 0,3-3 2,0-7-2,-2 14 0,2-14 0,-1 9 0,1-9 0,0 0-3,0 0-3,0 0-11,6-5-6,-6 5-15,4-17-30</inkml:trace>
</inkml:ink>
</file>

<file path=ppt/ink/ink16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3:38:21.457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263 11 33,'0'0'24,"0"0"-2,0 0-7,0 0-5,0 0 2,0 0-4,0 0 2,0 0-2,0 0 0,0 0-1,0 0-1,7 0 0,-7 0-2,0 0-1,0 0 0,0 0 0,7-3 0,-7 3 0,0 0-1,0 0 0,0 0 0,7-1 0,-7 1 1,0 0-2,0 0 2,0 0-1,0 0 0,0 0-1,0 0 2,0 0-2,0 0 0,0 0 1,-7 0-1,7 0 0,-6 0 0,6 0 0,-9-3 0,0 3 1,-1 0-1,2 0 0,-2-2-1,1 2 1,-2-2 0,-1 2 0,1 0-1,1 0 1,-1 0-1,1 1 0,0-1 1,0 3-1,1-1 1,2-1-1,0 0 0,7-1 0,-11 6 1,11-6-1,-9 8 1,9-8-1,-7 9 0,7-9 0,-7 12 0,6-4 0,1 3 0,-2-2 0,1 3 1,1 2-1,-3 1 0,3 2 1,-1 1 0,1 3 0,-2 2 0,1 0-1,1 1 1,-3 2 0,1 0-1,1 0 0,0 0 1,-2 2-1,1-1 0,1 0 0,-2-2 0,0 2 0,2-1 0,-5-1 0,3-1 0,-2-2 0,0-1 0,1-1 1,0-3-1,2-2 0,-3 1 0,3-5 0,-1 2 0,1-6 0,0 1 1,2-8-1,0 9 0,0-9 0,0 0 0,0 7 0,0-7 0,0 0 0,9 2 0,-9-2 0,11 0 0,-2 0 1,1 0-1,2-1 0,3-1 0,2 1 0,2 0 0,1-1 1,2 0-1,-1 0 0,-1 0 0,0-1 0,-3-1 0,-2 2 1,-3-2-1,1 2 0,-6-1 0,-7 3-1,8-1-1,-8 1-7,0 0-9,0-11-5,0 3-7,-1-2-30,-4-4-32</inkml:trace>
</inkml:ink>
</file>

<file path=ppt/ink/ink16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3:38:22.928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57 163 35,'0'0'39,"-2"-10"3,2 10-16,0 0-7,0-10-6,0 10-3,0 0-4,0 0 0,0 0-1,0 0-1,-10 0 0,10 0-1,-10 13 0,6-2 0,-2-3-1,-1 8 1,2-2-2,-1 7 1,3 2-1,2 1 0,-1 2-1,2 0 1,2 1 0,2-5-1,4-1 1,4-3 0,-2-2 0,7-8-1,-2-2 1,1-2-1,3-1 0,-2-3 1,0-4-1,1-3 1,-4-1-1,3-4 1,-2-2-1,0-4 0,-1-5 0,3-2 1,-2-4-1,-3-1 0,3-2 0,-7 0 0,1 3 0,-5-3 0,-3 6 0,-1 0-1,-1 7 1,-6 1 0,-3 2-1,-4 2 1,-2 2-1,-2 3 1,-4 2 0,0 2 0,0 3 1,1 2-1,1 2 1,3 9-1,0 2 1,0 6 0,0 0-1,3 4 1,-1 1-1,4 4 0,1-1-4,-1-6-7,7-1-9,1-8-3,3-12-13,7 2-36</inkml:trace>
</inkml:ink>
</file>

<file path=ppt/ink/ink16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3:38:24.288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147 16 100,'0'0'37,"0"0"-14,-7-9-8,7 9-4,0 0-4,0 0-1,-3-7-1,3 7-2,0 0 0,0 0 0,0 0 0,-9 0-1,9 0 2,-12 12-3,3-3 1,0 3 0,-1 3-1,-3 5 1,-1 2 0,4 5-1,-4 3 0,5 7-1,-1 1 1,3 3 0,3 3 0,1-1-1,0-3 1,3-1 0,0-6-1,3 0 1,1-9-1,4-5 0,-4-4 0,4-5-1,1 0-2,0-10-8,0 0-8,1-5-4,0-5-10,0-5-29,1-5-26</inkml:trace>
</inkml:ink>
</file>

<file path=ppt/ink/ink16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3:38:24.832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64 19 169,'0'0'24,"-15"7"-5,10 5-14,-1-5 1,5 12-3,-8-2-1,5 7 0,0-1 0,-2 1 0,2-1-1,-1-1 0,1-5-1,3-4 1,1-5 0,0-8 0,5 1-1,4-4 1,5-8 0,3-3-1,2-8 1,2-1-1,2-4 0,-1-2 0,1 1 1,-7 3-2,-1 2 1,-2 8 0,-2 2 1,-2 8-1,-2 6 0,-3 10 0,-1 4 1,-1 4-1,-2 4 1,0 2-1,0 2 0,0-2 1,-2-2-1,-1-4 0,2 0 1,-2-6-1,3-1 0,-1-6-1,1-6 0,0 0-1,0 7-4,0-11-7,0 4-8,7-17-4,1 7-12,-1-4-32</inkml:trace>
</inkml:ink>
</file>

<file path=ppt/ink/ink16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3:38:25.073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0 7 173,'11'10'24,"-11"-10"-3,22 4-13,-12-4-2,4 0-2,-1-3-1,4-1-1,1 1-1,-4 1 0,0-2-1,-1 1 0,-4 1 0,-9 2-2,13 0-2,-13 0-10,0 0-7,-3 0-4,3 0-12,0 0-36</inkml:trace>
</inkml:ink>
</file>

<file path=ppt/ink/ink16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3:38:25.720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45 109 178,'0'0'22,"6"-5"-2,-6 5-13,0 0-2,10-4-2,-10 4-1,5-10 0,1 2 0,0 1-1,2-3 0,-5-1 0,1-3 0,1 4-1,-1-2 1,-3 4 0,-1 8-1,2-10 0,-2 10 1,0 0-1,0 0 0,-2 13 0,1 0 1,1 3-1,-2 9 0,0 0 0,-1 2 0,3 6 0,0-2 0,0 0 0,0 0 0,0-4 0,-2-4 1,1-6-1,1 0 0,-3-4 0,0-6 0,3-7 0,-13 7 0,3-7 1,2 0-2,-3 0 1,-1 0 0,2-1 0,2-3 0,-1 4 0,9 0 0,-5-2 0,5 2 0,0 0 0,1-2 0,6 1 0,4 0 0,2 0 1,1 0-1,2 0 0,1 0 0,2-1 0,-1 1 1,-2-1-1,-2 2-1,0 0 1,-4 0-1,-3-1-2,-1 1-2,-6 0-8,0 0-8,0 0-3,0 0-10,0 0-33</inkml:trace>
</inkml:ink>
</file>

<file path=ppt/ink/ink16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3:38:25.937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54-1 176,'0'0'24,"10"11"-4,-10-11-11,6 9-4,-5 1-2,0-1 0,-1 4-1,-1-1-1,-6 4-1,-3-2-3,0 6-11,-4-3-6,1-4-4,2-4-12,4-8-38</inkml:trace>
</inkml:ink>
</file>

<file path=ppt/ink/ink16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3:38:27.156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132 60 0,'0'0'13,"4"-1"-6,-4 1-4,0 0 2,10-1-5,-10 1 2,0 0 1,0 0-1,0 0 3,6 0-2,-6 0 4,0 0 3,0 0 4,6-4 4,-6 4 2,4-9-3,-4 9-1,0 0-2,4-9-3,-4 9-2,0 0-2,0 0-1,4-5-1,-4 5 0,0 0-1,0 0 0,6-9-1,-6 9 1,0 0-1,4-9 0,-4 9 0,0 0-1,-1-7 0,1 7 0,-9-5 0,9 5-1,-12-1 0,0 1 0,2 2 0,-3 3-1,1 0 1,3 0-1,-5 3 1,0 0-1,2 0 0,2 3 1,3-4-1,-1 3 0,2-2 0,5-1 0,-2 0 0,3 3 0,3-3 1,0 1-1,5 1 0,1-3 0,2 4 0,2 1 0,-2-3 0,3 1 0,-2 0 0,-1 0 0,2 2 0,-2-2 0,-4 3 1,2-3-1,-5 0 0,-3 1 0,1-1 1,-2-1-1,-2 0 1,-2 0-1,-4-1 1,-1 0-1,-4-2 0,-1-1 1,0 1-1,-2-2 0,1-3 0,1 0 0,-1-2 0,1-2-1,1-1 0,3-1-1,10 6-2,-8-14-5,8 14-9,0-11-4,0 11-7,10-16-28,1 10-27</inkml:trace>
</inkml:ink>
</file>

<file path=ppt/ink/ink16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3:38:32.797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41 22 8,'0'0'20,"0"0"-3,0 0 0,0 0-5,3-8 2,-3 8-6,0 0 2,0 0 0,0 0-2,6-8-3,-6 8 3,0 0-1,0 0-1,0 0 0,0 0 0,0-7-2,0 7 0,0 0 1,0 0-2,0 0 0,0 0 0,0 0 1,0 0-2,0 0 1,0 0 0,0 0-2,0 0 2,0 0-2,0 0 1,0 0-2,1 4 2,-1-4-1,7 7 0,-7-7 0,13 11 0,-5-5 0,0-1 0,0 3 0,3 3 0,-5-2 1,4 3-2,-4-2 2,4 3-2,-6 1 1,5 0 0,-5-1-1,0 2 1,3 0-1,-4-1 0,0 2 2,3 0-2,-2-2 1,-3 4-1,1-1 1,-1 1-1,0 1 1,-1 2-1,0 1 0,0 0 1,0-2-1,-1-1 0,-2 1 1,0 1-1,-4-2 0,2 1 1,-3-3-1,1 0 1,-3-1-1,5 2 1,-7-6 0,2 4-1,2-3 1,-3 2-1,-2 0 1,1-2-1,5 2 0,-5-3 0,2 0 0,2-3 0,-1-1 0,4-1 0,5-7 0,-14 8 0,14-8-1,-7 1-2,7-1-3,0 0-11,0 0-5,-1-6-10,1-4-26,7-3-28</inkml:trace>
</inkml:ink>
</file>

<file path=ppt/ink/ink16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3:38:38.525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0 40 40,'0'0'52,"0"0"-16,0 0-15,0 0-6,0 0-4,0 0-4,0 0 0,0 0-1,0 0-1,0 0 0,0 0-2,0 0 1,0 0-1,0 5-1,0-5 0,13 0-1,-8 0 2,7 0-2,2-3 0,0 2 0,3-3 0,6-1 0,-5 2-1,4 0 1,-1-2 0,-4 3-1,0 0 1,-3 0-1,-2 1 1,-1 1-1,-11 0 0,6 0 0,-6 0 0,0 0-1,0 0 0,0 0-1,0 0-1,-5-3-3,5 3-7,0 0-9,-8-3-6,8 3-24,-13-8-22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6T21:29:20.802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23 0 104,'0'0'46,"4"8"-18,-4 3-19,0-11-1,-5 18-2,0-6-1,5 5-2,-2-3 0,2 3-1,0 0 0,0 4 0,0 1-1,3 3 0,1-2 2,1 7-3,-2-3 1,-1 2 0,-1-2-1,-1 1 1,0-2-1,0-1 0,-1-3 0,-1-2 0,-5-1 1,4-4-1,0 3-1,0-8 1,-1 4 0,-1-6 0,4 0 0,-1 1 1,2-9-1,-2 8 0,2-8 0,0 0 0,0 0 0,0 0 0,4 2-1,-4-2 1,11-9 1,-4-1-2,4-1 2,-1-2-1,2-2 0,1 0 0,2-4 0,0 0 0,1 2 0,-1 1 0,2-2 0,-6 1 0,4 2 0,-2 3 0,-3-1 0,-2 7 1,-8 6-1,10-11 0,-10 11 1,0 0-1,-5 4 1,5-4-1,-16 15 0,8-4 1,-4 1-1,-1-2 0,3 2 1,-3-1-1,1-1 0,4 1 0,0-4 0,8-7 0,-10 11 0,10-11 0,0 10 0,0-10 0,0 0 0,3 9 0,-3-9 0,15 6 0,-15-6 0,13 9 0,-13-9 0,17 6 0,-17-6 0,11 13 0,-11-13 0,13 15 0,-13-15 0,12 14 0,-12-14 0,5 12 0,-5-12 0,10 9 0,-10-9-2,8 2 0,-8-2-7,12 4-4,-7-3-9,-5-1-10,13-1-26,-13 1-28</inkml:trace>
</inkml:ink>
</file>

<file path=ppt/ink/ink16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3:38:38.912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45 23 121,'0'-6'38,"0"6"-13,0-9-17,0 9-1,0 0 0,0-7-3,0 7 0,0 0-1,-1 6 0,0 3 0,-4 0-1,4 7 0,-2 0-1,0 5 0,2 1 0,-6 5 1,2-1-1,3-2-1,0-1 0,-5-1 1,4-5-1,2-1 0,-1-5 0,1-2-1,1-9-1,0 9-2,0-9-12,0 0-4,1-9-7,1-2-21,-1-3-35</inkml:trace>
</inkml:ink>
</file>

<file path=ppt/ink/ink16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3:38:41.653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36 24 15,'1'-9'30,"-1"9"1,0 0-5,6-8-2,-6 8-6,0 0-4,0 0-3,1-7-2,-1 7-2,0 0-2,0 0-1,0 0 0,0 0-1,0 7 0,-1 1-1,-5-1 0,5 4 0,-2 1 0,1 5 1,1 1-2,-1 1 1,1 1-1,1 1 0,-6 0 1,3 0-1,2-2-1,0-3 1,-1 1-1,-3-6 1,3 1-1,-1-4 0,3-8 1,-3 9-1,3-9 0,0 0 1,0 0-1,0 0 0,0 0 0,0 0 1,6 0-1,-6 0 0,10-14 0,-6 3 0,5 0 0,-2-3 0,3-4 1,1 1-1,-2-6 0,4 1 0,-2 1 0,3 0 1,-1 3-1,3-2 0,-2 3 0,1 3 1,0 3 0,3 4-1,-2 3 0,5 1 0,-5 3 1,-1 0-1,-1 4 0,1 4 1,-3-3-1,-3 3 0,-2 4 0,-3-6 0,-2 3 0,-2-1-1,1 1-2,-1-9-1,0 16-9,0-16-7,-7 9-5,-3-2-17,10-7-34</inkml:trace>
</inkml:ink>
</file>

<file path=ppt/ink/ink16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3:38:45.136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22-2 53,'0'0'39,"0"0"-3,5 0-14,-5 0-5,0 0-7,0 0-1,0 0-3,0 0-1,0 0-1,0 0 0,0 8-1,0 0 0,0-8 0,-1 14-1,-5-4 0,5 1-1,-2 1 0,1 0 1,1-1-1,0 1-1,-5-1 1,3-3-1,2-1 1,-1 3-1,2-10 1,0 8-1,0-8 0,4 4 0,-4-4 0,13 0 1,-3 0-1,3-3 0,-6 0 0,3-2-1,-1 3 0,-1-5-2,3 4-11,-8-3-6,-3 6-5,2-14-19,-2 4-27</inkml:trace>
</inkml:ink>
</file>

<file path=ppt/ink/ink16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3:38:45.877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0 10 72,'0'0'51,"0"0"-19,0 0-18,0 0-7,0 0 0,0 0-3,0 0 0,0 0-1,0 0 0,0 0-1,4-3 1,-4 3 0,0 0-1,0-7 1,0 7-1,0 0-1,0 0 1,0 0-1,0 0 0,0 0-1,0 0 1,0 0-1,0 0 0,0 0 0,0 0 0,0 0 0,0 0 0,-3 3 1,3-3-1,0 0 0,0 0 0,0 0 1,0 0-1,0 0 2,0 0-2,0 0 0,0 0 1,0 0-1,0 0 0,0 0 0,0 0 0,0 9 0,0-9 0,0 0 0,3 8 0,-3-8 0,0 0 0,10 2 1,-10-2-2,6 0 2,-6 0-1,0 0 0,8-4 0,-8 4 0,0 0 0,3-10 0,-3 10 1,0 0-1,0 0 0,0 0 0,-4-5 0,4 5-1,0 0-3,-4 7-7,4-7-8,0 0-6,0 0-16,0 0-30</inkml:trace>
</inkml:ink>
</file>

<file path=ppt/ink/ink16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3:38:46.780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172 7 55,'0'0'41,"4"-5"-8,-4 5-10,0 0-7,0 0-4,0 0-3,0 0-2,0 0-1,0 0-1,-4-3-1,4 3-1,-13 1-1,13-1 1,-14 10 0,2-2-1,1 0 0,4 1 0,-6 2-1,3 1 2,0 0-2,0 2 0,-1 3 0,1-3 0,1 3-1,-1 2 1,5-2-1,-4 5 1,5 1-1,-3 1 1,4 2-1,2 0 0,-1 2 1,2-2-1,0 0 1,0-2-1,0 0 0,0-4 0,2-4 0,0-1 0,6-2-1,-7-5-1,9 1-4,-10-9-11,13 0-3,-5-4-7,4-4-20,-1-7-36</inkml:trace>
</inkml:ink>
</file>

<file path=ppt/ink/ink16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3:38:55.796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223 17 13,'0'0'22,"0"0"0,0 0 2,0 0-5,0 0 0,0 0-4,0 0-1,0 0-4,0 0-1,0 0-2,6-5-1,-6 5-2,0 0 0,0 0 0,0 0 0,0 0-1,0 0-1,-2-5 0,2 5 1,-8-3-1,8 3 0,-11-2 0,2 2 0,-1 0 0,0-2-1,0 2 0,-4 0 0,3 2 0,-4 0 1,4 3-2,-3-2 1,4 2 0,-3 1-1,2 2 0,1-1 1,3-1-1,7-6 0,-10 13 0,8-8 0,2 2 1,0 2-2,0-4 1,5 3 0,2 4 1,0-4-1,3 6 0,1-4 0,2 2 0,-5 0 0,7 0 0,-3-2 0,1 1 1,0-1-1,1-2 0,-4 2 0,-1-2 1,1-1-1,-3 2 0,-7-9 1,10 13 0,-10-13-1,3 15 1,-3-9 0,0 2 0,-5 0-1,5-8 1,-12 10-1,4-6 1,-2-1-1,-1 2 1,0-3-1,-1-1 1,-2-1-1,0 0 0,-3 0 0,1 0 1,1-2-2,-1 0 1,2 0 0,0 1 0,7 1-1,-5-1 0,12 1-2,-10 0-2,10 0-10,9 0-5,1-2-6,0-3-19,5 0-31</inkml:trace>
</inkml:ink>
</file>

<file path=ppt/ink/ink16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3:38:56.473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65 8 90,'0'0'48,"0"0"-21,0 0-14,0 0-2,-6-7-4,6 7-1,0 0-2,0 0-2,0 0 1,0 0-1,0 0 1,0 10-1,0-10 0,0 12 0,0-1 0,0-1 0,-1 5 0,-2-1-1,-3 4 0,2-1-1,-5 3-1,2-7-3,-1 3-14,1-7-2,-2-3-7,9-6-23,-5-2-32</inkml:trace>
</inkml:ink>
</file>

<file path=ppt/ink/ink16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3:39:04.288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130 134 20,'0'0'33,"0"0"-3,0 0-1,0 0-10,0 0-5,0 0-3,0 0-2,0 0-2,0 0-1,0 0-1,5-4 0,-5 4-1,0 0 0,5-8-1,-2-1 0,-3 9 0,2-12-1,-2 12 0,2-16 0,1 9 0,-3-1-1,2-1 1,-2 2-1,0-3 0,0 1 0,-3 1 0,0 0 1,0 0-1,3 8 0,-13-7-1,3 3 1,6 4-1,-7 4 1,2 0-1,-1 2 1,0 8-1,1-2 1,-1 4-1,-2 4 0,1 0 0,4 0 1,-3 2-1,6 1 0,-4-3 0,6-1 0,0 0 0,2-5 1,2-2-1,3-4 0,1 0 0,0-1 0,2-4 0,2-2 0,-1-1 1,2 0-1,-1 0 1,-2-4-1,2-3 0,3-3 0,-4 0 0,1-4 1,1 1-1,-4-2 0,3-2 0,-1 0 0,-4 2 0,0-2 0,0 7 0,-1 0 0,-4 10 1,0-8-1,0 8 0,-4 10 0,-1 3 0,-1 2 1,-3 2-1,4 0 0,-1 4 0,0-5 1,5-1-1,1 0 0,0-5 0,4 1 0,5-5 1,-2-2-1,4-1 0,0-2-1,2-1 0,1 0-2,-6-4-2,7 2-7,-5-4-9,3-2-4,-7-3-15,5-1-32</inkml:trace>
</inkml:ink>
</file>

<file path=ppt/ink/ink16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3:39:05.048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122 17 23,'0'0'60,"0"0"-9,-4-9-28,4 9-8,0 0-3,-4-7-4,4 7-1,0 0-1,0 0-2,0 0-1,0 0 1,4-2-2,-4 2 0,7 2 0,-7-2 0,10 10-1,-7-1 1,1-2 0,1 4-1,0 1 1,-2 5 0,3 0-1,-2 3 0,-1 2 1,0 2-2,1 3 1,-3 4-1,-1 1 1,0 2-1,0 2 0,-5 0 1,-5 3-1,0-1 0,-6-4 1,-5 0-2,1-2 1,-4-5-3,5-1-3,-2-8-12,7-3-3,3-8-6,11-7-21,-5-8-37</inkml:trace>
</inkml:ink>
</file>

<file path=ppt/ink/ink16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3:39:08.285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100 49 3,'0'0'22,"0"0"-2,0 0 2,0 0 1,0 0-1,0 0-5,-9-6-2,9 6-2,0 0-3,0 0-2,-7-1-2,7 1 0,0 0-2,0 0 0,0 0 0,0 0-1,0 0-1,0 0 0,0 0 0,0 0 0,0 0 0,0-6-1,0 6 1,14-7 0,-4 1-1,6 2 0,2 0 0,1 0 1,5-2-1,-1 5 0,-2-1-1,-2 2 1,0 0-1,-7 0 0,1 0 0,-3 4 1,-10-4-1,5 13 0,-2-5 0,-3 1 1,0 1-1,0 2 0,0 2 0,-4 3 1,2-1-1,1 3 1,-3 2-1,1 4 0,-4-1 0,5 1 1,-6 1 0,2 0 0,0 0 0,-1-1-1,2 1 1,-2-2-1,2 1 1,-3-1-1,2 2 1,2-1-1,-2 3 0,2-1 0,2 1 0,-2 1 0,0-4 0,1 2 1,2-3-1,1-4 0,-2-1 0,2-2 0,-3 0 0,3-5 0,0 1 0,0 0 0,3-2 0,-1-1 0,-2-1 0,0-1 0,1-2 1,-1-6-1,2 12 0,-2-12 0,0 0 0,0 0 0,0 0 0,0 0 0,0 0 0,0 0 0,-2 7 0,2-7 1,-6 0-1,6 0 0,-11 0 0,0-1 0,-1-2 0,0 2 0,-1-3 1,-6 2-1,5-1 0,-3 1 0,1 0 1,2 1-1,0 1 0,1 0 0,3 0-2,2-1-2,8 1-11,-10 0-5,10 0-4,-2-9-15,4-2-36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6T21:29:23.622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200 0 81,'0'0'42,"0"-8"-15,0 8-8,0 0-7,0 0-4,0 0-2,0 0-2,0 0 0,-5 5-1,5-5-1,0 0 0,-10 12-1,8-3 1,-3 0 0,4 5-1,-8-2 1,4 6-1,2 0 0,-7 3 1,5 0-1,0 4 0,-6 2 0,1 1-1,0 2 1,-3 0 0,-1 1-1,4 2 1,-3-4-1,-2-4 1,2 0-1,7-5 1,-4-3-1,5-4 0,1-3 0,4-10 0,-6 8 0,6-8 0,0 0 0,0 0 0,10-8 0,-5-2 1,6-4-1,-4-4 0,8-1 1,1-1-1,2-4 0,4 2-1,1-4 2,-2 3-1,6 2 0,-6 0 0,1 3 0,3 2 0,-7 4 0,-3 1 0,-7 4 1,2 2-1,-10 5 1,0 0-1,0 0 1,-10 12-1,-3-4 1,1 5 0,-3 1-1,-3 1 0,-5 0 0,5 2 1,1-4-1,1 4 0,4-4 0,-1 0 0,0-3 0,8-1 1,5-9-1,-8 16 0,8-7 0,0-9 1,8 13-1,-2-6 1,6 0-1,-4 5 1,4-5-1,3 2 0,-2 0 0,-5-2 0,4 2 1,-4-2-2,2 3 1,-10-10-1,15 11 0,-15-11-2,6 16-6,-6-16-9,0 10-6,0-10-9,0 0-32,0 0-23</inkml:trace>
</inkml:ink>
</file>

<file path=ppt/ink/ink16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3:39:14.936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116 34 43,'0'0'36,"0"0"-9,0 0-4,0 0-7,9 0-4,-9 0-1,10-4-3,-10 4-2,7-4 0,-7 4-2,13-6 0,-13 6-1,11-5 0,-11 5-1,7-7 1,-7 7-1,0 0 0,4-7 0,-4 7 0,0 0 0,0 0-1,-11-2 0,4 2 2,-1 0-2,-5 3 0,-1-1-1,-1 4 1,0 0 0,0 2 0,1 0-1,-1 1 1,0 0-1,3 4 1,3-6-1,2 2 0,3 1 1,1 0-1,3 1 0,6-2 0,-2 3 0,9 0 0,-1 1 0,3-1 0,0 1 1,-1 0-1,1 0 1,-4-1-1,-7 0 1,3 0 0,-4-1 0,-1-2 0,-2-1 0,-5 0 0,5-8 0,-11 13-1,0-9 1,-1 0-1,2-1 0,-1-2 0,-2-1 0,0 0-1,4 2 0,3-2-1,6 0-2,-12 1-2,12-1-5,0 0-9,10 8-8,-4-8-20,8 0-33</inkml:trace>
</inkml:ink>
</file>

<file path=ppt/ink/ink16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3:39:15.173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13 0 65,'15'4'63,"-4"-1"-30,-11-3-15,14 5-5,-14-5-3,0 0-2,0 7-2,0 1-2,0-8 0,-5 9-1,-3-1-1,4 0-1,-4 3 0,1-1 0,-2 1-2,3-3-1,-1 1-1,7-9-5,0 0-13,0 0-5,0 0-17,10-13-37</inkml:trace>
</inkml:ink>
</file>

<file path=ppt/ink/ink16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3:39:15.700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90 90 138,'2'-8'35,"-2"-4"-12,5 5-14,-5-8-4,2 6 0,-2-1-1,0 0-1,0-1-1,0 11 0,-6-8 0,6 8 0,-14 0-1,5 7 1,-1 4-2,-2 4 2,0 3-2,2 1 1,0 4-1,0 0 0,7 0 0,1-4 0,2-4 0,1-4-1,2-4 2,8-2-1,-1-5 0,3-5 0,-2-3 1,2-2-1,0 0 0,-2-2 0,-4-2 0,2 2-1,-5-1 1,2 3 0,0 2 0,-6 8 0,2-6 0,-2 6-1,0 0 2,10 11-1,-7-1 0,0 0 0,3 2 1,1 0-1,-2 1-1,1-3 1,0 0-1,2-4-1,4 3-7,-12-9-10,17 2-6,-10-2-14,4-9-35</inkml:trace>
</inkml:ink>
</file>

<file path=ppt/ink/ink16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3:39:17.019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140 21 33,'0'0'52,"6"-7"-13,-6 7-17,0 0-5,0 0-6,9-6-2,-9 6-2,0 0 0,0 0-2,0 0 0,2-8-1,-2 8-1,0 0 0,0 0-1,-2 0 1,2 0-2,-13 2 1,3 2-1,0-1 0,0 3 0,-4-2 1,1 2-1,-3 1 0,2 0 0,0 1 0,3 4 0,2-2-1,1 2 0,3 1 1,-2-1-1,6-2 0,1 1 0,0 0 0,1-2 0,6 1 0,-2-4 0,3 1 0,-1 1 0,6-1 0,-2-1 0,1-4 1,2 2-1,0-2 0,2 2 0,-2-2 0,0 0 1,0-1-1,-4-1 0,2 2-1,-2-2 1,-5 0 0,-5 0-1,13 1-1,-13-1 0,0 0-3,0 0-4,7-2-10,-7 2-6,0 0-17,-6-4-33</inkml:trace>
</inkml:ink>
</file>

<file path=ppt/ink/ink16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3:39:17.444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5 32 126,'-5'-5'40,"5"5"-16,0 0-16,0 0-2,0 0-2,0 0-1,0 0-1,0-7 0,0 7-1,7-1 1,3 1-1,-3-2 2,3 0-1,3 0-1,1 2 1,1-2-1,0 0 1,-1 1-1,2 1 0,0-1 0,-2 1-1,0 0 1,-1 0-1,-5 0 0,1 1-1,1 0 0,-10-1-3,11 2-12,-11-2-6,0 0-9,0 0-28,0-11-31</inkml:trace>
</inkml:ink>
</file>

<file path=ppt/ink/ink16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3:39:18.580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38 24 53,'1'-9'59,"-1"9"-23,0-9-16,0 9-7,2-6-5,-2 6-1,0 0-1,0 0-2,0 0 0,7 1-1,-7 6 0,0 3-1,0 5 0,0 2 1,-1 3-2,-2 0 1,1 6-1,1 2 0,1-5 0,-3 3 0,0-2 1,2-1-2,-5-2 1,5-2 0,-2 0-1,0-4 0,0-3 0,2 0 0,-2-3 0,1-2 0,1 1 0,1-8-1,-6 7 1,6-7-2,0 0 0,0 0-1,0 0-3,-7 0-9,7 0-8,2-12-9,2 1-30,-3-2-21</inkml:trace>
</inkml:ink>
</file>

<file path=ppt/ink/ink16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3:39:19.348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11 41 116,'0'0'42,"0"0"-16,-11-1-15,11 1-4,0 0-1,0 0-2,4-5-1,-4 5-1,13-5 0,-3 3-1,1-1 2,5 2-2,0-2 0,1 1 1,7-5-1,-1 4 0,1 2 0,0-1 0,1 0 0,0 2 0,0-1 0,-5 1-1,4 0 0,-7 0 1,0 0-1,-3 0 0,-1 0 1,0 0-1,-6 0 0,-7 0 0,9 0 0,-9 0 1,0 0-1,0 0 0,0 0 0,0 0 0,0 0-1,0 0 2,0 0-1,0 0 0,5 7 0,-5-7 0,0 8 0,0-2 0,0 1 0,-3 4 0,2-1 0,0 3 0,1-1 1,-2 1-2,1-3 0,-2-2 0,3 1-4,0-9-10,0 0-6,0 0-5,4-5-21,-4-7-39</inkml:trace>
</inkml:ink>
</file>

<file path=ppt/ink/ink16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3:39:20.028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6 9 83,'0'0'43,"-6"-8"-17,6 8-9,0 0-5,0 0-3,0 0-3,0 0-1,0 0 0,0 0-2,0 0 0,3-1 0,-3 1-2,0 4 1,0-4-1,0 17 0,0-5 1,0 2-1,0 0 0,0 0-1,0-3 1,-1 2-1,1-1 0,0-3-2,0-3-3,0-6-13,0 0-4,0 0-14,14-3-30</inkml:trace>
</inkml:ink>
</file>

<file path=ppt/ink/ink16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3:39:23.281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7 19 112,'-7'3'41,"7"-3"-16,0 0-15,0 0-2,0 0-2,0 0-2,0 0-2,0 0 1,6 0-1,-6 0 1,7 0-2,-7 0 1,13-3 1,-13 3-2,11-5 0,-4 3 1,3-1-1,-3 1 0,2 1-1,-5 0 1,-4 1-1,13-2 1,-13 2-1,7 0-1,-7 0 1,0 0 0,0 0-2,7 2-1,-7-2-7,0 0-10,0 0-4,4-6-17,-4 6-31</inkml:trace>
</inkml:ink>
</file>

<file path=ppt/ink/ink16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3:39:23.624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30-1 132,'0'0'37,"0"0"-14,-4 2-12,4-2-4,-5 14-2,4-3-2,1 4 1,-4 0-2,4 3 0,-2 2-1,1 1 1,-1 1-2,0 0 1,0-4-1,2-1 0,-1-1 0,-1-2 0,0-5 0,0-2-2,2-7-1,0 0-6,0 9-10,0-9-5,0 0-15,0 0-35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6T21:29:24.767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36 0 50,'0'0'62,"0"0"-22,0 0-24,0 0-5,0 0-3,0 0-2,0 0-2,0 0 0,0 6 0,2 1-1,-2-7 1,0 16-2,-2-7 0,2 5 0,-1-1 0,1 6 0,-2-3-1,0 4 0,-3 2 0,2-6 0,0 2 0,-1-1 0,3-3-1,-1-2 0,-4-2 1,6-10-1,-5 11 0,5-11 0,-2 11 0,2-11 0,0 0 0,0 0 0,0 0 0,0 0 1,0 0-2,0-11 2,2 2-1,3-4 0,4-2 0,-2-3 0,5 3 0,1-1 0,0-4 0,0 3 0,2-2 0,2 6 0,-1-1 0,1 6 0,-2-3 1,1 2-1,-1 3 1,0 4-1,-5 0 0,3 2 0,0 0 1,-6 5-1,-7-5 1,13 16-1,-10-5 1,2 2 0,-5 1-1,0 2 1,0 2 0,-5 3-1,0-1 0,2 0 1,-5-1-1,3 1 0,0-6 0,-2 0 0,4-4 0,1-2-1,2 1-1,0-9 0,0 8-2,0-8-10,0 0-8,13 2-6,-13-2-24,7-6-37</inkml:trace>
</inkml:ink>
</file>

<file path=ppt/ink/ink16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3:39:27.592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104 0 57,'0'0'59,"0"0"-29,0 0-9,0 0-10,0 0-1,0 0-4,0 0-1,0 0-2,-5 2 1,5-2-2,-8 5 1,8-5-1,-9 9 0,9-9 0,-13 13-1,6-2 0,3 3 0,-6 1 1,3 2-1,-2 2 0,4-1-1,-1 3 1,0 1-1,1 1 1,-1 1-1,3-1 1,2 2-1,1-5 0,0 3 1,0-2-1,3-3 0,2-1 1,4-1-1,-3-4 0,1-1 1,0 0-1,0-5-1,0 0-3,-7-6-9,10 0-7,-10 0-6,6-7-19,-5-3-36</inkml:trace>
</inkml:ink>
</file>

<file path=ppt/ink/ink16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3:39:29.456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85 17 20,'0'0'30,"0"0"-8,0 0-4,0 0-4,8-3 3,-8 3-7,0 0 0,0 0-1,0 0 0,7-9-1,-7 9-1,0 0-3,0 0 1,0 0-2,0 0 1,0 0-1,0 0 0,0 0-2,0 0 2,3-6-2,-3 6 1,0 0 0,0 0-1,-3 0 1,3 0 0,0 0 0,-10 0-1,10 0 1,-10 1-1,10-1 0,-10 4 0,10-4-1,-10 8 1,10-8-1,-11 7 1,11-7-1,-13 10 2,13-10-2,-10 12 1,10-12 0,-13 13-1,13-13 0,-7 12 1,7-12-1,-4 11 1,4-11-1,0 11 0,0-11 0,7 8 1,0-4-1,1 1 0,1 2 0,2-2 0,1 1 0,0-1 0,-2 2 0,3-1 0,-4 2 1,3 1-1,-4-4 0,0 5 1,-8-10-1,9 15 1,-8-9 0,2 4 0,-3-4 0,-3 1 0,-1 1-1,4-8 1,-16 13-1,9-7 1,-4-2-1,-1 1 0,1-2 1,-2-2-1,3 0 0,-3 0 0,3 0 0,1-1-1,0 1 0,5-1-2,4 0-5,-10 0-10,10 0-5,0-9-9,0 9-29,10-18-26</inkml:trace>
</inkml:ink>
</file>

<file path=ppt/ink/ink16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3:39:29.936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40 0 138,'0'0'35,"0"0"-13,6 3-12,-6-3-4,4 13-1,-3-5-1,5 5 0,1 1-1,0 2-1,5 3 0,-2 1 0,1-1-1,0 3 0,-2-1 0,-1-1 0,-3 2 0,0-1 0,-5 1-1,0 1 1,-5 3-1,-4-1 1,-4 3-1,-1-1 0,-3 1-1,-3-1 0,3 1-2,-3-7-6,10 1-12,-2-8-2,6-4-11,6-10-34</inkml:trace>
</inkml:ink>
</file>

<file path=ppt/ink/ink16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3:39:42.759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88 60 3,'0'0'5,"0"-6"-3,0 6 1,0 0-1,0-11-2,0 11 3,0 0-1,0 0 1,0-6-1,0 6 1,0 0-1,0 0 1,0 0-1,0 0 3,0 0 3,0 0-1,0 0 0,0-6 5,0 6-1,0 0 2,0 0 1,0-8-3,0 8-2,0 0 0,0 0 0,0 0-2,0-8 0,0 8-1,0 0 0,0 0-1,0 0-2,0 0 0,0 0-1,0 0 1,0 0-1,0 0-1,0 0 1,0 0 0,-5 0 0,5 0 0,0 0 0,-9 14 0,8-7-1,-3 4 1,-2 1-1,3 1 0,-4 2-1,0 1 1,0 1 0,0-3 0,2 2-1,-5-5 1,8 1-1,-4-6 0,2 1 0,4-7 0,-3 7 1,3-7-1,0 0 0,0 0 0,0 0 0,1 0 0,-1 0 1,7-9-1,-1 3 0,-2 1 0,3-7 0,-2 2 0,2-2 0,0 1 0,0-3 0,0 2 0,2-3 0,-4-1 0,2 1 0,0 0 0,-2 3 0,3-1 0,-6 4 0,-1 2 1,-1 7-1,0 0 0,0 0 1,-1 7-1,-5 3 0,-1 4 2,0 1-2,-3 5 1,-2 0-1,3-1 0,-4 0 0,4-2 1,-4 0-2,5-2 1,1-6-1,7-9-2,-4 13-7,4-13-11,0 0-6,0 0-24,4-16-31</inkml:trace>
</inkml:ink>
</file>

<file path=ppt/ink/ink16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3:39:43.968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20 31 53,'11'-10'37,"-9"1"-4,-2 9-12,10-9-5,-10 9-6,0 0-1,4-4-2,-4 4-2,0 4 0,0-4-2,-1 17 0,-5-6-2,0 6 1,2-1-1,-2-1 0,-1 1 0,6-4-1,-6 1 2,2-4-2,5-9 1,-2 9-1,2-9 1,0 0-1,0 0 1,1-4-1,-1 4 0,6-11 0,1 1 1,-4 2 0,4 0-1,0 0 0,0-2 0,-1 2 0,-6 8 0,10-12 0,-6 6 1,-4 6-1,0 0 0,0 0 1,-12 5-1,8 5 1,-7 2-1,2 1 1,2 0-1,-1-1 0,2-1 1,3-4-1,3-7 0,0 0 2,0 0-2,0 0 0,9 0 0,-2-7 0,-4-3 1,7 0-1,-5-2 0,4 0 0,-4-2 0,5 2 0,-5-1 0,2 4 0,-7 9 0,5-8 0,-5 8 0,0 0 1,-1 10-1,-6 2 0,-2 1-1,-2 2 1,3 2-1,-2-7-8,1 4-10,6-5-6,3-9-18,0 0-35</inkml:trace>
</inkml:ink>
</file>

<file path=ppt/ink/ink16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3:39:46.192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30 40 55,'0'0'41,"7"-12"-5,-7 12-12,6-10-8,-6 10-4,4-10-4,-4 10-1,0 0-2,8-8-1,-8 8-1,0 0 0,0 0-1,0 0-1,-1 6 0,-5 2 0,2-1 0,0 6 1,-5 0-1,5 5-1,-3-6 1,1 4 0,2-2-1,-2-2 0,3-3 1,2 0-1,1-9 0,0 0 0,0 0 1,0 0-1,6-12 1,1 4-1,-3-4 0,6-1 0,-6-2 0,5 3 1,-3 0-1,3 1 0,-4 0 0,-1 2 0,-4 9 0,9-8 0,-9 8 1,0 5-1,-2 5 1,-1 5 0,-7 1-1,6 1 1,-4 2-1,3 1 0,-3-8 1,3 1-1,4-6 0,1-7 0,0 0 0,0 0 0,1-6 1,5-4-1,1-1 0,-1-4 0,2 0 0,-2-3 0,3 5 0,-5-3 0,0 3 0,3 4 0,-7 9 0,2-5 0,-2 5 0,-2 7 0,-2 7 0,-3 0 0,3 2 0,-6-1-2,8 7-6,-2-10-9,0-5-5,4-7-8,0 0-30,10-12-28</inkml:trace>
</inkml:ink>
</file>

<file path=ppt/ink/ink16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3:39:47.404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82 13 106,'2'-6'44,"-2"6"-17,0 0-16,0-9-2,0 9-2,0 0-2,0 0-1,-3 9 0,-3 2-1,-1-2 0,0 6-2,-3 1 0,0 1 0,2 2 0,-2 2 0,0-8-1,4 2 1,2-1-1,1-5 0,3-9 0,0 0 1,0 0-1,7-6 0,0-4 1,0-5-1,0-2 0,3-2 0,-1 1 0,-1 0 0,2 1 1,-5 2-1,2 6 0,-3 1 1,-4 8-1,0 0 1,-1 8-1,-8 4 1,3 3 0,-6 3-1,2-4 0,4 4 1,-3-5-1,5-4 0,4-9 0,-1 9 0,1-9 1,5-5-1,4-2 0,1-4 0,0-2 0,1 0 0,1 0 0,-7-1 0,5 5 0,-7-1 0,-3 10 0,0 0 0,0 0 0,-3 9-1,-5 3-2,2-1-6,2 1-9,-3 2-4,5-8-10,2-6-29,0 0-26</inkml:trace>
</inkml:ink>
</file>

<file path=ppt/ink/ink16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3:39:48.611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49 24 33,'0'0'43,"0"0"-5,0 0-11,6-5-7,-6 5-6,0 0-1,2-11-4,-2 11-1,0 0-3,9-8 0,-9 8-2,0 0-2,0 0 2,0 0-2,0 0 0,0 0 0,0 6-1,0 5 1,-4-3 0,-3 7 0,1-1-1,-4 2 1,2 1-1,-1-4 0,1 2 0,1-5 1,6 1-1,1-11 0,-5 7 0,5-7 0,0 0 0,6-2 0,-3-4 1,7-4-1,-6 0 1,1-3-1,1 0 0,0-3 0,2 1 0,-2 0 0,1 3 1,-3 1-1,-1 4 1,-3 7-1,0 0 1,0 0-1,0 5 1,-3 4-1,-7 5 0,3 2 1,-3-1-1,5 4 0,-7-6 0,6 0 0,0 0 0,3-4 0,3-9 0,0 8 0,0-8 0,4-4 0,-4 4 0,14-13 0,-8 1 1,0-1-1,1-1 0,-2 0 0,1 2 0,-1-2 0,0 4 0,-4 0 0,-1 10 0,0 0 0,0 0 0,0 8 0,-4 2-1,-2 1 2,-1 2-1,-1 2 0,2-3-1,2 1 0,0-1-2,4-12-11,-6 14-5,6-14-6,0 0-13,0-5-37</inkml:trace>
</inkml:ink>
</file>

<file path=ppt/ink/ink16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3:40:05.287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77 6 62,'5'-6'38,"-5"6"-7,0 0-11,0 0-5,0 0-5,0 0-2,0 7-2,0-7 0,-5 18-2,1-11 1,-1 9-2,-3-4 0,2 6-1,-2 0 0,0 0-1,0 4 1,1 2-1,0 2 0,1 0 1,0 3-2,4 2 1,2-2 0,0 1 0,1-1-1,6 2 1,-1-4-1,5-3 0,-4-3 1,5-3-2,2-3 0,-3-7-5,6 2-14,-1-9-4,-1-3-16,5-7-35</inkml:trace>
</inkml:ink>
</file>

<file path=ppt/ink/ink16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3:40:07.064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0 0 48,'0'0'40,"0"0"-7,0 0-12,0 0-5,0 0-5,0 0-2,0 0-3,0 0 0,0 0-2,0 0 1,7 8-2,-7-8 0,11 16-1,-2-3 0,1 0 0,0 3-1,1 3-1,3 1 1,0 1 0,1 0 0,-1 1-1,-2 0 1,0-1 0,-2 1-1,1-2 1,-2 2-1,-1-3 1,-2 1-1,0 0 0,-5-3 1,0 5-1,-1-6 2,-1 3-2,-6 2 0,0 2 1,-3-1-1,-3-1 0,3 1 0,-3-2 0,1 2 0,3-6-1,2-2-2,0-9-7,7-5-11,0 0-8,6 0-24,1-7-30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6T21:30:07.453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117 15 13,'1'-7'37,"-1"7"-2,0 0-2,0-12-11,0 12-6,0 0-4,0 0-3,0 0-2,-1 8-3,1-8 0,-3 11-1,-4-2-1,4 6 0,-2 0 0,3 5 0,-5 3 0,4 5-1,-2 4 0,2 6 0,-7 2 1,7 6-1,-8 0 0,4 4-1,-4 1 1,3-3-1,-4-7 0,5-4 0,-2-8 0,7-10 0,-1-7 1,3-12 0,0 0-1,5-19 1,6-5-1,-3-1 0,6-7 1,2 1-1,1-1 1,1-5-1,2 5 0,5 1 1,-5 5-1,-4 0 0,3 10-1,-4-2 2,-3 7-1,-4 2 0,-8 9 0,0 0 0,0 0 0,0 0 1,-3 14-1,-7-4 0,3 4 2,-7-1-2,1 3 0,3-3 0,-3 1 0,0-3 0,6 0 1,-5 0-1,6-1 0,-4-2 0,10-8 0,-5 13 0,5-13 0,-2 11 0,2-11 0,0 13 1,0-13-1,5 13 0,2-4 0,3 1 1,3 2-1,-3-1 1,5 1-1,0 4 0,0-6 1,-2 4-1,1-4 0,-6 0 1,3-1-2,-11-9 1,10 8-1,-10-8-1,10 7-5,-10-7-9,0 0-7,0-5-11,0 5-29,0-7-18</inkml:trace>
</inkml:ink>
</file>

<file path=ppt/ink/ink16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3-11-17T13:37:58.56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0,'0'0,"0"0</inkml:trace>
</inkml:ink>
</file>

<file path=ppt/ink/ink16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3:40:47.61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83 0 100,'-10'8'51,"3"-1"-29,5 5-9,-10-4-3,11 7-4,-6 0-1,2 5-1,3 2-2,2 7 0,-2-4 0,2 5-1,-1 1 0,-1 0 0,-1 1 1,-1-2-2,0-2 1,1-6 0,-4-2-1,4-1 1,2-4-1,-2-5 0,0-2-1,3-8-1,0 0-3,-3-5-9,3-2-11,2-9-11,2-2-34</inkml:trace>
</inkml:ink>
</file>

<file path=ppt/ink/ink16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3:40:48.11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56 90 79,'-13'-7'59,"-1"2"-24,2-1-23,12 6-3,-17-3-3,17 3-1,0 0-1,0 0-1,6-6 0,8 6-1,2-1 0,7-2 1,1 0-2,4-1 0,5 1 0,1-5-1,-1 1 1,-1 0 0,2 0-1,-1 0 1,-5 0-1,-2 3 1,-3 4-1,-3 0 0,-2 0 0,-7 5 0,-4 5 1,-1 2-1,-4 1 0,-2 0 0,0 1 0,-5 0 0,2 0 1,1-3-2,-3 0 0,5-11-3,0 14-11,0-14-9,0 0-7,0-4-32,5-8-29</inkml:trace>
</inkml:ink>
</file>

<file path=ppt/ink/ink16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3:40:49.65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26 28 104,'-9'-3'51,"3"3"-22,6 0-14,-12 0-8,12 0-2,0 0-1,0 0-1,1-5-1,10 5 1,-1-2-2,5-1-1,-1 0 1,1 3-1,1-1 0,-3 1-1,1 0-3,-7-5-8,-3 5-9,-4 0-8,12-6-25,-12 6-25</inkml:trace>
</inkml:ink>
</file>

<file path=ppt/ink/ink16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3:40:49.87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25 1 138,'0'0'36,"-12"10"-13,9-2-12,-4 1-6,7 7-1,-2-3-1,2 5 0,0 0-1,2 2-2,2 3-1,-4-8-9,3 0-10,-2-2-7,3-3-19,-4-10-40</inkml:trace>
</inkml:ink>
</file>

<file path=ppt/ink/ink16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3:40:50.53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107 33 55,'0'0'63,"11"-13"-23,-8 3-23,-3 10-5,6-10-3,-6 10-2,0 0-2,0 0 0,0 4 0,-6 12-1,-4-1-1,-1 7 0,-3 4-2,-1 3 1,0 4-1,1 3 0,-1 0 0,5 0-1,0-3 1,6 0-1,3-1 0,-2-3 0,3 1-1,3-6 1,0-5-2,2-2-2,4 2-8,-2-11-10,1-3-5,-8-5-21,15-10-36</inkml:trace>
</inkml:ink>
</file>

<file path=ppt/ink/ink16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3:40:52.46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124 6 110,'0'0'43,"0"0"-21,0 0-10,-2-5-2,2 5-4,0 0-1,-8 0 0,1 0-1,7 0-2,-17 0 2,7 3-2,0 0-1,-1 2 0,1 0 0,0 0-1,-2 2 0,4-1 0,1-1 1,7-5-1,-8 9 0,8-9 0,0 7 1,0-7-1,13 11 1,-5-6 0,6 2-1,-3 0 0,4 0 0,-1 3 1,0-2-1,-2 1 1,-3 2-1,-2-2 0,-4 2 1,-3-1 0,0 1-1,-2-1 1,-6-5 0,-1 0-1,-3-2 1,-2 3-1,1-1 0,-3-4-1,5 2 1,-3-2-2,6 1-2,-5-5-9,13 3-8,-2-15-4,4 0-17,5-7-39</inkml:trace>
</inkml:ink>
</file>

<file path=ppt/ink/ink16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3:40:52.78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36 7 163,'-9'-8'27,"9"8"-6,0 0-14,10 0-2,-1 3-2,4 10-1,-1 2 0,1 4 0,0 6-1,0 4 0,-6 1 0,-2 4 0,-5 1 0,0 2-1,-7-2 1,-4-1-1,-3 5 0,-3-8-1,1 5-1,-4-8-1,9-4-11,-3-9-7,7-5-6,7-10-19,-5-5-40</inkml:trace>
</inkml:ink>
</file>

<file path=ppt/ink/ink16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3:40:53.22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19 112,'0'0'46,"-6"6"-18,6-6-12,0 0-7,0 0-2,0 0-1,13 0-2,-4-4 0,6 3-2,1-3 0,4 1-1,-2 1 0,2-2 0,0-1 0,-3 3-1,-1 2-1,-5 0 0,-3 0-2,-8 0-4,0 0-12,0 8-4,-2 0-10,-10-3-28,0 4-26</inkml:trace>
</inkml:ink>
</file>

<file path=ppt/ink/ink16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3:40:53.41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13 25 155,'-7'2'29,"7"-2"-7,-7 2-13,11 0-5,-4-2 1,17 3-3,-4-3 1,2 0-1,1-1-2,4-3-2,1 3-4,-4-4-13,3 1-4,-4-4-10,-1-3-32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6T21:30:08.138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134 19 55,'5'-4'57,"-5"4"-18,8-15-25,-8 15-5,0 0-2,0 0 0,0 0-2,0 0-1,-3 5 0,3-5-1,-16 13 0,7-5 0,-5 0-1,0 1 0,-1-3 0,4 3 0,-4-1-1,0 0 0,4-6 1,4 4-2,7-6 1,-15 11-1,15-11 1,0 0-1,-3 9 0,3-9 0,3 10 0,-3-10 0,13 10 1,-4-4-1,2 0 0,4 1 0,0 1 0,1 0 1,-4-3-1,3 2 0,-2 1 0,2-3 1,-9-1-2,-6-4 1,15 8-2,-15-8-3,10 3-9,-10-3-7,0 0-8,-8 0-26,8 0-25</inkml:trace>
</inkml:ink>
</file>

<file path=ppt/ink/ink16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3:40:54.90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297 52 62,'2'-6'54,"-2"6"-15,0 0-24,3-8-4,-3 8-4,3-8 1,-3 8-2,0 0-1,2-8-1,-2 8 0,-2-10 0,2 10 0,-13-8-1,5 5-1,-1 3 0,-1-1-1,2 1 1,-2 0-1,1 0 0,-1 3 0,5 4-1,-4 1 1,5 3-1,1 2 1,0 4-1,2 3 0,1 3 0,0 1 0,0 2 1,-3 1-1,3 1 0,-3-2 0,2 0 0,-2-4 0,-1 1 0,-2-1 0,2-3 0,-2 0 0,0-3 0,-1-1 0,0-1 0,0 1 0,-1-4 0,0 0 0,-2-4 1,-1-6-1,-2 5 0,1-2 0,-1 0 0,-4-2 0,5-1 0,-2-1 1,1 4-1,6-2 0,7-2-1,-8 3 2,8-3-2,0 0 1,8 6 0,2-3 0,2 1 0,3 1 0,-1-3 0,1 2 1,-3 3-1,0 0 0,-2-1 0,-3 0 0,-4 3 1,-3 0-1,2 4 0,-2-2 0,0 3 1,0-4-1,-2 4 1,2 5-1,-2-2 0,2 3 0,-1-1 0,-2 1-1,2 1 2,-2 0-1,1-2-1,-1-3 2,2 0-2,0-1 2,1-2-2,0-1 1,0-5 0,1 2 0,3-2 1,5-2-1,-2 1 0,3-3 0,3-3 0,-2 2 0,3-2 0,0-3 1,2 3-2,-2-6 1,-1 0-1,1 6 0,-7-2-3,10 2-10,-11-4-8,1 4-4,0-8-18,0 0-38</inkml:trace>
</inkml:ink>
</file>

<file path=ppt/ink/ink16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3:40:57.64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226 5 129,'0'0'32,"0"0"-12,0-9-5,0 9-5,0 0-3,0 0-1,-9 0 0,-1 7-2,-3 0 0,-1 8-2,-11-2 0,6 7 0,-8 4 0,5 2-1,-2 4 0,3-1-1,4 2 1,4 1-1,6-4 0,3 2 1,4-1-1,0-1 0,4 3 0,2-2 1,3-4-1,3-2 1,1-3-1,-2-1 0,0-5 0,1 1 0,-1-11 0,-1 2-1,-1 1 0,-9-7-2,14 11-2,-14-11-12,0 0-5,0-6-5,0 6-20,0-11-34</inkml:trace>
</inkml:ink>
</file>

<file path=ppt/ink/ink16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3:40:59.08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164 16 72,'0'0'57,"0"0"-22,0 0-17,10 0-5,-10 0-5,0 0-1,4-10-2,-4 10-1,0 0 1,0 0-2,0-6-1,0 6 0,-8 0 0,2 0-1,-4 0 1,0 1-1,-3 0 0,2 4 0,0-2 0,-2 1 0,1 1 0,1-1-1,2 0 1,1 0-1,2 1 0,6-5 0,-10 12 0,10-12 0,-4 9 0,4-9 0,0 14 0,4-8 0,6 1 0,-4-2 0,7 2 1,0 2-1,1-4 0,0 7 1,-1-1-1,0-2 0,-1 3 0,-5-1 1,-2 0 0,-1-4-1,-4 2 1,0-1 0,-7 0-1,0-2 1,-5 0-1,0-3 0,-3-1 0,0 0 0,-1 1 0,-2-3-1,2 0 0,-2-4-2,9 1-4,-4-7-9,9 2-7,1-5-4,7-2-17,5-6-39</inkml:trace>
</inkml:ink>
</file>

<file path=ppt/ink/ink16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3:40:59.38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26 9 177,'-9'-9'23,"9"9"-4,0 0-13,-1 6-3,1-6 1,0 16-1,1-3-1,2 3-1,-3 2 0,0-1 0,0-1-1,-3-2 0,2-2-3,-6-4-9,7-1-7,0-7-4,-10 0-11,10 0-34</inkml:trace>
</inkml:ink>
</file>

<file path=ppt/ink/ink16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3:41:00.41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123 72 35,'0'0'50,"0"0"-9,5-2-12,-5 2-8,0 0-6,10-5-3,-10-3-3,0 8-3,2-15 1,-2 15-4,0-10 1,-2 2-2,-2-2 0,-5 5-1,1-1 0,-2 3 0,-1 3-1,-1 1 1,1 5-1,-1 7 1,-2 4-1,1-2 0,2 8 0,3-3 0,-1 0 0,6 2 0,0-8 1,3 0-1,5-6 0,2-1 0,4-2 0,2-5 0,1 1 0,0-2 0,1-6 0,-1-2 0,-2 1 1,0 1 0,-4-6-1,2 5 0,-5-2 0,-3 2 1,-2 8-1,0 0 1,0 0-1,9 0-1,-9 9 1,1 1 0,2 1 0,3-1 0,0-1 0,2 1-1,1 0 1,2-5 0,2-3-1,-2-2-2,6-1-3,-11-4-11,7-4-4,-3-6-6,-2 5-18,-1-7-36</inkml:trace>
</inkml:ink>
</file>

<file path=ppt/ink/ink16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3:41:00.69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32 0 179,'0'0'22,"0"0"-3,0 0-13,0 0-2,2 13 0,-2 1-2,4 7 0,-4-1-1,0 4 0,0-1-2,-6-2 0,4 1-4,-4-6-14,-4-2-2,3-9-6,0-2-21,7-3-37</inkml:trace>
</inkml:ink>
</file>

<file path=ppt/ink/ink16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3:41:01.33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108 9 96,'0'0'46,"-3"-9"-20,3 9-14,0 0-2,-4-7-2,4 7-1,0 0-1,0 4-1,0-4-1,6 7 1,0 1-1,-1 3 0,5 7-2,-3 1 0,2 4 0,4 5-1,-8 2 0,4 6 1,-5-3-2,-3 5 1,-1-6 0,0 3 0,-4 0-1,-6-3 0,-3 3 0,1-1-1,-4 1 0,0-8-1,0 0-3,-3-7-9,-3 3-7,4-8-3,1-9-16,3-5-33</inkml:trace>
</inkml:ink>
</file>

<file path=ppt/ink/ink16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3:41:01.83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96 4 162,'5'-3'25,"-5"3"-6,9-2-14,-9 2-1,11 4-1,-11-4 1,11 19-1,-6-7-1,-2 7 0,-3 8-1,-5-1-1,-5 2-3,-11 0-13,1 0-5,-5-8-6,-5-2-24,1-17-36</inkml:trace>
</inkml:ink>
</file>

<file path=ppt/ink/ink16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3:41:03.55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29 27 79,'0'-7'47,"0"7"-18,1-9-10,-1 9-6,0 0-3,0 0-2,0-10-2,0 10-2,0 0 0,0 7 0,-1 1-1,1 4-1,0 2 0,0 10 0,-2 3-1,2 7 1,0 0-1,2 4 0,-1 2-1,1 2 1,-1 0-1,0-3 1,-1-3 0,2 0-1,-2 0 0,0 0 1,-3-6 0,0 1-1,2 1 1,-1-1-1,-3 3-1,3-4 1,1-2 0,-1 1 1,2 0-2,-1-2 2,1-6-1,-2 0 0,1-4 0,1-3 0,0 1 0,-1-8 0,1-7 0,-6 8 0,6-8-1,0 0-1,0 0-7,-3-6-11,2-8-3,-2-4-10,3-7-34</inkml:trace>
</inkml:ink>
</file>

<file path=ppt/ink/ink16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3:41:06.26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90 37 69,'0'0'54,"0"-6"-25,0 6-11,0-9-6,0 9-3,0-8-2,0 8-2,0-7 0,0 7-1,0 0 0,0-8-1,0 8 0,0 0-1,0 0 0,0 0 0,0 0-1,0 0 1,-7 10-1,4 6 0,0 5-1,0 2 1,-3 5-1,1 0 1,2 3-1,-6 3 0,4-5 0,-4 0 1,4-5-1,1-2 0,-4 2 0,4-7 1,1-1-1,-2-2 0,2-4 1,1-2-1,2-8 0,-2 10 0,2-10-1,0 0 0,0 0-2,0 0-1,0 0-3,-2-8-12,2 8-4,0-19-9,2 5-28,0-2-20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6T21:30:08.427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0 0 128,'0'0'36,"0"0"-13,3 4-18,12 3 0,-8-4 0,6 3-1,2 2-2,0 4 0,-7-4-2,7 4 1,-2-2-1,-2-2 1,-2 2-2,-9-10 0,16 18-7,-16-18-13,13 10-5,-13-10-25,0 0-23</inkml:trace>
</inkml:ink>
</file>

<file path=ppt/ink/ink16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3:41:07.14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47 83,'0'0'49,"0"0"-16,0 0-19,0 0-3,0 0-4,0 0-1,0 0-1,8 2-1,2-4 0,0 0-1,3-1 1,10 2-2,-3-2-1,5-2 0,4 2 0,0-1 0,3 0 0,-3 1-1,3-1 1,-4-2 0,-2 4-1,-1 1 0,-6-2 1,-1 3-1,-4-2 1,-2 2-1,-1-1 0,-7 1 0,-4 0 0,10 0 0,-10 0 0,0 0 0,0 0 0,0 0 1,0 0-1,0 0 0,0 0 0,0 0 0,0 0-1,0 0 0,0 0-1,0 0-2,0 0-10,0 0-6,0 0-6,0 0-17,-10 1-36</inkml:trace>
</inkml:ink>
</file>

<file path=ppt/ink/ink16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3:41:10.45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138-1 43,'0'0'55,"0"0"-16,0 0-19,0 0-6,0 0-4,0 0-3,0 0 0,0 0-2,0 0-1,0 0 0,-8-2 0,8 2-1,-8 0 0,8 0-1,-13 10 1,3 0-1,3 3-1,-4 2 0,-2 2 0,4 3-1,0 5 0,-4 0 1,3 2-1,4 0 0,-2 1 0,3-1 1,2 3-1,2-3 2,-2-3-2,3 0 1,0 0-1,4-4 1,-1 1-1,3-1 0,0-2 0,-1-3 0,2-4 0,-2-1 0,-5-10 1,11 9-2,-11-9-1,0 0-3,11 0-10,-11 0-6,5-6-6,-5-3-19,-2 0-37</inkml:trace>
</inkml:ink>
</file>

<file path=ppt/ink/ink16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3:41:11.84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147 38 98,'12'-5'42,"-11"-3"-20,5 4-6,-6 4-6,10-6-2,-10-1-1,0 7-3,0 0 1,0 0-2,0-7 0,0 7-1,-16 0 1,5 0-2,-2 4 0,-1 3 0,-2-3 0,2 4 0,0-2-1,1 5 0,6 0 1,-5-4-1,8 5 0,0-5 0,4 3 0,0-3 0,6 2 1,6-2-1,-4 4 1,6-2 0,0 3 0,-1 0 0,0 3-1,-1-2 1,-7 3-1,-1-5 1,-1-4 1,-3 4-2,-5-5 1,0 1-1,-8-1 1,-1-2-1,-2-4 0,-1 2 0,-3-1-1,3-1 0,3 0-1,1-2-3,13 2-12,-7-14-4,7 4-6,6-5-21,5-1-35</inkml:trace>
</inkml:ink>
</file>

<file path=ppt/ink/ink16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3:41:12.14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92 1 169,'0'0'24,"0"0"-5,-4-3-14,2 8 0,-3 6-2,2 3-1,0 3-1,0 2 0,-5 2 0,3 1-1,-3 0-1,-2-3-1,1 0-5,-2-3-12,5 2-3,-6-5-11,9-3-28,3-10-21</inkml:trace>
</inkml:ink>
</file>

<file path=ppt/ink/ink16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3:41:12.47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107-1 162,'2'7'26,"0"0"-6,-2-7-12,0 18-1,-7-10-3,3 6-2,-6 1 1,2 0-2,-4 2-2,0-1 0,0 5-4,-3-10-14,7 2-2,-5-11-8,13-2-28,-10-2-23</inkml:trace>
</inkml:ink>
</file>

<file path=ppt/ink/ink16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3:41:13.04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149 54 150,'6'-7'29,"1"-1"-8,-3 2-13,-4-3-2,0 9-1,0-13 0,0 13-2,-16-7 0,5 4 0,-3 3-1,-3 5-1,0 5 0,-2 2 0,-1 5-1,5 1 0,0 1 0,6 2 1,0-2-1,6-3 1,3-6-1,2 2 1,3-5-1,7-2 1,2-3-1,0-2 0,3-6 0,-1 1 0,-1-2 0,0-4 0,-3 2 0,1-1 0,-6 1 0,-1 2-1,-6 7 2,0 0-1,0 0 0,0 0 0,6 9 0,-6 0 0,0 4 1,4-2-1,-1 0 1,0-1-1,1 1 0,-4-11-1,13 8-1,-13-8-4,17-1-10,-9-7-5,2-3-6,-3-4-18,2-1-36</inkml:trace>
</inkml:ink>
</file>

<file path=ppt/ink/ink16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3:41:13.32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48 5 176,'-11'-5'23,"11"5"-3,-3 4-14,0 6-2,-1 3 0,3 4-2,-2-2-1,1 4 1,1-1-2,-3-1 0,-1-2-1,1-4-2,4 0-8,0-11-9,-3 7-2,3-7-11,-3-5-32,3-6-18</inkml:trace>
</inkml:ink>
</file>

<file path=ppt/ink/ink16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3:41:13.65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99 2 178,'0'0'22,"9"-5"-3,-1 5-13,-8 0-2,16 11 0,-9-2-2,0 7 0,-1 3 0,0 4-1,-6 5 0,0 1 0,-2 2-1,-8 3 1,2 0-1,-5-3 0,2 3-1,-5-4 1,-1-1-2,-2-4-3,7 4-13,-5-8-2,5-6-6,-1-4-19,5-7-36</inkml:trace>
</inkml:ink>
</file>

<file path=ppt/ink/ink16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3:41:14.43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10 21 65,'0'0'49,"0"0"-12,-3-8-19,3 8-7,0 0-3,0 0-2,0 0 0,0 0 0,-8 0-2,8 0 1,0 0-2,0 0 1,0 0-1,10 0 0,1 0-1,0 0 1,8 0-1,-1-4-1,9 3 1,0 1-1,0-5 0,0 4 0,-1 0-1,-2 1 0,-4-1 1,-3 1-1,-6 0 0,-1 0-1,-10 0 0,0 0-2,4 3-6,-8-2-11,-3 2-2,-6-3-8,0 2-28,-2-1-27</inkml:trace>
</inkml:ink>
</file>

<file path=ppt/ink/ink16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3:41:14.77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8 30 159,'0'0'27,"0"0"-6,0 0-8,-10 0-7,10 0-2,11 0-1,-2-2-1,1 2 0,4 0-1,3 2 0,6-1 0,-6-1-1,6 0 1,-1 0-1,0 0 0,-3-1 1,0-1-1,-1 0-1,-6-1-1,2 3-2,-14 0-12,14-4-4,-14 4-6,12-12-16,-8 5-41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6T21:30:09.473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102 0 104,'0'0'46,"0"0"-19,-10-1-20,10 1-2,-7 7 0,6 6 0,-9-3-1,6 9-1,1-4 1,1 8-2,-6-1 2,7 7-2,-3 1 0,3 1 0,-4 2-1,0 1 0,0-1 0,1-2-1,-4-2 1,3-2-1,2-6 0,-5-5 0,4-3 1,1-4-1,3-9 0,0 0 1,0 0-1,-2-4 0,2-8 0,2 0 0,3-3 0,7-4 0,-4-4-1,5 2 1,4-3 0,2 2 0,5-3 0,-3-1 0,2-1 0,5 3 0,-5-3 0,5 6 0,-5 1 0,2 4 0,-5 2-1,-5 4 1,-7 6 0,-8 4 1,10 0-1,-10 0 0,-3 9 0,-9 2 0,1 0 1,-1 3-1,-8 1 0,4 3 1,-7-3-1,1 4 0,4-6 0,-2 2 0,-3 2 0,5-5 0,10 1 0,-6-3 0,10-4 0,-3 3 0,7-9 0,0 14 0,0-14 0,15 10 1,-2-6-1,0 3 0,4-1 1,1-4-1,0 1 1,0 1-1,0-4 0,2 3 0,-2 2 1,-3 2-1,2-4 0,-2 2 1,-6 2-1,1 1 0,2 1-1,-12-9-2,16 17-8,-16-17-9,4 10-4,-4-10-17,0 0-36</inkml:trace>
</inkml:ink>
</file>

<file path=ppt/ink/ink16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3:41:17.78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165 51 110,'9'-5'41,"-9"5"-14,13-6-16,-13 6-4,7-7-1,-7 7-2,0 0-1,1-11 0,-1 11 0,0 0 0,-7-8-1,-1 2 1,8 6-1,-15-3 0,5-1-1,-1 4 0,3 0 0,-5 0 0,1 3 0,1 2 0,0 2-1,-1 3 0,0 1 1,3 2-1,2-1 0,0 2 0,4 2 0,3-3 0,0 1 0,8-2 0,2 0 0,0-2 0,5 1 1,0-2-1,2 0 1,0 0 0,-1 1-1,-3-4 1,-3 5-1,0-2 1,-10-9 0,2 15 0,-2-5-1,-7-4 2,-3-1-2,-2-1 1,-5-4 0,2 2-1,-6 3 1,1-2-1,3-1 1,-3-2-3,2 0 2,6 0-2,0 0-2,12 0-11,0 0-6,-2-16-4,2 2-13,9 0-35</inkml:trace>
</inkml:ink>
</file>

<file path=ppt/ink/ink16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7T13:41:19.12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108 21 110,'0'0'42,"0"0"-19,0 0-8,0-10-4,0 10-4,0 0-2,0 0-1,3-10-1,-3 10 0,0 0 0,8-1-1,-8 1-1,10 0 1,-3 0-1,2 5 0,1-1 0,-2 5-1,-1 0 1,2 3-1,-2 2 1,0-1-1,-1 1 1,-5 0-1,1 5 0,-2-2 0,0 0 0,0-2 1,-2 0-1,1 3 0,-3-2 0,2 4 0,1-3 0,1-3 0,0 4 0,0-4 0,0 0 0,3 1 0,1-4 0,0-1 0,6-3 0,-6 0 0,6-1 1,-1 0-1,-2-1 0,1-1 0,-8-4 0,10 6 0,-10-6 1,7 6-1,-7-6 1,0 0-1,0 9 0,0-9 0,-7 4 1,7-4-1,-7 2 0,7-2 0,-10 4 0,10-4 0,-11 5 0,11-5 0,-9 8 0,9-8 0,-7 7 0,7-7 0,-1 14 0,1-5 0,0-1 0,0 2 0,4 1 1,-2 0-1,0 0 0,1-1 0,-1-2 0,-1 3 1,2 0-1,0-1 1,-2 4 0,-1-2-1,0 7 0,-4-2 1,0 1-1,-1 3 1,-5-5-1,2 3 0,-2-1 0,0-3 0,-3 1 0,3-4-1,-1-3 1,-3-1 0,2-3 0,-2-1-1,0 0-4,-7-4-8,2-4-8,-1-3-2,2-2-13,-2-6-38</inkml:trace>
</inkml:ink>
</file>

<file path=ppt/ink/ink16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05T14:16:47.222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64 19 169,'0'0'24,"-15"7"-5,10 5-14,-1-5 1,5 12-3,-8-2-1,5 7 0,0-1 0,-2 1 0,2-1-1,-1-1 0,1-5-1,3-4 1,1-5 0,0-8 0,5 1-1,4-4 1,5-8 0,3-3-1,2-8 1,2-1-1,2-4 0,-1-2 0,1 1 1,-7 3-2,-1 2 1,-2 8 0,-2 2 1,-2 8-1,-2 6 0,-3 10 0,-1 4 1,-1 4-1,-2 4 1,0 2-1,0 2 0,0-2 1,-2-2-1,-1-4 0,2 0 1,-2-6-1,3-1 0,-1-6-1,1-6 0,0 0-1,0 7-4,0-11-7,0 4-8,7-17-4,1 7-12,-1-4-32</inkml:trace>
</inkml:ink>
</file>

<file path=ppt/ink/ink16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05T14:16:52.76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64 19 169,'0'0'24,"-15"7"-5,10 5-14,-1-5 1,5 12-3,-8-2-1,5 7 0,0-1 0,-2 1 0,2-1-1,-1-1 0,1-5-1,3-4 1,1-5 0,0-8 0,5 1-1,4-4 1,5-8 0,3-3-1,2-8 1,2-1-1,2-4 0,-1-2 0,1 1 1,-7 3-2,-1 2 1,-2 8 0,-2 2 1,-2 8-1,-2 6 0,-3 10 0,-1 4 1,-1 4-1,-2 4 1,0 2-1,0 2 0,0-2 1,-2-2-1,-1-4 0,2 0 1,-2-6-1,3-1 0,-1-6-1,1-6 0,0 0-1,0 7-4,0-11-7,0 4-8,7-17-4,1 7-12,-1-4-32</inkml:trace>
</inkml:ink>
</file>

<file path=ppt/ink/ink16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05T14:16:56.09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64 19 169,'0'0'24,"-15"7"-5,10 5-14,-1-5 1,5 12-3,-8-2-1,5 7 0,0-1 0,-2 1 0,2-1-1,-1-1 0,1-5-1,3-4 1,1-5 0,0-8 0,5 1-1,4-4 1,5-8 0,3-3-1,2-8 1,2-1-1,2-4 0,-1-2 0,1 1 1,-7 3-2,-1 2 1,-2 8 0,-2 2 1,-2 8-1,-2 6 0,-3 10 0,-1 4 1,-1 4-1,-2 4 1,0 2-1,0 2 0,0-2 1,-2-2-1,-1-4 0,2 0 1,-2-6-1,3-1 0,-1-6-1,1-6 0,0 0-1,0 7-4,0-11-7,0 4-8,7-17-4,1 7-12,-1-4-32</inkml:trace>
</inkml:ink>
</file>

<file path=ppt/ink/ink16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0:53:12.481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14 0 79,'0'0'50,"0"0"-24,0 0-13,0 0-3,0 0-1,0 0-3,0 9-2,0-1-1,0 2 0,0 1 0,0 6-1,0-1-1,0 4 1,0 3-1,0 2-1,0 1 1,-4-2-1,0 1 1,3-4-1,-1-4 0,1-3 1,-1-6-3,2-8 1,0 0-2,0 0-3,0-12-11,0-3-7,3-3-15,-1-1-27</inkml:trace>
</inkml:ink>
</file>

<file path=ppt/ink/ink16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0:53:10.340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11 382 20,'0'0'30,"-11"6"-6,11-6-2,0 0 0,0 0-6,0 0-4,0 0-2,0 0-3,0 0-1,0 0-1,0 0-1,0 0-1,0 0 0,0 0-1,0 0 1,0 0 0,6 0-1,2-3 1,2-3-1,1 1 1,1-2-2,4-2 1,1-3 0,2 2-1,-2-2 1,6 3-1,-4-7 0,0 6-1,2-4 1,0 2-1,-3 0 2,0 2-2,-3-2 1,1 2 0,1-1-1,-2 0 1,1 4-1,0-5 1,-2 3-1,-2-1 1,2-1-1,-1 2 0,1 2 0,0-6 0,-2 5 2,-1-2-2,0-2 0,3 4 0,-5-2 0,2 2 1,0-1-1,2 0 0,-5 0 1,3 3-1,-7 0 0,-4 6 1,13-10-1,-13 10 0,9-6 0,-9 6 0,0 0 0,5-8 0,-5 8-1,0 0 0,0 0-3,-14 0-11,14 0-5,-16 0-11,7 1-24,1-1-25</inkml:trace>
</inkml:ink>
</file>

<file path=ppt/ink/ink16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0:53:12.025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0 18 38,'0'0'47,"0"0"-9,0 0-16,0 0-7,0 0-5,0 0-2,0 0-2,0 0-1,0 0-1,0 0-1,-2 5 0,2-5-1,2 15 0,4-3 0,0 1 0,-1 4-1,1-2 1,0 5-1,4 1-1,-2-1 1,1 0-1,-3-1 1,2-2-1,0-4 0,-5 0 0,6-5 1,-9-8-1,7 6 1,-7-6-1,12 0 0,-12 0 1,9-2-1,-9 2 0,8-10 1,-3 1-1,3-2 0,-4 0 1,4-2-1,0-2 0,-3 2 1,4-4-1,-3 2 0,4-3 1,-6 5-1,6-3 2,-4 3-2,3 2 0,-4-2 1,0 3-1,-1 2 0,3-3 0,-4 4 0,-3 7-1,11-7-1,-11 7 0,0 0-4,10-7-8,-10 7-8,7-2-10,-7 2-29,0 0-14</inkml:trace>
</inkml:ink>
</file>

<file path=ppt/ink/ink16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0:53:13.157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-2 64 60,'0'-10'54,"0"10"-24,0 0-11,6-11-5,-6 11-5,9-11-2,-4 6-2,-5 5-1,19-9-1,-12 2-1,6 4 1,-5-1-2,4 2 0,-4 1 0,1 1 0,2 3 0,-5 1 0,-6-4 0,13 13-1,-13-6 1,0 0 0,0 6-1,-3-5 0,-7 5 1,1-3-1,0 3 0,-4-3 0,2-1 0,2 3 2,-2-6-2,6 1 0,5-7 0,-11 6 0,11-6 0,0 0 0,0 0 0,0 0 0,0 0 0,11 0 0,-11 0 0,14 0 0,-4 0 0,-1 0 0,0 4 0,1 2 0,2-1 0,-4 2 0,0 4 0,-3-2 0,2 0 0,-2 2 0,-3-1 0,-2 2 1,0-12-1,0 13 1,0-13-1,-2 14 1,2-14-1,-12 8 1,5-5 0,-4 2-1,2 0 1,-2 0-1,-3-2 1,0-3-1,0 1 0,6-1 0,-4 0-1,1-4 0,11 4-2,-8-18-5,8 11-9,0-6-7,3 3-11,7-8-29</inkml:trace>
</inkml:ink>
</file>

<file path=ppt/ink/ink16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0:53:14.013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4 8 62,'0'0'52,"0"0"-25,0 0-6,-8-5-8,8 5-2,0 0-5,0 0 0,0 0-2,0 0 0,0 0-2,9 0 0,-9 0-1,13-1 0,-5 0 0,4 1 0,2-1 0,3 1 0,-1 0-1,0 0 1,1 1-1,0 0 1,-3 1 0,2 3-1,-4-2 1,-6 2-1,-6-5 2,13 10-1,-13-10 0,0 10-1,0 0 1,-8-4-1,0 6 0,-3 1 0,0-2 0,-1 4 0,-4-3 0,-1 3 0,-2-2 1,4 2-1,-2-1 0,4-3 0,1 2 0,1-1 1,4-1-1,3 0 0,2-5 0,2-6 0,5 11 0,1-7 0,7-3 1,-1 2-1,4-3 0,-2 0 0,1 0 0,4 0 1,-6 0-1,1 0 0,-5-1 0,3 0 0,-4 0 0,-8 1 0,13-1 0,-13 1 0,11-5 0,-11 5 0,0 0-1,6-8 0,-6 8 0,1-8-2,-1 8-5,3-12-9,-3 12-6,2-14-12,-2 4-29,0 1-12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6T21:30:12.026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67 0 40,'0'0'52,"0"0"-23,0 0-6,-6 1-7,6-1-4,-9 10-3,9-10-2,-9 19-2,2-8 0,4 8 0,-7-1-2,6 4 0,-1-1 0,-1 3-1,3 0 0,1-3-1,0-2 0,2-5 0,0-5 0,0 0-1,0-9 2,7 3-2,-7-3 0,13-3 0,-8-6 0,5-2 1,-2-2-1,2-4 0,3-1 0,2-1 0,-5-3 0,5 3 0,0 0 0,1 6 0,-1 3 0,-5 4 1,2 4-1,1 2 1,-13 0 0,15 15-1,-12-6 1,0 4 0,6-2 0,-6 3 0,-1-3 0,-1 2 0,1 2 0,1-1-1,-3-3 0,0-1 1,2 3-1,-2-6 0,0-7-1,0 8 0,0-8-3,0 0-2,8 0-13,-8 0-3,5-10-11,-2 1-32,6 0-18</inkml:trace>
</inkml:ink>
</file>

<file path=ppt/ink/ink16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0:53:14.416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-1 0 53,'0'0'57,"0"0"-27,7 6-10,1-4-5,-8-2-4,16 0-3,-16 0-2,17 0-2,-5 0-1,1 0 0,-2 0-2,1 1 0,4 0 0,-4 0-2,-1 3-1,-1-4-14,2 0-6,-6-4-12,-6 4-25,16-11-20</inkml:trace>
</inkml:ink>
</file>

<file path=ppt/ink/ink16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3-11-18T20:44:47.34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</inkml:trace>
</inkml:ink>
</file>

<file path=ppt/ink/ink16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0:44:39.55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79 24 92,'6'-7'42,"-6"7"-17,5-7-9,-5 7-5,0 0-3,0-10-2,0 10 0,0 0-2,0 0-2,0 0 1,0 4-1,0-4 0,-5 14 1,2 1-2,-2-3 0,2 7 1,-2 2-1,-1 3 0,3 1-1,-1 0 1,2 3 0,-2-2-1,1 5 1,2-4-1,-1 0 1,-2-2-1,-1 2 1,1-3-1,2-3 0,-3-1 0,-1-2 0,1-2 0,2-2 1,2-2-1,-4-4 0,5 0 0,0-8 0,-2 14 0,2-14 0,0 0 0,0 7 0,0-7 0,0 0 0,0 0 0,7 3 0,-7-3 0,16 0 1,-7 0-1,6 0 0,4-2 1,3 0 0,-2-1-1,7 2 1,1-4-1,-5 4 1,1 0-1,-1 0 0,-2 1 1,-5 0-1,-1 0 0,-2 0 0,-7 1 0,4 0 0,-10-1 0,6 0 0,-6 0 0,0 0-2,0 0-1,7-7-4,-7 7-13,2-9-2,-2 9-11,-2-16-28,-5 7-26</inkml:trace>
</inkml:ink>
</file>

<file path=ppt/ink/ink16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0:44:39.89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16 105 142,'0'0'33,"-7"-10"-11,-2 2-13,9 8-3,0-6-1,0 6 0,8-5-3,-1 4 0,3 0 0,3 1-1,2 0 0,5 0 0,-4 0 0,7 0 0,-3 0-1,-2 0 1,-1 0-1,-2-5 0,0 2-2,-5-5-1,-6 6-3,-4-7-13,0 0-4,-1-1-9,-7-4-29,-5 0-22</inkml:trace>
</inkml:ink>
</file>

<file path=ppt/ink/ink16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0:44:40.15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12 110 145,'-12'-8'33,"12"8"-12,-1-13-12,8 9-1,2-3-2,9 0-2,5-2-1,5 2 0,1-3-1,5 1-1,0 2-1,-2-1 1,-3 0-1,-2 6 1,-7-2-1,-5 2-1,-2 2-1,-4-4-4,-2 4-13,-7 0-3,0 0-9,0 0-31,3 7-27</inkml:trace>
</inkml:ink>
</file>

<file path=ppt/ink/ink16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0:44:40.59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118 17 158,'-3'-11'27,"3"11"-6,-6-6-16,6 6 0,-10 0-2,10 0 2,-11 18-3,4-6 1,-2 5-1,0 6 0,-2 4 0,-1 7-1,4 2 0,-3 5 0,3 2 0,1-1-1,4 2 1,3 0-1,0-7 0,0 0 0,1-8 0,4-5 0,4-2-1,-5-5 0,6-6-2,-2-1-2,-8-10-11,17 4-6,-6-8-6,3-4-20,1-8-35</inkml:trace>
</inkml:ink>
</file>

<file path=ppt/ink/ink16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0:44:41.07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76 1 173,'-6'9'24,"-4"0"-5,4 5-15,-1 0 0,5 5 0,2 0-2,0-2 1,0 0-2,9-3 0,0-4 0,4-5 0,2-3 0,0-3-1,1-8 1,0-2 0,2-6-1,-4-3 0,0 1 1,-1 4-1,-9-2 0,5 6-1,-8 3 1,-1 8 0,0 0 0,-1 17 0,-3 3 0,-1 5 1,2 5-1,2 6 1,1 3-1,0 5 0,0-4 1,-2 4-1,1-2 1,-7-6-1,3-2 1,-7-7-1,-3-5 1,-3-9-1,-2-6 0,-4-7 0,2-5-1,-1-6-1,7-5-2,-2-5-3,11 2-10,2-8-5,5 0-8,9-3-21,7-1-33</inkml:trace>
</inkml:ink>
</file>

<file path=ppt/ink/ink16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0:44:41.42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11 0 163,'0'-7'25,"0"7"-6,0 0-13,0 0-1,8 6 0,-5 6-2,9 5 0,-3 2 0,5 10-1,-4 0 1,2 5-2,-1 5 1,-6 1-1,-3 1 0,-2-1 0,-4-3 0,-7 0-1,-4-6 0,-2-1-1,1-5-1,0-9-4,3 1-12,3-9-3,10-8-8,0 0-20,9-3-41</inkml:trace>
</inkml:ink>
</file>

<file path=ppt/ink/ink16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0:44:41.98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10 166,'0'0'24,"0"0"-5,6 0-15,4 0 1,0 0 0,5 0-3,-2-1 0,3 1 0,-2 0-1,-2 0 1,0 0-2,1 0 1,-2-1-1,0 1 0,-4 0 0,2-1-2,-9 1-1,7-5-3,-7 5-13,0 0-3,0 0-11,0 7-27,-4-1-20</inkml:trace>
</inkml:ink>
</file>

<file path=ppt/ink/ink16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0:44:42.19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8 47 150,'0'0'31,"-8"13"-9,8-13-12,9 3-4,-3-3 0,10 0-2,-2-3-1,10-1-1,-5-2-1,5 1-1,-2 1 0,2-3-5,-1 3-13,-1-4-3,-6 2-7,0-1-23,0-2-36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6T21:30:12.666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96 27 96,'10'-9'46,"-10"9"-17,10-9-21,-10 9-1,6-8 0,-6 8-1,0 0-1,0 0-2,0 0 1,0 0-1,-6 1 0,6-1-1,-19 15 1,8-6-2,-4 2 0,5-1 0,-3 3 0,0-1 0,4-2-1,-2 3 1,6-5-1,-3-1 0,8-7 0,-2 14 1,2-14-1,0 0 0,10 8 1,-4-5-1,6 0 0,-2 1 0,3 5 0,2-4 0,2 3 0,-4-4 0,-3 0 0,1 1 0,1 0 0,-7-4-1,-5-1 0,13 2-2,-13-2-2,0 0-8,0 0-8,0 0-8,0 0-24,0 0-26</inkml:trace>
</inkml:ink>
</file>

<file path=ppt/ink/ink16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0:44:44.03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493 24 62,'0'0'56,"15"0"-26,-3 0-12,-8-2-4,9 2-4,-8-2-3,5 2-2,-10 0-2,9-2 0,-9 2 0,0 0-1,0 0 0,0 0 0,-2-7 0,2 7-1,-16-3 2,7 3-2,-10-2 1,2-1-1,-4 1 0,-5 0 0,-3 1 0,-2 1 0,-1 0 0,-2 0-1,-5 1 1,5 2-1,-3-2 1,7 3-1,5-3 0,-2 2 1,11-1-1,0 1 0,6-1 1,10-2-1,-3 12 0,3-12 0,15 12 1,2-3-1,10-1 0,2 2 0,3 4 0,3 1 0,3-2 0,-6 4 0,-1-5 0,-3 4 0,-10-1 0,-4-1 1,-11 3-1,-3-2 1,-7 1-1,-14 4 1,-4 2-1,-10 0 1,-1 0-1,-7 2 0,-1-3 1,2 3-1,4-5 0,0 2-1,9-3 1,8-2 0,5-4 0,4 0 0,11-4 1,4-2-1,9-1 0,7-1 1,7-1 0,8-2-1,5-1 1,6 0-1,1 0 1,3-4-1,0 0 1,2-1-1,-6 0 1,-2 3-1,-10-3 0,1 3 1,-8-4-1,1 3 0,-10 1 0,-1 1 0,-8 0 0,-8 1-2,8-1-1,-8 1-1,-2 3-7,-12 0-7,1 3-5,-3 2-9,-1 0-28,-7 4-28</inkml:trace>
</inkml:ink>
</file>

<file path=ppt/ink/ink16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0:44:44.46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20 7 155,'0'0'29,"-11"-7"-8,11 7-13,0 0-3,0 0-1,0 0-1,-5 6-1,5 3 0,-1-2-1,1 3 1,0 3-2,-2 0 1,2-1 0,0-1-1,0-1 0,0-2 0,0-8-1,3 8-2,-3-8-2,6-5-8,5-2-7,-8-6-7,7-1-19,-8-9-30</inkml:trace>
</inkml:ink>
</file>

<file path=ppt/ink/ink16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0:44:44.62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18 0 171,'0'0'24,"-12"0"-6,12 0-14,0 0-2,-6 7-1,6-7-3,0 0-5,9 10-12,2-8-5,-4 0-15,5-1-30</inkml:trace>
</inkml:ink>
</file>

<file path=ppt/ink/ink16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0:44:44.89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5 172,'0'0'24,"13"0"-5,-7-1-15,7 1 1,-1-1-2,3 1-1,-7 0-1,5 0 1,-2 0-2,0 0-1,-5 0-1,-6 0-2,12 1-11,-12-1-5,0 0-7,0 0-20,-2 6-34</inkml:trace>
</inkml:ink>
</file>

<file path=ppt/ink/ink16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0:44:45.08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37 160,'0'0'26,"10"3"-10,3-1-11,-1-2-2,0-2-1,7 0-3,-5-3-14,5-3-6,-3 2-10,0-1-23,2-5-23</inkml:trace>
</inkml:ink>
</file>

<file path=ppt/ink/ink16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0:44:45.27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9 0 180,'0'12'23,"0"-12"-4,-3 19-16,-2-7 0,5 3 0,0 0-2,0-2-3,6 5-2,-6-8-16,0 0-2,0-10-11,0 0-28,0 0-29</inkml:trace>
</inkml:ink>
</file>

<file path=ppt/ink/ink16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0:44:46.78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-3 34 23,'0'-12'62,"0"12"-10,3-7-28,-3 0-7,0 7-5,2-8-4,-2 8-2,0 0-2,0 0 0,0 0-1,0 0 0,0 0-1,7 8 0,-7-1 0,1 5-1,1 1 0,-1 5 0,-1-3 0,3 4 0,-1 0 0,4-1 0,-3-3-1,-2-1 1,2-6 0,0 0 0,-3-8-1,10 10 1,-10-10-1,10 0 0,-10 0 1,6-13-1,-3 4-1,3-1 1,-3-1 1,-2 2-2,2-1 1,-3 10 0,9-8 0,-9 8 0,0 0 0,6 9 0,-3 1 0,4-3 0,-4 5 0,7-3 1,-3-3-1,5-4 0,3-2 1,-1 0-1,1-3 1,1-3-1,-2-4 1,1-2-1,-2-1 1,-5 1-1,2-3 0,-6 1 0,-1 0 0,1 3-3,-1 1-6,-3 1-9,0 0-4,-1-2-10,1 3-32,0-4-28</inkml:trace>
</inkml:ink>
</file>

<file path=ppt/ink/ink16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0:44:48.55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94 30 72,'0'-9'42,"0"9"-14,0-13-8,0 13-7,0-8-3,0 8-3,0 0-1,0 0-1,-6 12-1,6 0-1,-3 6 0,2 6 0,-7 3 0,5 8 0,-2-1-1,-3 8-1,2-3 1,-2 2-1,2-5 0,-6 2 0,6-8-1,-3-2 1,5-5 0,-3-5-1,5-2 1,1-6-1,1-1 0,0-9 0,1 10 1,-1-10-1,13 1 0,-1-1 0,1 0 1,3 0-1,3-1 1,6-2-1,0 1 1,3 0-1,1-1 1,0 0-1,-1 2 0,-8-1 1,1-1-1,-6 1-1,-10 1 0,-5 1-1,0 0-2,-4-9-4,-5 5-9,-5-1-6,-1 2-9,-3-2-27,1 0-20</inkml:trace>
</inkml:ink>
</file>

<file path=ppt/ink/ink16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0:44:48.77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 79 160,'8'-2'26,"9"1"-6,-3-4-13,7 4-2,3-1-1,-2 1-1,3-3-2,-4 0 0,2-2-2,-8 1 0,1 2-6,-13-4-11,0-1-4,-4 0-10,-5-2-26,-8-2-22</inkml:trace>
</inkml:ink>
</file>

<file path=ppt/ink/ink16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0:44:49.00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3 107 155,'-4'-8'27,"4"-4"-7,7 4-12,5-1-1,5-1-1,-1 2-2,12 1-2,2-3 1,3 2-1,0 2-1,3 0-1,0 0 0,-6 1-3,0 5-2,-11-3-12,0 3-5,-7 3-6,-2 5-26,-9 0-29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9T11:03:35.07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128 53 40,'6'-7'58,"-6"7"-18,0 0-17,0 4-8,0-4-4,-2 19-4,1-7-2,1 5-1,0-1-1,0 2-1,-3 1 0,3 3-1,0-5 0,0-2 0,-2 1-1,-1-8 0,3 1 0,0-9 0,0 8-1,0-8 0,0 0-2,0-8 1,0 8-2,-3-16 1,3 4-1,-5-1 0,4 0 1,-10-1 1,5-3 0,-7 4 1,1-3 0,2 5 1,-4-2 1,0 4 1,2-2 0,5 3 0,-3 1 1,10 7 0,-5-9-1,5 9 1,0 0 0,8-8-1,3 3 0,3 5 1,1-3-1,4-1-1,-2 0 0,6-1 0,-1 0 0,-1 1 0,-3 1-1,4 0 0,-5 0 0,-9 0-2,5 2-1,-13 1-8,14-5-9,-14 5-9,0 0-21,0 0-27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6T21:30:12.952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-1 1 134,'-5'2'35,"5"-2"-11,0 0-14,0 0-3,10 1-3,1-1-1,2 4-1,-3 0-1,5 1 1,2 0-2,-2-2 1,1 3-2,-4-3 1,-3 6-4,3-9-3,-2 2-12,-10-2-5,13 1-16,-13-1-33</inkml:trace>
</inkml:ink>
</file>

<file path=ppt/ink/ink17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0:44:49.46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45-1 149,'0'0'30,"0"0"-12,-10 0-9,10 0-2,0 0-1,0 0-1,0 0-2,-6 12-1,6-12 1,-11 14-2,8-4-1,-4 1 1,4 2-1,0 0 1,3 1-1,0-3 0,0-1 0,0-2 0,0-8-1,10 4-1,-2-4-3,1-8-6,0-3-9,1-2-6,4-4-15,-8-5-33</inkml:trace>
</inkml:ink>
</file>

<file path=ppt/ink/ink17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0:44:49.62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30 2 168,'-10'-3'24,"10"3"-5,-14 0-14,14 0-2,-5 6 0,5-6-3,-1 13-3,1-13-10,0 9-6,0-9-9,4 5-21,6-5-31</inkml:trace>
</inkml:ink>
</file>

<file path=ppt/ink/ink17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0:44:50.21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140 22 116,'6'-11'41,"-6"11"-20,1-11-11,-1 11 0,0 0-2,0 0-3,-4 10 0,-4-1-2,-2 7 1,3 5-2,-6 5 0,-2 3 0,2 5 0,-2 6 0,2 1-1,4-1 0,-2 3 0,0 0-1,7-6 1,-2 1-1,0-5 0,5-3 0,1-4-1,0-6-2,3 0-3,-2-12-12,8-1-4,0-7-8,4-7-25,0-3-27</inkml:trace>
</inkml:ink>
</file>

<file path=ppt/ink/ink17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0:44:50.74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22 12 166,'0'0'25,"-4"-7"-6,4 7-14,0 0-1,-3 13 1,-2-3-2,5 6-1,-2 0-1,2 4 1,5-1-1,1-1 0,6-6 0,3 0 0,-1-5-1,4-5 1,0-2-1,5-2 1,-4-7-1,0-3 0,-2-5 0,-3 3 1,1-7-1,-5 2 0,-1-1 0,-3 5 0,-5 0 0,1 9 0,-2 6 0,0 0 0,-3 13 0,0 6 0,-4 7 1,2 5 0,2 5-1,-4 4 2,1 0-1,-3 3 0,1 1 0,-4-4 0,-3-1-1,-1-5 1,-5-6 0,2-9-1,0-5 0,0-8 0,1-6 0,1 0 0,8-7-1,-3-7-2,11 2-1,1-7-4,6 9-8,4-8-6,9 5-6,3-4-21,0 3-34</inkml:trace>
</inkml:ink>
</file>

<file path=ppt/ink/ink17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0:44:51.00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31 19 174,'0'0'25,"10"-8"-6,-10 8-12,0 0-4,0 0 1,-9 0-1,3 4-1,0 6-1,0 1 0,2 1 0,-1-2-1,3 1 0,2-3 0,0-8-1,10 9-2,-3-10-1,5-1-4,-2-9-9,6-3-5,-4-4-8,-3 1-27,0-6-21</inkml:trace>
</inkml:ink>
</file>

<file path=ppt/ink/ink17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0:44:51.15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23 2 166,'-7'-4'24,"7"4"-6,-13 0-13,13 0-2,-3 9-2,3-9-2,0 10-9,0-10-9,2 0-6,8-7-18,-3-2-26</inkml:trace>
</inkml:ink>
</file>

<file path=ppt/ink/ink17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0:44:51.51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91 0 169,'0'0'25,"14"9"-6,-9 0-14,6 11 1,-6 4-2,6 7 0,-6 3-1,5 7-1,-6 2 0,5 0 0,-6 0-1,-3 1 1,0 1-1,-6-1 0,-5-5 0,-6 1-1,-6-1-1,-2-6-3,2 2-7,-2-9-10,6-5-3,1-9-10,18-12-37</inkml:trace>
</inkml:ink>
</file>

<file path=ppt/ink/ink17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0:44:52.65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49 128,'0'0'37,"0"0"-14,0 0-14,0 0-1,10 1-3,2-1-1,4 0-1,1 0-1,11 0 1,-2 0-2,4 0 0,0 0 0,-1 0 0,-4-2-1,0-2 0,-8 1-2,-3-4-2,-6 4-9,-3-4-8,-5 7-5,-5-17-20,-2 10-30</inkml:trace>
</inkml:ink>
</file>

<file path=ppt/ink/ink17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0:44:52.88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32 0 155,'-12'1'28,"12"-1"-7,-2 21-13,-1-9-2,3 9 1,0 0-3,0 4-1,-1 0-1,1 1 0,-5-3-2,0-2-1,5-1-5,-4-6-12,4-4-3,0-10-7,17 8-24,-2-9-38</inkml:trace>
</inkml:ink>
</file>

<file path=ppt/ink/ink17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0:44:54.31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514 35 28,'8'-1'51,"-8"1"-9,0 0-23,0 0-4,0 0-3,0 0-3,5-7-1,-5 7-2,0 0 0,0 0-2,0 0 1,-5-6-2,-3 4 0,1-1-1,-8 0 1,5 1 0,-8-1 0,1 2-1,-5-1-1,-2 0 1,-3 0-1,-3 2 0,0 0-1,-3 0 0,-3 1 1,-1 2-1,3 0 0,2 2 1,3 2-1,1-2 1,6 0-1,7 1 1,5 2-1,7 1 0,3-2 1,9 6-1,9 0 1,5 4-1,2 0 0,4-1 0,5 4 1,0 1-1,-4-4 0,0-1 0,-4 0 0,-8-2 0,-2-3 1,-10 3-1,-6-1 1,-6 3-1,-10 0 1,-6 3 0,-6 0 0,-3 2-1,-6 1 1,5 1 0,-1-1 0,-1-4-1,5 0 1,5-1-1,8-5 1,3 2-1,5-6 0,6-1 0,2-7 0,2 14 0,4-10 1,6-1-1,0 2 0,4-2 0,4-1 0,4 0 0,4 0 0,2-2 0,7 0 0,3 0 1,1 0-1,6 0 0,-6-1 0,2 0 1,0 1-1,-9-3 0,-5 2 0,-3 1 0,-7-1 0,-5-1 0,-7 2-1,-7 0-2,0 0-4,0 0-6,0 0-9,0 0-4,-7-5-17,7 5-41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6T21:30:14.353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105 55 57,'0'0'61,"0"0"-24,0 0-23,0 0-2,0 0-3,0 0-2,-1 0-2,1 0-1,-5 10 0,5-10-1,-12 25 0,9-12-1,-2 10 0,-2 3 1,4 1-2,-4 3 0,-1 0 0,3 0 0,-5-2 0,4 0-1,-4-5 0,5-5 1,-5-4-1,7-3 0,3-11 1,-5 11-1,5-11 0,0 0 0,0-7 0,0 7 0,3-18 0,0 7 0,7-7 0,-7 0 0,2-5 0,7-3 0,-5-3-1,4-5 1,2 2 1,2 0-1,-5 4 0,2 1 0,3 6 0,-7 6 0,2 3 0,-10 12 0,10-9 0,-10 9 0,6 7 1,-6 5 0,2 4-1,-1 5 0,1 7 0,0 1 1,4 3-1,-2 3 0,-3-1 1,4-4-1,4-1 0,-6-3 0,3-6 0,3-4 0,-4-5 1,-5-11-1,15 7 0,-15-7 0,16-5 0,-9-8 0,3-3 0,4-5 1,-2-7-1,0-5 0,2-3 0,1-1 0,2-1 0,-4-1 0,-3 2 0,1 9 0,-1 3 0,-3 8 0,-2 3-1,-5 14-2,8-8-1,-8 8-11,3 7-6,-3-7-6,0 8-22,0-8-37</inkml:trace>
</inkml:ink>
</file>

<file path=ppt/ink/ink17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0:44:55.15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8 19 65,'0'0'49,"10"-5"-21,-10 5-10,8-6-3,-8 6-6,0 0-1,4-9-1,-4 9-2,0 0-1,0 0 0,0 8 0,-1 0-2,-5 0 0,1 6 2,3-2-2,-3 4-1,-1-1 1,3-1-1,3 2-1,-1-5 1,1-1 0,1-2-1,-1-8 0,15 6 0,-3-6-2,-2-2-1,5-1-4,-4-4-11,2-4-4,-1-2-10,-3-3-28,-2-1-25</inkml:trace>
</inkml:ink>
</file>

<file path=ppt/ink/ink17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0:44:55.34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24 22 165,'-9'-3'24,"0"-3"-5,9 6-14,-7-10-2,7 10-1,0 0-2,0 0-3,9-4-11,-2 4-6,5 0-9,-5 2-23,7 1-23</inkml:trace>
</inkml:ink>
</file>

<file path=ppt/ink/ink17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0:44:55.59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26 169,'0'0'24,"7"0"-5,0 1-13,2-2-2,3 0 0,3-4-2,1 2 0,0-1-1,1 0-1,-6 0-1,2 1-1,-4 3-6,-9 0-11,8-2-3,-8 2-11,-5 0-30,-1 0-20</inkml:trace>
</inkml:ink>
</file>

<file path=ppt/ink/ink17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0:44:55.76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22 146,'0'0'30,"10"6"-10,3-4-16,-1-2-1,-2 0-4,6-3-13,0-2-7,-2-1-12,2 0-27,3-4-11</inkml:trace>
</inkml:ink>
</file>

<file path=ppt/ink/ink17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0:44:55.97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53 0 170,'0'0'24,"-5"9"-3,-4-5-16,9 7 0,-6-3-1,3 7 0,-4 0-1,2 1-2,-2 4 0,1-5-2,3 1-1,0-4-6,3-1-12,0-11-4,3 8-11,5-8-37</inkml:trace>
</inkml:ink>
</file>

<file path=ppt/ink/ink17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0:44:57.55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70 38,'0'0'56,"0"-12"-18,0 12-14,1-14-8,-1 14-4,0-12-3,0 12-2,2-11-2,-2 11-2,0 0 1,0 0-1,0 0-1,0 0 0,0 0-1,1 10 2,-1 1-2,3 5 0,-3 3 0,5 3 1,-4-1-2,2 0 1,0-1 0,6-1 0,-5-7 0,3 1-1,1-9 1,2-1-1,-4-3 1,5-3 0,-2-4-1,-1-4 0,3-1 0,-5-6 0,6 0 0,-8 4 0,6-6 0,-7 8 0,3-2 0,-6 14 0,7-5 0,-7 5-1,3 8 1,2 5 0,-4 0 0,4 4 0,-2-1 1,7-3-1,-4-3 1,3-1-1,0-5 1,1-4 0,1-4-1,0-5 1,-1-2 0,2-5-1,-4 0 0,4-3 0,-3-4 0,-2 5 1,2-2-1,-6 4-1,3 2 0,-3 3-2,-3 11-2,3-9-9,-3 9-6,0 0-6,5 11-16,-5-11-34</inkml:trace>
</inkml:ink>
</file>

<file path=ppt/ink/ink17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0:44:57.94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8 22 128,'0'0'37,"0"0"-14,-8 2-13,8-2-2,0 0-2,0 0 0,0 11-2,0-11 0,12 4-2,-4-4 0,2 3 1,3-3-2,2 0 0,-1 0 0,1 0 0,0 0-1,-4-4 1,3 1-2,-3-2-1,0 2-1,-11 3-4,14-7-12,-14 7-3,9-11-10,-9 11-26,12-9-26</inkml:trace>
</inkml:ink>
</file>

<file path=ppt/ink/ink17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0:44:58.19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16 7 155,'0'-8'27,"0"8"-6,0 0-13,0 0-2,0 5 0,-2 6-2,2 5-1,-1 4 0,-1 3-1,-3 1-1,3 2 1,2-3-2,-1-1 0,1-6-1,0-1-3,3-4-11,-3-11-6,15 7-4,-6-9-19,4-9-36</inkml:trace>
</inkml:ink>
</file>

<file path=ppt/ink/ink17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0:44:59.71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152 58 92,'3'-9'40,"-3"0"-15,0 9-8,0-17-6,0 17-2,1-13-3,-1 13 0,0-10-2,0 10-1,0 0 1,0 0-2,-1 10 1,-2 3-1,-5 5 0,3 5 0,-3 4-1,1 3 0,-3 1 1,-2 4-1,-1-5 0,2 1-1,-4-1 1,2-4-1,-1-6 1,2 1-1,2-4 0,1-1 0,6-6 0,0-2 0,3 0 0,0-8 0,14 6 1,-1-6-1,4 0 0,5-1 1,5-4-1,2 0 1,3 0-1,0 1 1,-2-1-1,-1 3 0,-6-2 1,-1 1-1,-6 2 0,-3-2 0,-6 1 0,-7 2 0,9-3-1,-9 3-1,0 0-1,-1-7-2,1 7-3,0 0-10,-8-10-5,3 2-10,3 1-27,-7-2-20</inkml:trace>
</inkml:ink>
</file>

<file path=ppt/ink/ink17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0:44:59.96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98 158,'0'0'26,"0"0"-5,10-3-14,1-2-2,10 5 0,-4-5-3,5 3 1,-2-3-2,-1 1-1,1-2-1,-5 0-1,-2 1-3,-7-7-4,0 4-10,-6-5-5,0 5-16,-6-7-28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6T21:31:45.917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58 288 10,'0'0'35,"0"0"-1,0 0-11,-5-8-1,5 8-6,0 0-6,0 0-1,0 0-2,0 0-1,0 0-1,0 0-1,-10 2 0,10-2-1,0 0-1,-5 9 1,5-9-1,-3 13 0,3-13 0,-6 12-1,4-1 0,2-2 1,-2 4 0,2 0-1,-1 3 0,1-2 0,0 6 1,3-5-1,-1 3 0,6 3-1,-5-5 0,2 0 1,3-1-1,-3 0 0,5-4 0,-5 3 1,2-6-1,3 1 0,-4 0 0,4-5 0,-3 4 0,3-2 0,-10-6 0,14 8 1,-14-8-1,19 0 0,-19 0 1,15-3-1,-9-4 0,6 0 1,-4-1-1,5-2 1,0-3-1,2-1 1,-3-2-1,3-1 0,1-5 1,-1 1-1,0-2 2,0-2-2,-2 1 1,-3 2-1,0 1 0,-4-1 0,3-2 0,-8 3 0,3 1 0,-1-1-1,-2-1 1,-1 1 0,0-2-2,0 3 2,-1-1 0,-4-1 0,-3 1 0,1 3 0,-5-1 0,4 4 0,-7 2 0,2 4 2,-2-1-2,5 5 0,-6 2 0,1 1 0,0 2 0,-1 0 0,1 3 0,0 2 0,0 2 0,0 3 0,2-1 0,-4 6 0,1-1 0,1 5 1,0-3-1,2 4 0,-2 1 0,5 0 1,-3-2-1,2 0 1,2 2-1,1-4 1,3-1 0,0 3-2,5-4 1,-2 3-3,2 0-3,2-4-8,3 0-8,3-4-9,4-2-27,1-6-24</inkml:trace>
</inkml:ink>
</file>

<file path=ppt/ink/ink17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0:45:00.19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32 92 112,'-14'-9'43,"4"3"-17,2-3-11,8 9-6,3-8-1,15 3-2,-2-2-1,8 3-1,4-1 0,6-2-2,1-1 0,1 5 0,-2-3-2,-1 2 0,-7-1-1,-4 0-1,-1 5-4,-13 0-11,0 0-4,-8 0-7,4 10-23,-4-10-33</inkml:trace>
</inkml:ink>
</file>

<file path=ppt/ink/ink17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0:45:00.80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16 17 81,'0'0'54,"0"-11"-19,0 11-19,0 0-6,0-6-1,0 6-3,0 0-1,-1 6-2,-2 2 0,2 0 0,-1 2-1,1 2 0,-4-1-1,5 4 1,-1-4-1,1 3 0,0-5-1,0 1 1,0-10-1,1 8 0,-1-8-2,13 0-2,-2-1-6,-1-7-10,2-4-4,3-4-13,0 0-32</inkml:trace>
</inkml:ink>
</file>

<file path=ppt/ink/ink17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0:45:01.00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38 6 161,'-16'-4'26,"7"2"-6,3 2-14,-3 0-2,9 0-1,0 0-1,0 0-1,5 8-4,-5-8-2,17 5-14,-9-1-2,3 1-14,0 0-29,1 2-12</inkml:trace>
</inkml:ink>
</file>

<file path=ppt/ink/ink17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0:45:01.56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61-2 149,'0'0'29,"0"0"-7,0 0-14,-3 4-3,3-4 0,0 0-1,3 11-2,-3-11 0,3 13-1,-3-2 0,0-1-1,-7 3 0,0 1 0,-6 2-2,-2-4-9,5 1-8,-2-5-6,12-8-15,0 0-34</inkml:trace>
</inkml:ink>
</file>

<file path=ppt/ink/ink17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0:45:02.30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7 10 96,'0'0'49,"4"-11"-26,-4 11-8,0 0-4,0 0-2,0 0-3,3 4-1,-3-4-1,0 16 0,0-5-1,-1 3-1,-4 0 0,2 2-1,2 0 1,-1 0-1,1-2 0,1-1-1,0-4 1,3 2 0,-3-11 0,13 8-1,-4-5 0,1-3-1,4-1 0,0-5-3,3-1-5,-4-5-12,3 0-2,-2-4-14,0-1-30</inkml:trace>
</inkml:ink>
</file>

<file path=ppt/ink/ink17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0:45:02.52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19 5 153,'-12'0'28,"5"-3"-7,7 3-16,0 0-1,0 0 0,4-2-3,7 1-1,2 1-5,-3 0-13,5 0-4,-1 0-12,3 1-29,-1 1-11</inkml:trace>
</inkml:ink>
</file>

<file path=ppt/ink/ink17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0:45:08.53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15 17 20,'0'0'54,"-7"0"-7,7 0-22,0 0-8,0 0-5,0 0-3,-8-2-3,8 2 0,0 0-2,0 0-1,0 0 0,0 0-1,0 0 0,0 0 0,0 0 0,0 0 0,5 0-1,-5 0 0,10 1 1,-3 0 0,2 0 0,1 0-1,1 0 0,2-1 0,-2 2-1,3-2 1,-3 0 0,4 0-1,-5 0 1,0-2-1,1 2 0,-4-2 1,-7 2-2,7-4 1,-7 4-2,0 0-1,0 0-6,-7-7-10,7 7-5,-13-7-14,13 7-25</inkml:trace>
</inkml:ink>
</file>

<file path=ppt/ink/ink17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0:45:08.83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 8 74,'0'0'58,"0"0"-24,0 0-16,0-8-6,0 8-3,0 0-3,3 8-1,-3-8-2,0 14 0,0-4 0,0 3-1,0-2-1,-3 5 1,3-2-1,0 0 0,-1 1 0,1-5-1,-2-1 0,2-1 0,0-2-1,0-6-4,0 0-12,0 0-5,3-3-5,-3-4-24,3-2-31</inkml:trace>
</inkml:ink>
</file>

<file path=ppt/ink/ink17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0:45:09.59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90 118,'0'0'39,"0"0"-21,0 0-7,0 0-2,0-8-4,0 8-1,3-8-1,-3 8 0,10-13-1,-3 6 0,-4-3 0,6-1 0,-3 2-1,1 1 2,-4 0-2,-3 8 1,7-10-1,-7 10-1,0 0 1,0 0 0,0 10-1,-2 2 1,-3-2-1,2 5 1,-1 0-1,-2 3 1,2 0-1,-1 0 1,1-1-1,0-1 1,-1-2-1,4-2 1,-1 1 0,-1-5-1,3-8 1,-1 10-1,1-10 0,0 0 0,0 0-1,0 0-1,6 0-6,-6 0-10,1-5-5,-1 5-8,5-11-30,-4 2-28</inkml:trace>
</inkml:ink>
</file>

<file path=ppt/ink/ink17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0:45:11.49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115 32 5,'0'0'18,"5"-7"-1,-5 7 3,0 0-1,6-11 0,-6 11 1,0 0-3,0 0-2,2-7-3,-2 7-2,0 0-1,0 0-3,0 0 0,0 0-2,0-5 1,0 5-2,0 0 0,0 0-1,0 0 1,0 0-1,-7 2-1,7-2 1,-9 7-1,9-7 0,-11 12 2,8-5-2,-6 2 0,3 3 0,-1-2 1,0 6-1,-1-1 0,1 2 0,-2 3 0,2 2 0,-2 1 0,3 2 0,-3-3-1,5 2 1,0 1 0,2 0-1,-1-1 1,3 1-1,0-3 0,3 0 1,2-1-1,0-3 0,1-1 0,0 0 0,1-4 0,-2-1 0,-1-3 0,2-1 1,-6-8-1,6 11-1,-6-11-1,0 0-3,12 5-11,-12-5-4,0 0-7,4-3-21,-4 3-38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6T21:31:46.805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173 12 50,'0'0'62,"8"-12"-22,-8 12-23,0 0-7,0 0-2,0 0-2,-8 0-2,8 0-1,-8 12 0,4-1 0,-7-5-1,7 9 1,-9-3-2,8 6 1,-8-4 0,8 4-1,-8-1 0,3 2 0,2 0-1,-2-4 1,3 2 1,-4 1-2,4-3 1,-1 5 0,3-3 0,2 1-1,-6 0 1,4 1 0,2 1 0,1 3-1,-4 2 0,3-2 0,3-1 0,0 4 0,0 0 0,0-2 0,0 1 0,3-1 0,3 0 0,-2 0 1,2-4-1,3 2 0,-6-3 0,2 0 1,-3-5-1,4 2 0,-4-6 0,-1 0 1,-1-10-1,4 12-1,-4-12 0,0 0-1,0 0-5,0 0-10,0 0-5,8-13-11,-5 4-30,-1-6-22</inkml:trace>
</inkml:ink>
</file>

<file path=ppt/ink/ink17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0:45:12.91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26 29 28,'0'-14'60,"0"14"-10,-6-7-27,6 7-8,0 0-4,-1-9-4,1 9-1,0 0-3,-2 8 1,-1 0-1,3 9-2,-3 1 0,1 4 1,-3-1-1,2 5 0,2-1 0,1-3-1,1-2 1,5-3 0,0-6-1,4-2 1,0-5 1,4-4-2,1 0 1,2-4-1,1-6 1,-4 0-1,4-6 0,-4 0 1,2-5-1,-5-1 0,-2-1 0,0 0 0,-5 1 1,-1 8-1,-2 0 0,-1 14 0,-2-6 0,-1 11 0,-3 8 1,2 5-1,-1 5 1,4 5 0,-1 5-1,2 1 1,-3 3 0,2-3 0,-2 3-1,-1-3 1,0-2 0,-5-4-1,-3-3 1,4-5-1,-7-4 1,2-5 0,0-2-1,-2-5 1,0-4 0,2 0-1,0-3-1,0-6 0,5 4-1,-2-5-1,10 10-5,-3-17-10,5 8-4,5-2-12,5 3-26,2-3-27</inkml:trace>
</inkml:ink>
</file>

<file path=ppt/ink/ink17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0:45:13.28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40 0 163,'0'0'26,"-7"-1"-9,2 8-12,1 1-1,-2 5-1,0 0-1,4 4 1,0-3-2,-3 3 0,3-6 0,2 2 0,0-5 0,0-8-2,9 4 0,-9-4-2,14-3-7,-6-6-10,0-4-5,-2-2-17,4-3-31</inkml:trace>
</inkml:ink>
</file>

<file path=ppt/ink/ink17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0:45:13.45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23 3 153,'-10'-2'28,"4"2"-7,6 0-16,-7 0-2,7 0-1,0 0-2,0 10-4,0-10-14,9 6-5,-2-3-16,0-3-27</inkml:trace>
</inkml:ink>
</file>

<file path=ppt/ink/ink17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0:45:14.59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44 16 43,'0'0'57,"0"0"-13,-3-9-26,3 9-5,0 0-2,0-8-4,0 8-1,6-1-1,3 3-1,-9-2 0,15 17-1,-10-6 0,0 6-1,1-1 1,-3 4-2,-3-1 1,0-1-2,-4-4 0,-8 1-1,0-6 0,-3-1-4,6 0-6,-4-8-9,1 0-7,2-3-20,7-5-29</inkml:trace>
</inkml:ink>
</file>

<file path=ppt/ink/ink17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0:45:15.35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15 39 74,'4'-9'58,"-3"2"-23,-1-3-21,0 10-3,0-12-3,0 12-2,0 0-1,0 0-2,-7 13-1,6 3 0,-2 3 0,1 3 0,1 1-1,1 2 1,1-2-1,5-2 0,3-8 0,4-2 0,-1-6 0,1-5 0,6-1 0,-1-10-1,-4-1 0,4-5 0,-4-5 1,0 1-1,-6-4 0,1 3 0,-4 0 0,0 3 0,-5 5 0,0 6-1,0 8 1,-8 1 0,3 13 0,-2 4 0,4 7-1,0 0 2,2 7-1,1-1 0,0 2 0,0 0 1,4-1 0,-1-1-1,-2 1 1,-1-3 0,0-2 0,-2 0-1,-4-6 1,-8-1 0,1-6-1,-3-1 1,-1-5-1,0-5 0,-3-1 0,1-3-1,4-4-1,2-4-1,9 2-3,-7-5-8,11 3-8,8-4-7,1 5-20,4-3-35</inkml:trace>
</inkml:ink>
</file>

<file path=ppt/ink/ink17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0:45:15.69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24 5 160,'0'-6'26,"0"6"-6,0 0-15,0 0-1,-8 3-1,5 5 1,0-1-3,2 6 1,-1-3-1,1 4 0,-4-3 0,5 0-1,0-4 1,0-7-1,8 8-1,-8-8-1,13 0-1,-10-7-10,9 2-8,-6-9-8,4 2-19,-4-5-34</inkml:trace>
</inkml:ink>
</file>

<file path=ppt/ink/ink17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0:45:15.85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21 0 160,'-8'1'25,"-1"2"-6,9-3-17,-6 5-1,6-5-7,0 0-12,1 4-8,7-4-19,2-4-24</inkml:trace>
</inkml:ink>
</file>

<file path=ppt/ink/ink17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0:45:17.00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16 22 48,'0'0'58,"-10"5"-14,10-5-27,-7 5-6,7-5-2,0 0-2,0 0-2,0 0-1,0 0 0,13 7 0,-6-7-1,6 0 0,0 0-1,2 0 1,0-1-1,-2 0-1,0-1-1,2 1 1,-2-1 0,-7 1-1,6 1 0,-12 0-2,9-4-1,-9 4-10,0-9-8,0 9-6,-3-9-20,-2 0-34</inkml:trace>
</inkml:ink>
</file>

<file path=ppt/ink/ink17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0:45:17.27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21 0 142,'0'0'34,"-10"2"-11,10-2-11,-4 8-6,4 2-1,-2-4-2,2 5-1,0 2 0,0 2-1,-1-2 1,1 2-2,0-4 0,0 0 0,0-2-2,0-1 0,1 0-1,-1-8-11,10 2-7,-10-2-7,15-2-20,-4-3-33</inkml:trace>
</inkml:ink>
</file>

<file path=ppt/ink/ink17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0:45:17.60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7 0 161,'0'0'27,"5"6"-6,-4 5-15,-1 2-2,0 4 1,0 2-2,0 1-1,0 2 0,-1 0-1,-4-4 1,4 0-2,-2-4 1,1-3-1,1-1-1,1-10-1,0 10-3,0-10-11,0 0-6,1-2-8,5-5-25,3-3-34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6T21:31:52.228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101 36 10,'5'-15'35,"-5"15"-1,5-13-3,-5 13-9,6-8-4,-6 8-7,0 0-1,0 0-3,0 0-1,0 0-1,-6 13-1,1-2-1,1 4 0,-7 0 0,6 8-1,-5-1 0,3 6 0,-4 2 1,4 3-2,-4 0 0,6 1 1,-5 3-1,3-3 0,4-3-1,-4-1 0,4-4 0,1-2 0,1-8 0,-1-1 0,2-5 0,0-10 1,0 12-1,0-12 0,0 0 0,0 0 0,0 0 0,0-9 1,0 1-1,7-3 0,3-2 0,-1-2 0,6-2 0,3-4 0,6 1 0,-5-2 0,5-1 0,2 2 1,-5 3-1,1-1 0,-4 3 2,-3 5-2,-2 3 0,-1 1 0,-12 7 1,0 0-1,0 0 0,0 0 0,-12 6 0,1 1 0,-1 1 0,-3 3 0,-1-1 0,-1 0 0,1 1 0,2-1 0,0 1 0,5-2 0,-2-4 0,11-5 0,-13 13 0,13-13 0,0 10 0,0-10 0,9 5 0,-2-1 1,3 0-1,5 7 1,-5-4-1,3 1 1,2-2-1,-2 3 0,-3-4 1,0 4-1,-2-2 0,-8-7 0,12 11 0,-12-11 0,0 0 0,9 6 0,-9-6-1,0 0 0,9 2-5,-9-2-6,0 0-9,11 0-8,-11 0-22,17 3-27</inkml:trace>
</inkml:ink>
</file>

<file path=ppt/ink/ink17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0:45:19.16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15 53,'0'0'37,"0"0"-6,1-7-10,-1 7-5,0 0-5,0 0-3,0 0-2,0-10-1,0 10 1,0 0-3,0 0 0,0 0 0,0 0 0,0 0-1,0 0 0,0 0 0,3 5-1,-3-5 1,9 2 0,-9-2-1,12 5 1,-12-5 0,7 7-1,3-4 0,-6 4 0,7 4 0,-7-3 0,6 4 0,-4-1 0,3 3-1,-2-1 1,2 2-1,-4 0 1,4 2 0,-4 0-1,3 1 1,-5 2-1,2-2 1,-4 3-1,5-4 1,-6 1-1,0-2 1,0 4-1,-5-4 0,3 1 1,-4 1-1,0 0 0,-1-4 0,-4 5 0,4-5 1,-4 1-1,0 0 0,4-4 0,-6 1 0,4-2 0,2-3 0,0 1 0,7-8-1,-7 7-2,7-7-2,0 0-11,0 0-5,0 0-9,0 0-22,2-4-38</inkml:trace>
</inkml:ink>
</file>

<file path=ppt/ink/ink17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3-11-18T21:09:28.54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</inkml:trace>
</inkml:ink>
</file>

<file path=ppt/ink/ink17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22:11:41.24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63 204 102,'0'0'46,"0"0"-25,-5 5-8,-4-3-4,8 7-3,-5-4-1,2 4-2,-1 1 0,0 3-1,-2-2 0,3 2 0,-1 2 0,0-1-1,1 2 0,4 2 0,-3 1 0,3 3 1,3 2-1,0-1 0,3-1-1,2 3 1,3-3 0,-1 1-1,1 0 1,2-4-1,-1-5 1,4 3-1,-2-3 1,2-4-1,1-2 1,3-2-1,-5-4 1,2 3 0,4-5-1,-4-5 0,2-2 1,-1 1-1,0-5 1,1-1-1,-4-2 1,2-6-1,-3 3 0,1-1 1,-1-1-1,0-4 0,0 2 0,-3-4 0,-1-1 0,-3-1 0,0 0 0,-1-1 0,-4-2 0,1 3 0,-3-5 1,0 2-1,0 2 0,-3 2 0,-1-1 1,-6 4-1,3 1 1,-2 2-1,-4 5 0,0 1 1,-2 0-1,2 5 0,-2 1 0,-2 1 0,2 4 0,0 1 1,-4 2-2,1 2 1,2 2 0,-3 4 1,1 2-1,-1 5 0,0 0-1,0 4 1,-2-1 0,3 3 0,0 0 0,2 1 0,1 0 0,1-1-1,4 1 0,0-6-2,8 8-7,-4-8-10,5-3-5,-2-5-13,3-8-37</inkml:trace>
</inkml:ink>
</file>

<file path=ppt/ink/ink17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22:11:42.42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173 1 100,'0'0'48,"0"0"-21,0 0-14,0 0-4,0 0-3,0 0-2,0 0 0,-5 0-1,5 0-1,0 0 0,-9 6 0,3 1 1,6-7-1,-12 17-1,6-9 1,-5 6-1,2-1 0,0 3 1,-3 2-2,4 0 1,-2-1-1,-1 3 1,1-1-1,5 3 1,-2 1-1,-2-1 0,1 0 0,4 1 1,1 1-1,-4-3 0,3 4 0,2 2 1,1-2-1,0 2 0,1-1 1,0 0-1,0 3 1,0-1-1,1-1 1,0 2 0,2-4-1,3 1 1,-1-1-1,-2-1 0,4-2 0,-1-4 0,1 0 0,-2-6 0,1 2 0,1-4 0,-3-3 1,-4-7-1,11 10 0,-11-10 0,6 5-1,-6-5-1,10 5-2,-10-5-12,0 0-5,0 0-6,1-5-19,-1-2-42</inkml:trace>
</inkml:ink>
</file>

<file path=ppt/ink/ink17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3-11-19T22:12:16.15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</inkml:trace>
</inkml:ink>
</file>

<file path=ppt/ink/ink17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22:12:24.68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30 25 74,'2'-7'44,"-2"7"-16,0-11-9,0 11-7,0 0-3,4-7-3,-4 7 1,0 0-3,0 0 0,0 0-1,0 0-1,0 0-1,0 0 1,0 6-1,0 1 0,0 6 0,0 2 0,0 2-1,0 0 1,0 5 1,0 2-1,1 0 0,-1 2-1,0 1 1,0-2 0,-1-1-1,-5 1 1,2-2 0,0-4 0,0 1-1,-2-8 1,2 0-1,1-5 0,1 2 0,2-9 1,-3 7-1,3-7 0,0 0 0,0 0 0,0 0 0,0 0 0,0-6 0,0 6 0,7-11 0,-6 5 0,3-2 0,5-1-1,-2-3 2,5-1-2,2-3 1,2-1 0,3 2 1,1-2-1,-2 1 0,4 3 0,-6 0 1,-1 4-1,-2 2 0,-8 3 0,-5 4 0,11-2 0,-11 2 1,0 4-1,-8 5 0,1-2 0,-6 4 1,1 1-1,-2-2-1,-2 2 2,1-2-2,1-1 2,0 1-1,2-6 0,3 4 0,-1-5 1,10-3-1,-11 8 0,11-8 0,-4 6 1,4-6 0,0 0-1,1 8 0,-1-8 0,13 8 1,-6-3-1,6 1 0,2 1 0,0 3 0,2-5 1,1 2-1,-2 4 0,-1-5 1,-5 1-1,-1 1 0,1-3 0,-10-5 0,9 7-1,-9-7-1,0 0 0,7 2-4,-7-2-7,0 0-7,9 0-6,-9 0-16,0 0-31</inkml:trace>
</inkml:ink>
</file>

<file path=ppt/ink/ink17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22:12:24.98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36 0 159,'2'7'27,"-1"0"-7,-1-7-13,0 13-2,-1-6 0,1 3-1,-2 3-2,1 2 0,-5 1 0,4-1-1,-1-1-2,1-2 0,1 6-7,-6-3-11,4-6-3,3-9-10,-10 10-31,10-10-25</inkml:trace>
</inkml:ink>
</file>

<file path=ppt/ink/ink17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3-11-19T22:12:29.67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0,'0'0,"0"0,0 0,0 0,0 0</inkml:trace>
</inkml:ink>
</file>

<file path=ppt/ink/ink17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22:12:30.71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14 9 92,'4'-10'49,"-4"10"-26,0 0-7,0 0-5,0 0-3,0 0-2,0 0-1,0 0-1,0 0-1,0 10-1,0-10 1,0 16-1,-2-1-1,2 4 1,-1-1-1,0 4 0,1 1 0,-2 2 0,-1 3 0,-1-4-1,1-2 1,2 1 0,0-4-1,1-1 1,0 0-1,0 0 1,2-5-1,1 1 0,4-1 1,-4-1-1,0-1 1,5-1-1,-2-1 0,-6-9 1,14 11-1,-6-10 0,-1 0 1,3 3-1,-5-4 0,4 2 0,-1-2 0,1 1 0,2-1 0,-6 0-1,5 0 0,-2-4-1,1 2-2,-6-4-4,-3 6-12,8-13-3,-8 13-9,-6-8-29,-2-1-22</inkml:trace>
</inkml:ink>
</file>

<file path=ppt/ink/ink17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22:12:30.98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16 61 137,'-7'-5'34,"7"5"-10,-9-7-13,9 7-4,7-4-1,6 2 0,-3-2-4,11 0 0,-5 1 0,7-1-1,-2 1 0,2-1-1,-4 1-1,-3 2-1,0 0-3,-7-4-13,1 3-3,-10 2-7,10-8-26,-10 8-27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6T21:31:52.533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77 0 119,'0'0'40,"0"0"-15,0 0-15,0 0-4,-1 12-1,-1-4-1,-8-1-1,7 7 0,-5-1-2,3 5 0,-2-2 0,-3 2 0,4 0-2,-6-7 0,9 2-6,3-13-11,-10 7-6,10-7-15,6-14-28</inkml:trace>
</inkml:ink>
</file>

<file path=ppt/ink/ink17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22:12:31.36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1 171,'0'0'23,"0"0"-4,0 0-14,2 4-1,2 3-1,3 3 0,0 3-1,3 0 1,-1 9-2,1 1 1,3 6-1,-1 1 0,-1 7 0,-5 0 0,2 6-1,-5-4 1,-1-1-1,-2 3 0,-2-5-1,-3-2 0,-4-4-6,5-4-13,-6-5-2,0-3-8,5-11-28,5-7-31</inkml:trace>
</inkml:ink>
</file>

<file path=ppt/ink/ink17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22:12:32.07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17 19 102,'-6'0'48,"6"0"-19,0 0-13,-11-1-8,11 1-1,0 0-3,0 0 0,0 0 0,10 0-1,-6-4-1,10 3 1,-2-3-1,2 3-1,3-1 1,-1 0-1,0 0-1,5 0 1,-5 1-1,0 1 1,-3 0-1,1 0 0,-6 3-1,1-2 0,-4 2-1,-5-3-1,9 7-5,-9-7-12,-9 9-3,2-6-12,-4 2-27,-1-2-21</inkml:trace>
</inkml:ink>
</file>

<file path=ppt/ink/ink17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22:12:33.48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 18 110,'0'0'43,"0"0"-22,-3 0-9,3 0-3,0 0-3,0 0-1,0 0-1,0 0 0,3-2-1,-3 2 0,10-1 0,-5 1-1,3-1-1,-2 1 0,5-1 0,3 1-1,-1 1 0,-1-1-4,5 0-15,-3 0-2,-6 0-12,2-6-28,0-2-29</inkml:trace>
</inkml:ink>
</file>

<file path=ppt/ink/ink17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3-11-19T22:13:02.95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0,'0'0,"0"0,0 0</inkml:trace>
</inkml:ink>
</file>

<file path=ppt/ink/ink17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3-11-19T22:13:20.62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</inkml:trace>
</inkml:ink>
</file>

<file path=ppt/ink/ink17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3-11-19T22:13:32.48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0,'0'0,"0"0,0 0,0 0,0 0,0 0,0 0,0 0</inkml:trace>
</inkml:ink>
</file>

<file path=ppt/ink/ink17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3-11-19T22:11:20.738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0 0,'0'0,"0"0,0 0,0 0,0 0,0 0,0 0,0 0,0 0,0 0,0 0,0 0,0 0</inkml:trace>
</inkml:ink>
</file>

<file path=ppt/ink/ink17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22:12:35.96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18 25,'0'0'63,"0"0"-19,1-8-18,-1 8-9,0 0-6,0 0-1,0-10-3,0 10-2,0 0-1,0 0-1,0 0-1,0 0 0,0 6-1,0 2 1,0 5-2,0 3 1,0 1 0,0 5 0,0 0-1,0 2 1,1-2 0,1 1-1,1 0 1,1-7-1,-1-2 0,-1-2 0,-2-4 0,0-8 0,2 11 0,-2-11 0,0 0 1,0 0-1,0-4 1,0 4-1,0-15 0,0 4 1,0-1-1,0-4 1,1-3-1,8-2 0,-4-1 0,8 0 0,-2-1 0,4 3 0,1 1 1,-1 1-1,-1 5 0,3 3 1,-3 8-1,0 2 0,-2 1 1,-3 7-1,-4 7 1,1 0-1,1 6 0,-6-2 1,-1 2-1,0-1 0,0 0 0,0-4 1,0-2-1,0-5 0,0-9 0,0 8 0,0-8 0,4-2 0,3-6 0,-2-2 0,-1-4 0,4 1 0,-4-6 0,5 2 0,-4 0 0,4 1 0,-4-1 1,1 4-1,1 1 0,-3 7-1,-4 5 1,11-4 1,-11 4-1,11 6 0,-8 4 0,0 4 1,1 3 0,2 0-1,-5 1 1,-1 1-1,2 0 1,-1-2-1,-1 0 0,0-3 0,0-2 0,0-2 0,0-4-1,0-6 1,0 9-2,0-9 0,0 0-1,0 0-2,0 0-9,8-6-7,-3-1-6,-3-1-20,8-1-34</inkml:trace>
</inkml:ink>
</file>

<file path=ppt/ink/ink17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22:12:36.22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8 23,'12'-3'67,"-12"3"-12,5-5-31,-5 5-7,0 0-4,11 0-3,-11 0-2,0 0-2,0 0-2,1 11-1,-1-11 0,0 16-2,0-5 1,0-1-2,0 1 1,-1-2-1,1-1 0,0-8-1,0 15 0,0-15-2,0 0-3,0 0-13,0-10-3,0-3-10,3-2-27,-2-4-27</inkml:trace>
</inkml:ink>
</file>

<file path=ppt/ink/ink17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22:12:36.43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22 161,'0'0'27,"0"-9"-6,0 9-14,0-5-4,0 5 1,0 0-2,0 0-1,1-8-1,-1 8 0,0 0-3,0 0-4,5 9-12,-5-9-5,2 14-12,3-5-32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6T21:31:53.433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39 120 69,'0'0'50,"0"0"-20,0 0-12,4-8-6,-4 8-3,0 0-2,0 0-2,-5 1-2,5-1 0,-7 10-1,0-1 0,2 3 0,2-1-1,1 5 0,2 2 0,0 2 0,0 2-1,0-5 1,7 5 0,5-7-1,4 2 0,-6-5 1,7-3-1,-1-5 1,7-3-1,-6-1 0,1-4 2,-2-5-2,1-5 0,-6-2 0,3-4 0,-1-2 0,-3-2 0,-4-3 0,-2 2 0,-3-1 0,-1 2 1,-3-1-1,-5-2 0,-4 6 0,-6 6 0,2-2 0,-3 10 0,-4 2 1,2 5 0,-1 6 0,4 6-1,-5 6 1,7-2-1,2 7 0,-1-3-1,14 5-3,-11-9-12,12 0-5,2-5-8,8-3-27,0-6-24</inkml:trace>
</inkml:ink>
</file>

<file path=ppt/ink/ink17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22:12:36.94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87 112,'0'0'46,"0"0"-19,7 5-13,-7-5-5,0 0-2,0 0-3,0 12 1,0-4-2,2 4-1,-2 2 0,2 3 0,0-4-1,-1 2 0,-1-3-1,2-2 1,0-4-1,-2-6 0,10 0 1,-10 0-1,14-9 0,-10-4-1,8 0 2,-1-5-2,-1 0 2,1-3-1,3 1 0,-2-3 0,2 7 0,0-3 0,0 4 0,0 3 0,-1 2 1,-4 6-1,0 4 0,1 4 0,-6 6 1,1 4-1,0 2 0,-3 4 1,-2 0 0,2-1-1,-2 1 0,1 0 1,-1-2-1,0 1 0,0-4 0,0 0 0,0-4 0,0-1-1,0-3 0,0-7-2,2 12-4,-2-12-12,0 0-4,7-7-8,-7 7-30,7-17-30</inkml:trace>
</inkml:ink>
</file>

<file path=ppt/ink/ink17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22:12:39.20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481 15 43,'0'0'59,"12"-5"-26,-12 5-11,0 0-7,9-2-4,-9 2-2,0 0-2,0 0-2,0 0-1,-2-6 0,2 6-1,-5-1 0,5 1-1,-16-1 1,4 1-1,-2 0-1,-2 0 1,-6 1-1,-2 1 0,-2 0 0,-5 3 0,-3 0-1,1 2 1,-1-4-1,1 4 0,-2-1 1,7 1-1,1-2 0,9 0 0,2-2 1,4 1-1,12-4 1,-7 7-1,7-7 0,7 4 0,9-2 0,-2 1 0,5 2 0,5 2 0,-2 1 0,5 1 0,-2 2 0,2 0 0,-5 2 0,-2 0 0,-5 2 0,-1-2 0,-9 2 0,-2-1 0,-4 2 0,-6 0 0,-9 2 0,0 2 0,-9-1 0,-2 1 0,-2 0 0,-1 0 1,1-2-1,0-1 0,2-3 0,5 0 0,1-3 0,5-2 0,5-3 0,6-1 0,5-5 0,-6 7 0,6-7 0,7 6 0,7-5 0,0 1 0,4 1 1,6-3-1,1 0 0,4 1 1,5-1-1,4-1 0,-1-3 1,4-2-1,1 0 1,1 0-1,-2 1 0,-2-1 0,-2 1 1,-2 2-1,-2 1 0,-10 2 1,-2 0-1,-7 0 0,-1 2-1,-13-2 0,3 10-1,-3-10 0,-6 8-3,-7-8-7,2 7-8,-6-2-5,-2 4-18,-3-1-32</inkml:trace>
</inkml:ink>
</file>

<file path=ppt/ink/ink17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22:12:39.61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17 1 94,'-7'2'54,"7"-2"-24,-9 7-16,9-7-6,0 0-1,0 0-3,-1 13 0,1-6-2,1 6 0,-1-4-1,2 5 2,-1-4-2,3 4-1,1-3 1,-4-3-2,2 0 0,-3-8-2,8 5-6,-8-5-12,9-11-5,-4-3-19,1-6-31</inkml:trace>
</inkml:ink>
</file>

<file path=ppt/ink/ink17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22:12:39.79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23 21 119,'-7'-10'42,"0"5"-15,7 5-16,-9-6-4,9 6-3,0 0-2,0 0-1,0 0-3,0 0-9,3 6-9,-3-6-9,9 6-26,0-2-21</inkml:trace>
</inkml:ink>
</file>

<file path=ppt/ink/ink17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22:12:40.04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4 159,'10'0'28,"4"0"-9,-5-2-13,9 2-2,-6-1-1,2 1 0,-3 0-1,1 0-2,-6 2 0,-6-2-1,11 9-2,-11-9-4,0 0-13,-11 11-5,3-6-17,-2 2-31</inkml:trace>
</inkml:ink>
</file>

<file path=ppt/ink/ink17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22:12:40.22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29 157,'14'0'29,"-6"0"-13,2-3-9,8 3-3,-4-5-2,1 0-2,1 5-4,-4-4-13,0 3-7,0-3-12,-3-3-31</inkml:trace>
</inkml:ink>
</file>

<file path=ppt/ink/ink17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22:12:40.47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20 0 173,'0'0'25,"-2"19"-9,2-19-10,-7 20-1,2-8-2,3 6-1,-2-1 0,4 1 0,0 0-2,0 0-1,0-1-2,0-7-5,0 4-12,0-14-4,0 7-14,0-7-37</inkml:trace>
</inkml:ink>
</file>

<file path=ppt/ink/ink17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22:12:44.08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21 0 23,'0'0'32,"0"0"-2,0 0-1,0 0-8,0 0-5,0 0-5,0 0-2,0 0-2,-6 0-2,6 0 0,-2 7-1,2-1-1,-3 2-1,3 4 1,-2-1-1,2 4 1,-1-1-2,1 4 1,0 0-1,0 2 1,-3 0-1,2-4-1,1-2 1,-2-1 0,1-5 0,1 2 0,0-10-1,0 0 1,0 0 0,3-3 0,2-4-1,2-5 1,-1 1-1,2-2 0,1-1 2,-1 0-2,3-1 0,-1 2 1,1 0-1,0 2 0,2-1 0,-1 2 1,1 0-1,-3 3 0,0-1 0,-1 3 0,-9 5 0,10-8 1,-10 8-1,0 0 0,0 0 0,0 0 1,0 0-1,0 0 0,0 0 0,-7 7 0,7-7 0,-12 6 0,6 0 0,-5-1 0,2 3 0,0-3 0,-2 2 0,-2 0 0,3 1 0,2-3 0,-3 1 0,6 2 1,5-8-1,-9 8 0,9-8 0,0 9 0,0-9 0,11 10 0,-6-7 0,7 1 0,-4 0 0,3 0 0,-1 3 1,4-2-1,-3 0 0,-1 2 0,0-1 0,1 1 0,-4 1 0,1-2 0,1-1-1,-9-5-2,14 12-12,-14-12-6,7 5-8,-7-5-26,0 0-29</inkml:trace>
</inkml:ink>
</file>

<file path=ppt/ink/ink17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22:12:45.67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51 5 79,'0'-9'55,"0"9"-20,0 0-20,0 0-7,0 0 0,0 0-2,0 0 0,0 0-2,0 0 0,-3 1-1,3-1-1,-5 10-1,5 0 0,-5 0 0,4 8-1,-2-1 1,2 4-1,-2 1 0,2 5 1,-1 4-1,-2-2 1,1 3-1,-2-1 0,3-5 1,-3-2-1,3-1-1,1-7 2,-2-2-1,3-2 0,0-5 0,0-7 0,6 8 0,-6-8 1,14 4 0,-3-4-1,1 0 1,5-3-1,5 0 1,-4-1-1,7 2 1,-2-1-1,-1-4 0,-2 3 0,-1 0 1,-4 2-2,-2-1 1,-5 1 0,1 1-2,-9 1 0,0 0-5,0-7-9,0 7-6,-6-10-7,-1 5-24,-4-5-30</inkml:trace>
</inkml:ink>
</file>

<file path=ppt/ink/ink17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22:12:45.92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10 69 138,'-10'-2'35,"10"2"-12,12 0-13,-4-7-3,9 6-2,-1-4-1,5 2-1,-2-1-2,2 1 0,-3 2 0,-6 0-1,1 0-1,-6-3-1,-7 4-1,0 0-3,0 0-4,0-10-11,-7 3-8,-3-3-23,-1 0-22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6T21:31:54.164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73-1 45,'0'0'61,"0"0"-17,0 0-26,9 0-6,-9 0-4,0 0 0,0 0-3,6 16-1,-4-5-2,6 3 1,-4 3-1,4 6 0,-2 2 0,3 4-1,3 3 1,0-1-1,-6 3 1,4 1-1,-5 2 1,-1-1-1,1 2 0,-5 4 0,-5-1-1,-2 2 1,-6 2-1,-2-2 1,-6 4-1,1-6 0,0 1 0,-4-8-1,6-3-2,0-9-10,11-2-7,-3-10-7,10-10-18,0 0-38</inkml:trace>
</inkml:ink>
</file>

<file path=ppt/ink/ink17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22:12:46.16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22 94 100,'-11'-4'51,"11"4"-22,-13-15-15,13 15-5,3-12-2,7 6-1,3-3-2,6 4 1,-1-5-3,5 3 0,3 0-1,1 0 1,-5 2-1,0 2-1,-6 1 0,-2 1-2,-2 1 0,-12 0-2,12 6-9,-12-6-7,5 15-6,-5-6-21,0 6-29</inkml:trace>
</inkml:ink>
</file>

<file path=ppt/ink/ink17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22:12:46.56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25 1 165,'0'0'25,"0"0"-5,0 0-15,0 8-1,0-8 0,-2 11-1,1-1 0,-3-2-1,1 5 0,-3-2 0,4 3-1,-3-1-1,4 1 1,1 3-1,0-5 1,1 0-1,4-1 0,3-2 0,-2-4-1,3-1-1,-2-5-6,3-2-12,-3-8-2,0 1-11,0-6-27,0-3-29</inkml:trace>
</inkml:ink>
</file>

<file path=ppt/ink/ink17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22:12:46.74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22-2 168,'-8'0'24,"8"0"-5,-13 6-14,13-6-3,-5 12-2,5-12-3,0 0-14,0 0-4,0 0-12,5 2-28,-5-2-19</inkml:trace>
</inkml:ink>
</file>

<file path=ppt/ink/ink17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22:12:47.57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122 0 126,'0'0'39,"0"0"-14,-3 7-15,-3-4-4,2 3-1,-6-2-1,3 8-1,-4-6 1,1 8-1,-2-3 0,1 6-1,1-3 0,0 5 0,-1 1 0,4 4-1,4 0 0,-1 3 0,2 2-1,2 1 0,0-2 0,2 5 1,3-4-1,-3-2 0,2-1 0,-1-5 0,2-4 0,-3-3-2,2 1 0,-4-15-3,8 13-9,-8-13-7,0 0-6,0 0-16,9 0-35</inkml:trace>
</inkml:ink>
</file>

<file path=ppt/ink/ink17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22:12:48.20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53-1 155,'0'0'28,"0"0"-7,-6 0-9,6 0-9,-8 4 1,7 4-2,-4 7 0,3 2-1,0 1 1,2 1-1,0 1 0,4-3 0,2 0-1,5-7 0,-1-1 1,1-7-1,0-2 1,2-5-1,-1-4 1,-2-1-1,1-2 0,-2-3 1,-2 0-1,0-1 0,-4 4 0,-1 2 1,0 2-1,-2 8 0,0-9 1,0 9-1,-2 6 1,0 4-1,2 6 0,0 3 1,0 5-1,0 7 0,0-2 1,0 3-1,4 1 1,-3-3-1,1 2 1,-2-4 0,0-2-1,-3-3 1,-3-1-1,-1-7 1,-1 1-1,-2-3 1,-1-3-1,-3-1 0,0-3 0,0-2 0,0-3 0,0 1 0,1-2 0,2-1-1,1-2 0,10 3-1,-12-14-4,12 14-9,0-16-6,7 4-5,-4-5-16,11 3-39</inkml:trace>
</inkml:ink>
</file>

<file path=ppt/ink/ink17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22:12:48.55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47 0 162,'0'0'27,"-3"10"-6,-4-6-9,1 5-8,-1-3-1,2 8-2,-1-3 2,1 4-2,0-6 0,3 5-1,2-3 1,0 0-1,2-2 1,5-2-1,0-1-2,0-4-1,7 0-9,-7-3-7,3-6-5,-4-4-12,1-2-31</inkml:trace>
</inkml:ink>
</file>

<file path=ppt/ink/ink17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22:12:48.74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50 31 156,'-12'-13'28,"2"8"-7,-4-5-14,14 10-1,-11-3-1,11 3-3,-5 5-1,5-5-2,2 12-5,-2-12-11,5 5-5,-5-5-9,13 0-28,-6-5-21</inkml:trace>
</inkml:ink>
</file>

<file path=ppt/ink/ink17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22:12:49.12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0-1 170,'0'0'25,"11"-1"-5,-11 1-16,3 4 1,2 3-2,-1 3 0,1 2 0,3 3-1,-2-1 1,2 7-2,-2-1 1,1 2 0,0 3-1,-1 2 0,0 4 0,-3 3 0,-3 2-1,0 5 1,-2-1-1,-2 1 0,-4-1 0,0-1-1,-2-5-1,-3-7-3,6 1-13,-3-11-4,3-3-4,-4-7-20,11-7-39</inkml:trace>
</inkml:ink>
</file>

<file path=ppt/ink/ink17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22:12:50.85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18 65,'0'0'56,"0"0"-18,0 0-21,0 0-7,0 0-2,0 0-1,0 0-2,8-1-1,-8 1-1,17 0 0,-6 0 0,3 0 0,2 0-2,0 0 1,2 0-1,-1 3 0,3-2 0,-2-1 0,0 2-1,0-2 1,-4 0-1,-4 0 0,-2 0 0,-8 0 0,12 0-1,-12 0-2,0 0-5,0 0-10,0 0-4,-7-11-12,7 11-27,-12-12-19</inkml:trace>
</inkml:ink>
</file>

<file path=ppt/ink/ink17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22:12:51.13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18 1 137,'-8'-2'35,"8"2"-11,0 0-13,0 0-3,0 0-3,-9 1 0,9 6-1,0 0-1,0 6-1,-1 2-1,1 4 0,0 4 0,0 0 0,0-1-1,1-1 0,2 0-1,0-3-1,1-4-4,-4-5-13,0-9-2,10 0-8,-3-9-25,-2-5-29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6T21:31:55.272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0 26 33,'0'0'55,"0"0"-22,0 0-10,0 0-7,0 0-6,0-12-1,0 12-2,0 0-1,7-4-1,-7 4-2,10-5 0,-10 5 0,11-1-1,-3 0 1,6 1-2,-6 0 0,3 0 1,2 0-2,-2-1 1,-1 1 0,3-1-1,-6 1 0,-7 0 0,11 0 0,-11 0 0,0 0-1,10 0-2,-10 0-2,0 0-9,0 3-9,0-3-13,-8 7-27</inkml:trace>
</inkml:ink>
</file>

<file path=ppt/ink/ink17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22:12:52.44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398 28 53,'10'-1'57,"-10"1"-25,7-3-13,-7 3-5,8-1-5,-8 1-1,0 0-3,0 0 0,0 0-1,0 0 0,0 0-1,0 0 0,-8-5-1,2 5 0,-5 0 1,-3-1-2,0 1 1,-4 0-2,0-1 1,-7-2-1,-2 1 0,-2 0 0,-2-1 0,-5 0 0,2 2 0,4-1 0,-5 2 1,7 2-1,5 3 0,7 1 0,3 1 1,6 2-1,7-1 0,7 0 1,4 1 0,7 0-1,3-2 1,6 0 0,2 2-1,5-3 1,-2 3-1,-1 0 1,-2-2 0,-3 3 0,-7 0-1,-4 3 0,-4-1 0,-7 4 1,-4-1-1,-1 4 0,-6 0 0,-4 4 0,-5 0 0,0 1 0,-5 1 0,1 2 0,-4 1 0,5 0 0,-6 0 1,1-2-1,4-3 0,1-1 0,1-5 0,6-3 0,3-2 0,3-5 0,6-7 0,0 0 0,6 0 0,3 0 1,5 0-1,5-3 0,-1-1 0,4 1 0,2 3 0,2-1 1,1 1-1,2-1 1,-2-1-1,1 1 0,0 1 1,-6-2-1,2 1 1,-2 0-1,-1 1 0,-3-1 0,3 0 0,-5 1 0,-5-1 0,-1 1 0,-1 0-1,-9 0 1,6 1-2,-6-1-1,0 0-1,0 10-7,0-10-10,-6 6-3,6-6-14,-8 5-33</inkml:trace>
</inkml:ink>
</file>

<file path=ppt/ink/ink17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22:12:54.08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7 1 88,'0'0'46,"0"0"-24,0 0-10,0 0-2,0 0-4,0 0 0,0 0 0,0 0-2,0 0-1,0 0 0,0 0-1,0 0 0,0 0-1,0 5 0,0-5 0,0 0-1,-2 8 1,2-8 0,-1 10-1,1-10 0,-3 10 1,3-10-1,0 13 1,0-4-1,0-1 1,1 4 0,1 0 0,2 2 1,2-2-2,-2 0 1,1 1 0,2-7-1,0 1 1,2 0-1,-2-4 0,0-2 0,0-1-1,-7 0-3,16-8-8,-11-2-8,-1 0-5,0-7-19,2-2-27</inkml:trace>
</inkml:ink>
</file>

<file path=ppt/ink/ink17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22:12:54.32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15 10 144,'-8'0'30,"1"-2"-9,7 2-12,0 0-4,0 0-2,0-8-2,0 8-1,1 0-1,-1 0-3,10 3-12,-10-3-6,9 7-11,-9-7-25,9 10-16</inkml:trace>
</inkml:ink>
</file>

<file path=ppt/ink/ink17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22:12:54.68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0 144,'0'0'31,"0"0"-9,0 0-12,0 0-4,0 0-1,14 4 0,-14-4-1,15 2-2,-2-1 1,-2 2-1,0-3-1,1 0 0,1 0 0,-2 3-1,-1-3 0,-3 2 0,-7-2-1,10 2-1,-10-2-3,0 0-9,0 0-6,0 0-5,0 0-16,-9 3-33</inkml:trace>
</inkml:ink>
</file>

<file path=ppt/ink/ink17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22:12:54.96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 17 171,'-4'10'25,"4"-10"-6,4 3-11,-4-3-4,20 0 0,-8 0-1,4-1-2,-2 0 0,2-1-1,-2 2 0,-1-2-2,0 2 0,-5 0-2,2 0-2,-10 0-8,12-2-6,-3-4-8,-2 0-18,1-4-28</inkml:trace>
</inkml:ink>
</file>

<file path=ppt/ink/ink17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22:12:55.24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9 17 96,'0'-8'50,"0"8"-19,-4-9-14,4 9-6,0 0-3,0 0-2,0 0 0,0 0-2,-5 4-1,5 4 0,0 3-2,1 4 1,0 1-2,2 2 1,-1 2 0,0 2-1,-2-1 0,0-2-1,3-1 0,-3-5-1,0 2-2,0-15-9,-3 12-6,3-12-6,0 0-12,3-6-34</inkml:trace>
</inkml:ink>
</file>

<file path=ppt/ink/ink17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22:12:57.03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14 2 74,'0'0'55,"0"0"-25,-8-8-14,8 8-5,0 0-3,0 0-2,0 0 0,-1 12-2,-1-4-2,2 5 1,0 1-1,0 5-1,0 1 0,0 2 0,0 1-1,0-1 2,0-2-2,0-2 0,0-3 0,2-4 1,-1-4-1,-1-7 0,10 0 1,-6-8-1,4-3 1,-1-1-1,5-4 0,-1-3 0,-1-1 1,1 2-1,0 0 0,0 2 0,0-1 0,-2 2 0,-1 3 0,-1 2 1,0 3-1,-7 7 0,0-7 0,0 7 1,0 0-1,-11 3 0,4 4 0,-3 3 1,-1 0-2,-2 3 2,2-2-1,3 3 0,-1-2 0,4 2 0,-2-3 1,5 0-1,2-3 1,0 3 0,6-6 0,4 2-1,2-3 1,2 0 0,3 0-1,1-1 1,0-1-1,-1-1 0,-3 1-1,-1-2 0,-1 2-1,-12-2-2,11 1-9,-11-1-6,0 0-7,6-9-15,-3 2-33</inkml:trace>
</inkml:ink>
</file>

<file path=ppt/ink/ink17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22:12:57.29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55 140,'0'0'35,"11"0"-13,-6-2-8,9-1-7,-4-1-1,7 1-3,-2-3-1,-1 2 0,0 0-1,-3 4 0,-2-2 0,-2 2-2,-7 0 0,7-2-1,-7 2-1,0 0-5,9-3-11,-7-5-5,-2 8-12,7-14-30</inkml:trace>
</inkml:ink>
</file>

<file path=ppt/ink/ink17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22:12:57.56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3-1 155,'0'0'28,"0"0"-7,5 3-13,-5-3-2,0 16-1,0-7-2,0 4 0,-4 2 0,4 3-1,-1-1-1,-1 4 0,2-5 0,-1 3 0,1-3-2,0-1 1,0-2-2,0-13-4,3 12-11,-3-12-4,8 0-7,-7-5-23,5-3-33</inkml:trace>
</inkml:ink>
</file>

<file path=ppt/ink/ink17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22:12:58.76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44 27 90,'0'-6'50,"-5"-1"-19,2 0-18,3 7-5,-3-8 0,3 8-3,0 0 0,0 4-2,0-4 1,-1 15-2,1-4 2,0 5-2,0 2 0,0 3-1,-2 3 1,2 2-1,-2 2 0,-3 1 0,1-1-1,1 0 0,-4-3 0,5-3 1,-3-3-1,5 0 0,0-7 1,0-1-1,0-11 0,0 12 1,0-12 0,13 6-1,-7-6 0,5 0 1,3 0-1,0 0 1,0-3 0,2 0-1,1 1 1,0-3-1,1 2 1,0 0-1,-2-1 1,-1 2-1,-2 0 0,1 1 0,-9 0-1,4 0-1,-9 1-1,0 0-1,5 0-4,-5 0-10,-4-3-3,4 3-10,-11-8-24,7 3-22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6T21:31:55.585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0 14 102,'0'0'48,"0"0"-20,0 0-18,0 0-2,2 0-2,9 0-2,-1-1-1,7-1 0,-2-1-2,1 0 1,1-1-2,-1 4 1,-1 0-1,-5 0 0,3 0-1,-3 0-2,-3 3-10,-7-3-8,13 5-11,-13-5-26,10 3-20</inkml:trace>
</inkml:ink>
</file>

<file path=ppt/ink/ink17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22:12:59.03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90 144,'-3'-12'33,"3"12"-11,10-12-10,4 12-4,0-5-1,4 5-3,-1-1 0,5-1-2,-2 1-1,-1-1 0,-2 0-1,-9 1-1,2-1-1,-10 2 0,8-6-4,-12-1-3,4 7-10,-12-10-5,3 3-11,-5-2-29,0-2-12</inkml:trace>
</inkml:ink>
</file>

<file path=ppt/ink/ink17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22:12:59.27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8 83 126,'-7'-5'39,"7"5"-14,-2-11-12,7 7-5,4-3-1,8 3 0,0-4-3,7 3 0,-3-3-1,4 1-2,0 1 1,-3 2-1,1-1-1,-4 2 0,2 0 0,-8 1-2,1 2-1,-7-1-6,2 1-11,-9 0-3,0 0-10,0 0-32,2 11-20</inkml:trace>
</inkml:ink>
</file>

<file path=ppt/ink/ink17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22:13:00.40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21 1 148,'0'0'29,"0"0"-8,0 0-14,0 0-3,-7 3 0,7 5-1,-3 2-1,2 1 0,-2 3 0,1-1-1,-2 3 0,3-1 0,1-1 0,0 1 0,7-2 0,-3-2-1,6-3 1,-3-1-1,4-3-1,0-4-3,3-2-13,-5-7-4,2-1-6,-3-5-22,-1-1-28</inkml:trace>
</inkml:ink>
</file>

<file path=ppt/ink/ink17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22:13:00.61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28 6 142,'-8'-3'31,"2"0"-10,6 3-12,-13 0-4,13 0-2,0 0-1,0 0-1,-2 9-2,2-9-2,0 11-12,2-3-5,1 0-11,4 0-25,-3 2-17</inkml:trace>
</inkml:ink>
</file>

<file path=ppt/ink/ink17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22:13:00.92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40 0 178,'9'6'22,"-9"-6"-4,5 10-13,0-1-2,-1-2 0,-4 5-1,0 0 0,0 2-1,-4 4 0,-3-1 0,2-2-2,-8 0-1,5 3-4,-5-8-11,7-1-4,6-9-6,-8 0-21,8-7-31</inkml:trace>
</inkml:ink>
</file>

<file path=ppt/ink/ink17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22:13:01.22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17-1 165,'0'0'25,"-9"1"-6,8 6-12,1-7-3,-4 13 1,1-1-3,3 0 0,0 4-1,1-2 1,2 3-1,0-1-1,4-4 1,-3 3-1,6-4 0,-6-1 0,4-3-2,-8-7-2,16 4-8,-16-4-7,8-4-4,-6-5-14,3-4-31</inkml:trace>
</inkml:ink>
</file>

<file path=ppt/ink/ink17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22:13:01.44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14 13 148,'-8'-8'30,"8"8"-8,-10-7-10,10 7-6,0 0-2,0 0-2,0 0-1,0 0-3,0 0-3,0 0-8,9 4-7,-9-4-6,6 12-21,-6-12-27</inkml:trace>
</inkml:ink>
</file>

<file path=ppt/ink/ink17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22:13:01.78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35 150,'0'0'30,"7"5"-8,-7-5-11,11 1-5,-11-1 0,11 1-3,-5-1 1,4 2-2,1-2 0,-3 0-1,3 0 1,3 0-1,0 0-1,0 0 1,-1-2-1,-2-2 0,-3 2-1,1-1 0,-9 3-2,7-6-5,-7 6-10,4-7-4,-4 7-7,0-12-26,-4 5-21</inkml:trace>
</inkml:ink>
</file>

<file path=ppt/ink/ink17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22:13:01.99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32 1 138,'0'0'33,"-11"6"-9,4-2-13,7 7-2,-6-2-4,5 3 1,-2-1-3,3 4 0,-1-3-1,-1 5-1,2-4 0,0 1-2,0 0-2,-1-6-6,1 1-11,0-9-2,0 0-10,6 0-27,3-6-23</inkml:trace>
</inkml:ink>
</file>

<file path=ppt/ink/ink17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22:13:02.26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9 0 170,'-5'7'25,"2"0"-5,3 4-11,-1-1-4,1 5-1,0 3-2,0-2 0,1 3-1,0 3 0,1 1-1,-1 0 0,3-1-1,-4-1-1,0 1-5,0-5-11,0-3-3,0-4-6,0-10-22,2 6-32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9T11:03:38.97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1-1 30,'0'0'37,"0"0"-8,0 0-6,0 0-7,0 0-3,0 0-5,3 3-1,-3-3-1,7 14 0,-1-6-2,0 2 0,3 3-1,1 3 0,1-2-1,6 6 1,-2-1-1,3-1-1,-3 0 1,2 4-1,0-8 0,1 5 0,-4-2 0,0-4-1,-2 2 1,-4-4-1,3 2 1,-8-2-1,3-3 0,-1 1 0,-5-9 0,2 10 0,-2-10-1,0 0 0,0 11-2,0-11-2,0 0-9,0 0-11,0-6-15,0 6-23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6T21:31:57.613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34 170 35,'0'0'37,"0"0"-7,0 0-3,0 0-10,0 0-4,0 0-4,0 0-2,0 0-1,-5 0-2,5 0-1,0 0 1,-6 6-2,6-6 1,-9 10-1,9-10 1,-6 7-2,6-7 1,-7 11-1,7-11 0,-1 9 0,1-9-1,0 11 1,0-11 0,0 16 0,0-16-1,0 15 1,0-4 0,1-1-1,-1 1 1,5 3 0,-5-4-1,5 4 1,-3-2-1,1 3 0,0-7 1,7 4 0,-5-2-1,5-2 1,-2 1-1,4-4 1,-1-2 1,1-3-2,1 0 1,2 0-1,0-3 1,-2-5 0,2-1-1,-3 4 1,1-6-1,3 0 1,-6 1-1,0-6 1,3 4-1,-8-3 1,4 2-1,-3-5 1,-3-1-1,2 2 0,-3-2 1,-2-1 0,0 3-1,-2-4 1,-4 0-1,1 0 1,-5 5-2,3-5 2,-6 1-1,3 4 0,-5-1-1,2 4 1,-3 4 0,-1 2 0,1 6 0,-3 1 0,3 10 0,-1 4 0,1 6 0,-1 2 0,4 3-1,2-1-2,4 5-9,4-4-8,3-6-6,0-3-16,5-8-34</inkml:trace>
</inkml:ink>
</file>

<file path=ppt/ink/ink18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22:13:04.09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95 6 23,'0'0'58,"0"0"-11,7-7-23,-7 7-6,0 0-7,0 0-1,0 0-4,0 0-1,0 0-2,0 0 0,0 0 0,-8 2-1,2 1 0,-1 4 0,0-2 0,-1 4 1,-1 0-1,0 3 0,-1-2-1,3 5 0,-2 1 1,5 2-1,0 2 0,-3 0 0,4 4 0,0 0 0,3 2 0,0 1-1,0-1 1,2-1-1,1 0 0,5 3 0,-5-4 1,2-2-1,4-4 1,-5-2-1,4 1 0,-3-9 0,-1 3-1,-4-11 1,9 7-2,-9-7-2,13 1-5,-13-1-11,7-7-2,0-4-10,-3-1-29,5-3-22</inkml:trace>
</inkml:ink>
</file>

<file path=ppt/ink/ink18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22:13:04.74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22 8 175,'-4'-8'22,"4"8"-4,-10 0-14,7 5 0,1 4-2,2 3-1,-2 2 0,2 4 1,0 0-1,2 0 0,0-2 0,10-3 0,-4-2 0,6-6 0,1-2 0,5-3 0,-2-4-1,-1-4 1,4-4-1,-5 4 1,-2-6-1,0 2 0,0 0 0,-8 0 0,0 0 0,-2 4 0,-4 8 0,1-13 0,-1 13 0,0 0 0,0 0 1,-1 13-1,1 1 0,0 5 1,0 1-1,1 5 1,2 2-1,1 3 1,2 1-1,-3-1 1,-2 0-1,0 0 1,-1-5 0,-1-1-1,-2-4 1,-4-2-1,0-4 1,-4 0-1,0-6 0,-3 2 0,-2-2 0,1-4 0,-4 0 0,2-4 0,-4 0-1,3-1 0,2-2-2,0-8-7,7 4-10,2-5-1,7-1-8,0-2-22,6-2-38</inkml:trace>
</inkml:ink>
</file>

<file path=ppt/ink/ink18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22:13:05.33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0-1 96,'7'-4'50,"-7"4"-20,0 0-14,0 0-5,0 0-2,0 0-3,0 0 0,0 7-3,0 2-1,0 0 1,0 3-2,0 0 0,0 3 0,2-1 0,3-3-1,-3 0 0,2 0 0,4-2 0,-8-9-1,7 13-2,-7-13-3,10 0-12,-10 0-2,4-13-8,-2 3-22,-1-7-27</inkml:trace>
</inkml:ink>
</file>

<file path=ppt/ink/ink18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22:13:05.50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23 0 161,'-9'-1'25,"2"1"-7,0 1-13,7-1-3,0 15-7,0-15-11,3 8-5,7-5-13,-6-2-25,9 1-17</inkml:trace>
</inkml:ink>
</file>

<file path=ppt/ink/ink18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22:13:06.01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38 0 167,'8'7'24,"-8"-7"-4,3 8-14,-3-8 0,2 9-2,-2-9 1,0 13-2,0-2-1,-2 0 0,-1 4 0,1-1-1,-5 3-1,0 1 1,0 0-2,0-4 0,0 3-2,0-9-4,5 2-12,2-10-3,0 0-6,0 0-22,5-11-34</inkml:trace>
</inkml:ink>
</file>

<file path=ppt/ink/ink18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22:13:06.85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5-1 124,'0'0'40,"2"-10"-15,-2 10-12,0 0-4,0 0-3,0 0 0,-3 7-3,3 5 0,0 4-1,0 3-1,3 0 0,1 2 1,3 1-1,0-3-1,4-3 1,2-4 0,1-5-1,1-3 1,0-4-1,2 0 0,1-9 1,-1-2-1,-3-3 0,-3 1 0,-4-6 0,1 1 0,-3 1 1,-5 1-1,0 0 0,0 6 0,0-1 0,0 11 0,-10-7 1,10 7-1,-4 11 0,4 6 1,0 3 0,0 6-1,0 5 1,0 1 0,1 3-1,1 2 0,-2 0 1,0-2-1,0-1 0,-3-2 0,-6-3 0,2 1 0,-5-10 0,1 1 0,-2-4 0,2-6 0,-3-5 0,3 1 0,-2-7-2,-1 0-1,6 0-3,-3-11-10,4 4-4,4-3-5,3 2-15,0-5-33</inkml:trace>
</inkml:ink>
</file>

<file path=ppt/ink/ink18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22:13:07.18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8 0 167,'0'0'25,"0"0"-5,0 0-7,0 0-9,0 0 0,0 7-2,-3-1 0,2 5-1,-1 1 0,2 1 0,0 1 0,0 2-1,3-2 1,4 0-1,-3-2 0,3-1-1,0-5 0,-7-6-2,14 1-2,-9-6-11,3-2-5,-5-10-5,2 2-15,-3-8-34</inkml:trace>
</inkml:ink>
</file>

<file path=ppt/ink/ink18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22:13:07.36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29 9 141,'-9'-9'32,"9"9"-10,-8-5-11,8 5-5,0 0-1,-9 3-2,9-3 0,0 6-3,0-6-4,0 0-7,10 5-7,-10-5-7,6-2-16,-6 2-28</inkml:trace>
</inkml:ink>
</file>

<file path=ppt/ink/ink18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22:13:07.73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24 151,'0'0'29,"0"0"-9,0 0-13,10 9-1,-10-9-1,11 3-1,-11-3-2,16 5 0,-8-5 0,2 2-1,1-2 2,1 0-2,1 0-1,-3 0 1,0 0 0,1-1-1,0-1-1,-7-4-2,5 6-6,-9 0-10,5-10-3,-5 2-11,0-1-27,0 1-23</inkml:trace>
</inkml:ink>
</file>

<file path=ppt/ink/ink18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22:13:07.95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11 0 181,'-3'14'21,"-1"1"-1,0-2-16,4 4-1,0-1-2,0-1 0,0 0-2,0-3-1,4 3-7,-4-5-9,0-1-4,0-9-11,0 7-25,0-7-22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6T21:28:32.340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6 10 8,'0'0'7,"0"0"-2,0 0-2,-6-10-3,6 10-3,0 0-4,0 0-1</inkml:trace>
</inkml:ink>
</file>

<file path=ppt/ink/ink18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22:13:08.22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21 0 187,'0'12'21,"-2"-1"-1,-3 4-16,1 0-1,3 4-1,-1 2-2,1 1 0,1-1-1,-1-4-1,1 3-5,-3-7-12,3-1-1,0-12-10,-2 8-22,2-8-29</inkml:trace>
</inkml:ink>
</file>

<file path=ppt/ink/ink18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22:13:09.57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 10 72,'0'0'56,"-3"-10"-24,3 10-15,0 0-6,0 0-3,0-6-3,0 6 0,0 0-1,0 0-1,0 0 0,0 0-1,0 0 0,0 4 2,0-4-3,2 9 1,-1-1 0,6-1 0,0 2 0,4 2-1,-4 0 0,6 3 1,-2-1 0,2 3-1,-4-1 1,1 0-1,0 0 0,-3 3 0,1-3 0,-3 1-1,0 1 0,-1 3 1,-2-3-1,1 3 0,-2-2 0,2 1 0,-3-1 0,0 0 0,0-2 0,0 3 0,-3-4 0,0 3 0,-1-1 1,-3 3-1,1-5 0,-2 1 0,2 1 0,-3-2 0,3-4 0,-5 2 0,4-3 0,-3-2-1,0 2-1,1-5-1,3 4-6,-2-8-9,8-1-4,0 0-6,0 0-21,2-8-37</inkml:trace>
</inkml:ink>
</file>

<file path=ppt/ink/ink18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22:13:14.88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33 26 69,'0'-12'49,"-3"5"-19,3 7-10,-8-6-7,8 6-5,-6-1-1,6 1-3,-8 10 1,7 0-3,-4 4 1,5 3-2,0 1 1,0 4-1,0-2 0,3 0 0,5-4-1,-1-1 1,3-5-1,4-4 1,-4-4-1,1-2 1,2-3-1,-2-4 0,0-3 1,-4-1-1,0-2 0,-3 0 0,-2 2 0,-1 0 0,0 1 0,-1 10 0,0-7 2,0 7-2,-2 4 0,2 4 1,-2 6 0,2 1-1,0 6 1,2 1 0,-1-1-1,3 5 1,0-3 0,-2 3 0,-2-4 0,0 1 1,0-1-1,-2-5 0,-6-1-1,2-3 1,-3-3-1,-2-4 1,2-3-1,-3 0 0,-1-3-1,2 0 1,2-4-1,-2 0 0,1 1-2,5-5-2,5 8-8,-7-10-8,7 4-6,3-5-21,2 1-33</inkml:trace>
</inkml:ink>
</file>

<file path=ppt/ink/ink18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22:13:15.18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 3 131,'6'-3'38,"-6"3"-14,4 5-15,-4-5-3,0 14 0,-3-4-2,3 4 0,-2-1-2,0 2-1,1-2 0,-1 0 0,0-4-1,-1 1-2,3-3-4,0-7-11,0 0-5,0 0-13,0 0-27,5-9-21</inkml:trace>
</inkml:ink>
</file>

<file path=ppt/ink/ink18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22:13:15.46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0 142,'0'0'34,"0"0"-11,0 0-15,9 2-4,-9-2 0,0 0-3,0 0 0,6 6-1,-6-6-3,0 0-5,13 1-12,-13-1-8,8 0-18,-8 0-31</inkml:trace>
</inkml:ink>
</file>

<file path=ppt/ink/ink18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22:13:15.65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0 128,'0'0'37,"5"12"-14,-5-12-16,0 0-4,3 5-1,-3-5-2,0 0-3,11 0-12,-11 0-10,4-4-18,-4 4-26</inkml:trace>
</inkml:ink>
</file>

<file path=ppt/ink/ink18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22:13:15.85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 50,'13'7'64,"-13"-7"-22,8 3-25,5 0-6,-5-3-4,3 0-2,-2 0-1,2 0-1,-3-2-3,1-1-3,1-2-16,-10 5-9,6-3-19,-6 3-24</inkml:trace>
</inkml:ink>
</file>

<file path=ppt/ink/ink18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22:13:17.38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24 15 83,'0'0'46,"0"-8"-20,0 8-12,0-7-3,0 7-3,0 0-3,0 0 0,0 0-1,-5 2-1,5 8-1,-2 2 1,1 4-2,1 0 1,0 5 0,1-2-1,6 1-1,0-8 1,1 3 0,2-6-1,1-4 1,1-3-1,-3-2 1,0-2 1,2-4-2,-5-2 1,3-3-1,-3-3 0,1 0 0,-4-2 1,-1 1-2,0 0 2,-2 4-1,0-1 0,0 5 0,0 7 0,0 0 1,0 0-1,-2 5 0,2 6 1,0 2 0,0 5-1,5 2 1,0 4 0,-2 2-1,1-1 1,3 4 0,-4-3 0,1 2-1,0-6 1,-1 2 0,-3-5 0,0-1-1,-4-2 1,-3-4-1,0-1 1,-3-1-1,-2-3 0,-2 0 0,0-3 0,-2-2 0,1-2 0,-3 0-1,5-3-2,-3-5-2,7 5-12,-1-6-6,6 0-8,1-3-32,3 1-26</inkml:trace>
</inkml:ink>
</file>

<file path=ppt/ink/ink18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22:13:21.87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31-2 62,'-6'0'61,"6"0"-29,0 0-17,-8 6-4,7 5-3,1-11-1,-10 17-3,6-8 1,4 4-3,-2 1 1,2 4-1,0-3-1,2 3 1,-1-1-1,5-1-1,-2-4 1,0 2-1,-4-6 1,3 0-1,-3-8 1,9 1 0,-9-1-1,9-8 0,-2 2 2,-3-4-2,6 0 1,-2-5-1,1 4 0,0 0 0,1 0 1,0-1-1,1 4 1,-3-1-1,1 0 0,-9 9 0,12-7 1,-12 7-1,0 0 0,0 0 1,0 0-1,-8 7 0,2 2 0,-2-3 0,0 0 0,-2 0 0,4 1 0,-3-3 0,9-4 0,-10 11 0,10-11 0,0 0 1,-6 9-1,6-9 1,0 0-1,9 6 1,-4-5-1,4 2 1,-2-1-1,4 2 0,-2 3 1,1-2-1,1-2 0,-2 4 0,1 1-2,-1-5-1,4 7-11,-7-4-7,3-1-8,-9-5-24,9 3-37</inkml:trace>
</inkml:ink>
</file>

<file path=ppt/ink/ink18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22:13:27.60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155 45 55,'0'0'43,"0"0"-10,5 8-12,-5-8-7,0 0-4,0 0-2,0 0-2,0 0-1,9-3-1,-9 3 0,0 0-1,7-13-1,-7 13 1,5-11-2,-5 11 2,2-12-2,-2 12 1,-2-8-1,2 8 2,-14-5-2,5 4 0,-4 1 0,-4 0 0,-1 4-1,-1 2 1,2 0-1,0 4 0,-1-3 0,3 4 0,2-1 0,5 0 0,6 2 0,1 0 0,1-1 0,4 0 1,9 3-1,1-2 0,1 1 1,4 1 0,2 1-1,-2 0 1,2-4 0,-3 2 0,-4-1 0,-3 1 0,-4 0 0,-3-2-1,-4-1 1,-3-3 0,-2-1 0,-7 2-1,-2-3 1,-1 0-1,1-2 0,-3-1 0,3 0 0,-1-1 0,4 0-1,0-1-1,11 0 0,-11-1-1,11 1-7,0 0-12,5-3-3,-2-5-19,11 5-37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6T21:28:32.341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15 18 67,'0'0'49,"0"0"-20,0 0-8,0 0-9,0 0-3,0 0-2,0 0-1,-3-9-1,3 9-2,0 0 0,0 0 0,-5 4-1,5-4 0,-3 14 0,3-5 1,-3 3-2,3 2 0,0 2 0,0 3 0,0-3-1,0 5 1,0-1 0,3-4-1,-3 1 1,0-2-1,0-3 0,0-2 0,0-1 0,0-9 1,0 6-1,0-6 0,0 0 1,0 0-1,0 0 0,0 0 0,-3-7 1,3-4-1,0 2 0,0-2 0,0-6 0,6-1 0,-3 1 0,7-4 0,-4 0 0,3 2 0,-1-1 0,3 4 1,-1 1-1,0 3 0,0 1 1,0 3-1,-1 4 0,0 3 0,-1 1 1,3 1-1,-4 4 0,3 6 1,-1 1-1,-1 2 0,-2 1 1,1 3-1,-2-3 0,-2 4 0,2 0 0,-2-3 1,-3-2-1,0-2 0,0-1 0,0-4 0,0-7 0,0 11 1,0-11-1,0 0 0,0 0 1,1-11-1,1 4 0,-1-1 0,2-6 0,2 2 1,-2-3-1,2-1-1,-1-2 2,6 1-1,-4 1 0,5 1-1,-2 0 2,-1 5-1,2 2 0,-3 2 0,2 6 0,-3 0 0,2 3 0,-8-3 0,13 16 1,-5-7-1,0 4 0,-2 0 1,0-1-1,2 3 0,-5 0 1,0 1-1,0-4 0,0 2 1,-3-3-1,0-1 0,0 1 0,0-11 0,0 11 0,0-11 1,0 0-2,0 0 1,0 0-1,-11 7-1,11-7-4,0 0-8,2-8-7,3 2-3,4-3-16,2-3-33</inkml:trace>
</inkml:ink>
</file>

<file path=ppt/ink/ink18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22:13:27.83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 0 163,'9'5'27,"-9"-5"-5,0 0-16,0 8-2,0-8-1,-3 12-1,3-12-1,-7 9-1,7-9-1,0 0-1,-4 11-6,4-11-12,0 0-5,0-12-16,7 1-37</inkml:trace>
</inkml:ink>
</file>

<file path=ppt/ink/ink18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22:13:28.24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21 9 166,'0'0'28,"1"-9"-7,-1 9-16,0 0 0,0 7-2,-4 3 0,3 5 0,-5 1-1,5 7-1,-1 1 0,1 6 0,-3-3 0,2 1 0,2 0-1,0 0 1,0 1-1,0-6 0,6 1 1,-3-7-1,4-1 0,0-3 0,5-2 1,-3-4-2,0-1 2,4-3-2,-2 1 1,0-1 0,1-3 0,-3-1-1,0-2-1,-4-3 0,6 4-4,-11-7-12,3 1-4,-3-3-9,0 3-26,-3-3-32</inkml:trace>
</inkml:ink>
</file>

<file path=ppt/ink/ink18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22:13:28.49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 44 170,'-7'-5'26,"7"5"-5,2-10-15,7 5-2,1-2-1,3 4 0,-2-1-1,6 1-1,-2-1 0,0 2-2,1 2-1,-2-1-4,7 1-10,-7 1-6,1 3-9,-1-2-28,0 3-28</inkml:trace>
</inkml:ink>
</file>

<file path=ppt/ink/ink18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22:13:28.73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1 173,'0'9'26,"0"-9"-6,0 0-10,0 0-9,0 0-3,0 0-15,0 0-4,0 0-6,0 0-24,7 0-36</inkml:trace>
</inkml:ink>
</file>

<file path=ppt/ink/ink18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22:13:30.05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28 9 145,'1'-8'31,"-1"8"-11,0 0-11,0 0-3,-7-2-1,6 5-1,-5 3 0,3 4-2,-2 6 0,3 3-1,-2 1 0,4 3 1,0 0-2,6-1 1,1 0-1,1-4 1,6-3 0,0-6-1,0-3 0,0-5 1,1-2-1,-1-4 1,0-5-1,-4-5 0,3 0 0,-4 0 0,-3-2-1,0 3 1,-2 1 0,-3 1 0,-1 3 0,0 3 0,0 6 0,0 0 1,0 0-1,-7 9 1,7 5 0,0 2 0,2 5 1,0 4-1,1 6 0,3 7-1,-4-2 1,3 0 0,-4-3-1,-1 3 1,0-4-1,-6-2 0,0-7 0,-3-11 1,-3 2-1,0-5 0,-2-1 0,-4-4 0,4-4 0,-2 0 0,0-9 0,-1 3 0,3-4 0,5 1-1,-1-3 0,4-2 0,5 3-1,1-3-2,3 9-3,2-10-10,8 2-6,-2-2-5,9-1-22,-4-3-34</inkml:trace>
</inkml:ink>
</file>

<file path=ppt/ink/ink18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22:13:30.65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18 168,'0'0'24,"5"-11"-3,-5 11-14,4-7-2,-4 7-1,5 0 0,-5 0-1,7 12-1,-5 1 0,-2 2-1,0 2 1,0 1-1,0 2 0,0-3-1,-2-2 0,0-4 0,2-2 0,0-9 0,0 0 0,2 0 0,5-9 0,0-2 0,2-1 0,3-2 1,-1-1-1,3-6 0,0 7 0,0 1 0,-1 1 0,-1 2 0,-3 2 0,-9 8 0,8-4 0,-8 4 0,-4 2 0,-4 7 0,-2-2 0,-4 2 0,3 0 0,0-1 0,-1 2 0,5 2 0,5-3 0,2-9 0,0 9 0,5-3 0,5 2 1,1-2-1,0-2 0,2-1 0,-1-1 0,1 5 0,-2-6-2,2 1-1,-8-5-6,8 3-12,-13 0-1,11-9-9,-9 2-28,3-4-31</inkml:trace>
</inkml:ink>
</file>

<file path=ppt/ink/ink18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22:13:31.27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 0 102,'0'0'46,"0"0"-19,0 0-15,0 0-3,0 0-2,0 0-1,0 0 0,0 0-2,0 0 1,0 0-1,0 3-1,0-3 0,7 4-1,0-4 0,4 0-1,2 0 0,2 4 0,1-4 0,1 0 0,-1 0 0,0 0 0,-2 0-1,-3 0 0,-1 1 0,-10-1-1,8 3 0,-8-3-1,4 7 0,-4-7-4,0 7-8,0-7-6,-7 7-5,2-7-15,-4 1-32</inkml:trace>
</inkml:ink>
</file>

<file path=ppt/ink/ink18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22:13:31.61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 1 169,'0'0'23,"0"0"-3,-2 9-12,2-9-3,0 0-1,4-1 0,-4 1-2,12 0-1,-2 0 1,-6 0-1,7 0 0,-1 1 0,0 1 0,3-2-1,-1 0 1,2-1-1,-1 1 1,1 0-1,0 0-1,-2 0-1,-2-2-7,4 3-11,-4 0-2,-2 0-7,-8-1-28,10 0-34</inkml:trace>
</inkml:ink>
</file>

<file path=ppt/ink/ink18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22:13:34.95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21 85,'0'0'39,"1"-9"-13,-1 9-11,0-8-3,0 8-4,0 0-1,0-6-2,0 6-1,0 0 0,0 0-1,0 0 0,0 0-1,0 0 1,0 0-2,0 0 1,0 6 1,0-6-1,0 16 0,0-3 0,4-2-1,-4 6 1,4 3 0,-4-2-1,2 1 0,1 1 0,-2 1 0,0-1 0,1 3 0,0-1 0,1-1 0,-1-1 0,-1-2-1,0 1 1,1-1-1,1-1 1,1-3-1,-1-3 1,-2 0-1,0-2 1,2 1-1,1-2 1,1 1-1,-3-3 0,1 1 0,-3-7 0,13 10 1,-3-8-1,-3 2 0,1 0 0,-1-3 0,3 2 0,-5-1 1,5-1-1,-3 0 0,0-1 0,1 0 0,-2 0 0,2 0 0,-1 0 1,3-2-1,-6-3-1,-4 5 0,14-11-1,-7 3-2,-1 4-6,-3-7-10,1 0-3,-4 0-7,3 2-27,-3-1-27</inkml:trace>
</inkml:ink>
</file>

<file path=ppt/ink/ink18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22:13:35.41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11 50 100,'-4'-10'46,"4"10"-18,0 0-15,-8-6-6,8 6-1,0 0-1,0 0 0,0 0-1,0 0-1,0 0 0,0 0 1,0 0-2,0 0 0,0 0 0,0 0 0,0 0-1,0 0 0,0-8 1,0 8-1,11-8 0,-4 4 0,3 1 0,4 1 0,0-1 0,1 0-1,3 2 1,2-1-1,-2 2 0,-1 0 0,-2 0-1,-1 0-1,0 3-5,-6-1-12,-1 1-2,-7-3-6,10 0-23,-10 0-36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6T21:28:32.342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150 44 177,'0'0'23,"0"-12"-4,0 12-13,-6-9-1,6 9-1,-6-9-1,6 9-1,-16-10 0,9 8-1,-4 2 0,2 0 0,-5 8-1,2 3 0,-1 2 0,1 4 1,-2 5-1,2-2 0,3 1 0,1-1 0,8-1 0,0-5 0,5-1 0,9-6 0,2-2 0,7-5 1,-1-1-1,4-7 0,-3-3 0,3-3 0,-8 0 0,-1-2 0,-5-1 0,-4 2 0,-2 3 0,-6 5 0,0 7 0,-8-4 0,1 4 0,-2 7 0,2 6 0,0 2 0,4 1 0,1-2 1,2 0-1,0-2 0,6-2 0,4-1 0,2-3 0,-6 1 0,6-5 0,-1 0-2,-2 0 0,0-2-2,7 0-9,-10-4-7,5-2-4,-4-4-12,6 0-29</inkml:trace>
</inkml:ink>
</file>

<file path=ppt/ink/ink18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3-11-18T20:44:47.34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</inkml:trace>
</inkml:ink>
</file>

<file path=ppt/ink/ink18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0:44:39.55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79 24 92,'6'-7'42,"-6"7"-17,5-7-9,-5 7-5,0 0-3,0-10-2,0 10 0,0 0-2,0 0-2,0 0 1,0 4-1,0-4 0,-5 14 1,2 1-2,-2-3 0,2 7 1,-2 2-1,-1 3 0,3 1-1,-1 0 1,2 3 0,-2-2-1,1 5 1,2-4-1,-1 0 1,-2-2-1,-1 2 1,1-3-1,2-3 0,-3-1 0,-1-2 0,1-2 0,2-2 1,2-2-1,-4-4 0,5 0 0,0-8 0,-2 14 0,2-14 0,0 0 0,0 7 0,0-7 0,0 0 0,0 0 0,7 3 0,-7-3 0,16 0 1,-7 0-1,6 0 0,4-2 1,3 0 0,-2-1-1,7 2 1,1-4-1,-5 4 1,1 0-1,-1 0 0,-2 1 1,-5 0-1,-1 0 0,-2 0 0,-7 1 0,4 0 0,-10-1 0,6 0 0,-6 0 0,0 0-2,0 0-1,7-7-4,-7 7-13,2-9-2,-2 9-11,-2-16-28,-5 7-26</inkml:trace>
</inkml:ink>
</file>

<file path=ppt/ink/ink18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0:44:39.89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16 105 142,'0'0'33,"-7"-10"-11,-2 2-13,9 8-3,0-6-1,0 6 0,8-5-3,-1 4 0,3 0 0,3 1-1,2 0 0,5 0 0,-4 0 0,7 0 0,-3 0-1,-2 0 1,-1 0-1,-2-5 0,0 2-2,-5-5-1,-6 6-3,-4-7-13,0 0-4,-1-1-9,-7-4-29,-5 0-22</inkml:trace>
</inkml:ink>
</file>

<file path=ppt/ink/ink18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0:44:40.15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12 110 145,'-12'-8'33,"12"8"-12,-1-13-12,8 9-1,2-3-2,9 0-2,5-2-1,5 2 0,1-3-1,5 1-1,0 2-1,-2-1 1,-3 0-1,-2 6 1,-7-2-1,-5 2-1,-2 2-1,-4-4-4,-2 4-13,-7 0-3,0 0-9,0 0-31,3 7-27</inkml:trace>
</inkml:ink>
</file>

<file path=ppt/ink/ink18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0:44:40.59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118 17 158,'-3'-11'27,"3"11"-6,-6-6-16,6 6 0,-10 0-2,10 0 2,-11 18-3,4-6 1,-2 5-1,0 6 0,-2 4 0,-1 7-1,4 2 0,-3 5 0,3 2 0,1-1-1,4 2 1,3 0-1,0-7 0,0 0 0,1-8 0,4-5 0,4-2-1,-5-5 0,6-6-2,-2-1-2,-8-10-11,17 4-6,-6-8-6,3-4-20,1-8-35</inkml:trace>
</inkml:ink>
</file>

<file path=ppt/ink/ink18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0:44:41.07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76 1 173,'-6'9'24,"-4"0"-5,4 5-15,-1 0 0,5 5 0,2 0-2,0-2 1,0 0-2,9-3 0,0-4 0,4-5 0,2-3 0,0-3-1,1-8 1,0-2 0,2-6-1,-4-3 0,0 1 1,-1 4-1,-9-2 0,5 6-1,-8 3 1,-1 8 0,0 0 0,-1 17 0,-3 3 0,-1 5 1,2 5-1,2 6 1,1 3-1,0 5 0,0-4 1,-2 4-1,1-2 1,-7-6-1,3-2 1,-7-7-1,-3-5 1,-3-9-1,-2-6 0,-4-7 0,2-5-1,-1-6-1,7-5-2,-2-5-3,11 2-10,2-8-5,5 0-8,9-3-21,7-1-33</inkml:trace>
</inkml:ink>
</file>

<file path=ppt/ink/ink18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0:44:41.42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11 0 163,'0'-7'25,"0"7"-6,0 0-13,0 0-1,8 6 0,-5 6-2,9 5 0,-3 2 0,5 10-1,-4 0 1,2 5-2,-1 5 1,-6 1-1,-3 1 0,-2-1 0,-4-3 0,-7 0-1,-4-6 0,-2-1-1,1-5-1,0-9-4,3 1-12,3-9-3,10-8-8,0 0-20,9-3-41</inkml:trace>
</inkml:ink>
</file>

<file path=ppt/ink/ink18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0:44:41.98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10 166,'0'0'24,"0"0"-5,6 0-15,4 0 1,0 0 0,5 0-3,-2-1 0,3 1 0,-2 0-1,-2 0 1,0 0-2,1 0 1,-2-1-1,0 1 0,-4 0 0,2-1-2,-9 1-1,7-5-3,-7 5-13,0 0-3,0 0-11,0 7-27,-4-1-20</inkml:trace>
</inkml:ink>
</file>

<file path=ppt/ink/ink18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0:44:42.19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8 47 150,'0'0'31,"-8"13"-9,8-13-12,9 3-4,-3-3 0,10 0-2,-2-3-1,10-1-1,-5-2-1,5 1-1,-2 1 0,2-3-5,-1 3-13,-1-4-3,-6 2-7,0-1-23,0-2-36</inkml:trace>
</inkml:ink>
</file>

<file path=ppt/ink/ink18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0:44:44.03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493 24 62,'0'0'56,"15"0"-26,-3 0-12,-8-2-4,9 2-4,-8-2-3,5 2-2,-10 0-2,9-2 0,-9 2 0,0 0-1,0 0 0,0 0 0,-2-7 0,2 7-1,-16-3 2,7 3-2,-10-2 1,2-1-1,-4 1 0,-5 0 0,-3 1 0,-2 1 0,-1 0 0,-2 0-1,-5 1 1,5 2-1,-3-2 1,7 3-1,5-3 0,-2 2 1,11-1-1,0 1 0,6-1 1,10-2-1,-3 12 0,3-12 0,15 12 1,2-3-1,10-1 0,2 2 0,3 4 0,3 1 0,3-2 0,-6 4 0,-1-5 0,-3 4 0,-10-1 0,-4-1 1,-11 3-1,-3-2 1,-7 1-1,-14 4 1,-4 2-1,-10 0 1,-1 0-1,-7 2 0,-1-3 1,2 3-1,4-5 0,0 2-1,9-3 1,8-2 0,5-4 0,4 0 0,11-4 1,4-2-1,9-1 0,7-1 1,7-1 0,8-2-1,5-1 1,6 0-1,1 0 1,3-4-1,0 0 1,2-1-1,-6 0 1,-2 3-1,-10-3 0,1 3 1,-8-4-1,1 3 0,-10 1 0,-1 1 0,-8 0 0,-8 1-2,8-1-1,-8 1-1,-2 3-7,-12 0-7,1 3-5,-3 2-9,-1 0-28,-7 4-28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6T21:28:32.343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-1 1 180,'0'5'23,"0"4"-4,0-9-14,4 15 0,4-6-2,1 3 0,2 0-1,4 1 0,-2 1-1,-1-2 0,3 2-1,0-1 1,-3-2-1,-1-3 0,-2-1-2,-9-7 0,16 9-2,-16-9-11,0 0-5,6-10-5,-4 3-11,-2-5-33</inkml:trace>
</inkml:ink>
</file>

<file path=ppt/ink/ink18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0:44:44.46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20 7 155,'0'0'29,"-11"-7"-8,11 7-13,0 0-3,0 0-1,0 0-1,-5 6-1,5 3 0,-1-2-1,1 3 1,0 3-2,-2 0 1,2-1 0,0-1-1,0-1 0,0-2 0,0-8-1,3 8-2,-3-8-2,6-5-8,5-2-7,-8-6-7,7-1-19,-8-9-30</inkml:trace>
</inkml:ink>
</file>

<file path=ppt/ink/ink18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0:44:44.62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18 0 171,'0'0'24,"-12"0"-6,12 0-14,0 0-2,-6 7-1,6-7-3,0 0-5,9 10-12,2-8-5,-4 0-15,5-1-30</inkml:trace>
</inkml:ink>
</file>

<file path=ppt/ink/ink18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0:44:44.89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5 172,'0'0'24,"13"0"-5,-7-1-15,7 1 1,-1-1-2,3 1-1,-7 0-1,5 0 1,-2 0-2,0 0-1,-5 0-1,-6 0-2,12 1-11,-12-1-5,0 0-7,0 0-20,-2 6-34</inkml:trace>
</inkml:ink>
</file>

<file path=ppt/ink/ink18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0:44:45.08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37 160,'0'0'26,"10"3"-10,3-1-11,-1-2-2,0-2-1,7 0-3,-5-3-14,5-3-6,-3 2-10,0-1-23,2-5-23</inkml:trace>
</inkml:ink>
</file>

<file path=ppt/ink/ink18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0:44:45.27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9 0 180,'0'12'23,"0"-12"-4,-3 19-16,-2-7 0,5 3 0,0 0-2,0-2-3,6 5-2,-6-8-16,0 0-2,0-10-11,0 0-28,0 0-29</inkml:trace>
</inkml:ink>
</file>

<file path=ppt/ink/ink18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0:44:46.78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-3 34 23,'0'-12'62,"0"12"-10,3-7-28,-3 0-7,0 7-5,2-8-4,-2 8-2,0 0-2,0 0 0,0 0-1,0 0 0,0 0-1,7 8 0,-7-1 0,1 5-1,1 1 0,-1 5 0,-1-3 0,3 4 0,-1 0 0,4-1 0,-3-3-1,-2-1 1,2-6 0,0 0 0,-3-8-1,10 10 1,-10-10-1,10 0 0,-10 0 1,6-13-1,-3 4-1,3-1 1,-3-1 1,-2 2-2,2-1 1,-3 10 0,9-8 0,-9 8 0,0 0 0,6 9 0,-3 1 0,4-3 0,-4 5 0,7-3 1,-3-3-1,5-4 0,3-2 1,-1 0-1,1-3 1,1-3-1,-2-4 1,1-2-1,-2-1 1,-5 1-1,2-3 0,-6 1 0,-1 0 0,1 3-3,-1 1-6,-3 1-9,0 0-4,-1-2-10,1 3-32,0-4-28</inkml:trace>
</inkml:ink>
</file>

<file path=ppt/ink/ink18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0:44:48.55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94 30 72,'0'-9'42,"0"9"-14,0-13-8,0 13-7,0-8-3,0 8-3,0 0-1,0 0-1,-6 12-1,6 0-1,-3 6 0,2 6 0,-7 3 0,5 8 0,-2-1-1,-3 8-1,2-3 1,-2 2-1,2-5 0,-6 2 0,6-8-1,-3-2 1,5-5 0,-3-5-1,5-2 1,1-6-1,1-1 0,0-9 0,1 10 1,-1-10-1,13 1 0,-1-1 0,1 0 1,3 0-1,3-1 1,6-2-1,0 1 1,3 0-1,1-1 1,0 0-1,-1 2 0,-8-1 1,1-1-1,-6 1-1,-10 1 0,-5 1-1,0 0-2,-4-9-4,-5 5-9,-5-1-6,-1 2-9,-3-2-27,1 0-20</inkml:trace>
</inkml:ink>
</file>

<file path=ppt/ink/ink18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0:44:48.77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 79 160,'8'-2'26,"9"1"-6,-3-4-13,7 4-2,3-1-1,-2 1-1,3-3-2,-4 0 0,2-2-2,-8 1 0,1 2-6,-13-4-11,0-1-4,-4 0-10,-5-2-26,-8-2-22</inkml:trace>
</inkml:ink>
</file>

<file path=ppt/ink/ink18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0:44:49.00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3 107 155,'-4'-8'27,"4"-4"-7,7 4-12,5-1-1,5-1-1,-1 2-2,12 1-2,2-3 1,3 2-1,0 2-1,3 0-1,0 0 0,-6 1-3,0 5-2,-11-3-12,0 3-5,-7 3-6,-2 5-26,-9 0-29</inkml:trace>
</inkml:ink>
</file>

<file path=ppt/ink/ink18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0:44:49.46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45-1 149,'0'0'30,"0"0"-12,-10 0-9,10 0-2,0 0-1,0 0-1,0 0-2,-6 12-1,6-12 1,-11 14-2,8-4-1,-4 1 1,4 2-1,0 0 1,3 1-1,0-3 0,0-1 0,0-2 0,0-8-1,10 4-1,-2-4-3,1-8-6,0-3-9,1-2-6,4-4-15,-8-5-33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6T21:28:32.344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148 7 172,'-6'-9'25,"6"9"-5,-11 0-13,8 8 0,-8-4-2,7 9-2,-7 0 0,2 7-1,-2 0 0,0-1-1,-1 1 0,-1 1 0,4 1-1,-5-6 0,4 1-2,2-9-2,2 5-10,6-13-7,0 0-3,0 0-11,0-9-35</inkml:trace>
</inkml:ink>
</file>

<file path=ppt/ink/ink18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0:44:49.62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30 2 168,'-10'-3'24,"10"3"-5,-14 0-14,14 0-2,-5 6 0,5-6-3,-1 13-3,1-13-10,0 9-6,0-9-9,4 5-21,6-5-31</inkml:trace>
</inkml:ink>
</file>

<file path=ppt/ink/ink18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0:44:50.21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140 22 116,'6'-11'41,"-6"11"-20,1-11-11,-1 11 0,0 0-2,0 0-3,-4 10 0,-4-1-2,-2 7 1,3 5-2,-6 5 0,-2 3 0,2 5 0,-2 6 0,2 1-1,4-1 0,-2 3 0,0 0-1,7-6 1,-2 1-1,0-5 0,5-3 0,1-4-1,0-6-2,3 0-3,-2-12-12,8-1-4,0-7-8,4-7-25,0-3-27</inkml:trace>
</inkml:ink>
</file>

<file path=ppt/ink/ink18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0:44:50.74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22 12 166,'0'0'25,"-4"-7"-6,4 7-14,0 0-1,-3 13 1,-2-3-2,5 6-1,-2 0-1,2 4 1,5-1-1,1-1 0,6-6 0,3 0 0,-1-5-1,4-5 1,0-2-1,5-2 1,-4-7-1,0-3 0,-2-5 0,-3 3 1,1-7-1,-5 2 0,-1-1 0,-3 5 0,-5 0 0,1 9 0,-2 6 0,0 0 0,-3 13 0,0 6 0,-4 7 1,2 5 0,2 5-1,-4 4 2,1 0-1,-3 3 0,1 1 0,-4-4 0,-3-1-1,-1-5 1,-5-6 0,2-9-1,0-5 0,0-8 0,1-6 0,1 0 0,8-7-1,-3-7-2,11 2-1,1-7-4,6 9-8,4-8-6,9 5-6,3-4-21,0 3-34</inkml:trace>
</inkml:ink>
</file>

<file path=ppt/ink/ink18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0:44:51.00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31 19 174,'0'0'25,"10"-8"-6,-10 8-12,0 0-4,0 0 1,-9 0-1,3 4-1,0 6-1,0 1 0,2 1 0,-1-2-1,3 1 0,2-3 0,0-8-1,10 9-2,-3-10-1,5-1-4,-2-9-9,6-3-5,-4-4-8,-3 1-27,0-6-21</inkml:trace>
</inkml:ink>
</file>

<file path=ppt/ink/ink18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0:44:51.15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23 2 166,'-7'-4'24,"7"4"-6,-13 0-13,13 0-2,-3 9-2,3-9-2,0 10-9,0-10-9,2 0-6,8-7-18,-3-2-26</inkml:trace>
</inkml:ink>
</file>

<file path=ppt/ink/ink18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0:44:51.51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91 0 169,'0'0'25,"14"9"-6,-9 0-14,6 11 1,-6 4-2,6 7 0,-6 3-1,5 7-1,-6 2 0,5 0 0,-6 0-1,-3 1 1,0 1-1,-6-1 0,-5-5 0,-6 1-1,-6-1-1,-2-6-3,2 2-7,-2-9-10,6-5-3,1-9-10,18-12-37</inkml:trace>
</inkml:ink>
</file>

<file path=ppt/ink/ink18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0:44:52.65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49 128,'0'0'37,"0"0"-14,0 0-14,0 0-1,10 1-3,2-1-1,4 0-1,1 0-1,11 0 1,-2 0-2,4 0 0,0 0 0,-1 0 0,-4-2-1,0-2 0,-8 1-2,-3-4-2,-6 4-9,-3-4-8,-5 7-5,-5-17-20,-2 10-30</inkml:trace>
</inkml:ink>
</file>

<file path=ppt/ink/ink18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0:44:52.88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32 0 155,'-12'1'28,"12"-1"-7,-2 21-13,-1-9-2,3 9 1,0 0-3,0 4-1,-1 0-1,1 1 0,-5-3-2,0-2-1,5-1-5,-4-6-12,4-4-3,0-10-7,17 8-24,-2-9-38</inkml:trace>
</inkml:ink>
</file>

<file path=ppt/ink/ink18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0:44:54.31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514 35 28,'8'-1'51,"-8"1"-9,0 0-23,0 0-4,0 0-3,0 0-3,5-7-1,-5 7-2,0 0 0,0 0-2,0 0 1,-5-6-2,-3 4 0,1-1-1,-8 0 1,5 1 0,-8-1 0,1 2-1,-5-1-1,-2 0 1,-3 0-1,-3 2 0,0 0-1,-3 0 0,-3 1 1,-1 2-1,3 0 0,2 2 1,3 2-1,1-2 1,6 0-1,7 1 1,5 2-1,7 1 0,3-2 1,9 6-1,9 0 1,5 4-1,2 0 0,4-1 0,5 4 1,0 1-1,-4-4 0,0-1 0,-4 0 0,-8-2 0,-2-3 1,-10 3-1,-6-1 1,-6 3-1,-10 0 1,-6 3 0,-6 0 0,-3 2-1,-6 1 1,5 1 0,-1-1 0,-1-4-1,5 0 1,5-1-1,8-5 1,3 2-1,5-6 0,6-1 0,2-7 0,2 14 0,4-10 1,6-1-1,0 2 0,4-2 0,4-1 0,4 0 0,4 0 0,2-2 0,7 0 0,3 0 1,1 0-1,6 0 0,-6-1 0,2 0 1,0 1-1,-9-3 0,-5 2 0,-3 1 0,-7-1 0,-5-1 0,-7 2-1,-7 0-2,0 0-4,0 0-6,0 0-9,0 0-4,-7-5-17,7 5-41</inkml:trace>
</inkml:ink>
</file>

<file path=ppt/ink/ink18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0:44:55.15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8 19 65,'0'0'49,"10"-5"-21,-10 5-10,8-6-3,-8 6-6,0 0-1,4-9-1,-4 9-2,0 0-1,0 0 0,0 8 0,-1 0-2,-5 0 0,1 6 2,3-2-2,-3 4-1,-1-1 1,3-1-1,3 2-1,-1-5 1,1-1 0,1-2-1,-1-8 0,15 6 0,-3-6-2,-2-2-1,5-1-4,-4-4-11,2-4-4,-1-2-10,-3-3-28,-2-1-25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6T21:28:32.345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458 8 79,'0'0'53,"0"0"-20,9 0-17,-9 0-3,0 0-4,0 0-3,0 0-2,0-6 0,0 6-2,0 0 1,-9-2-1,9 2-1,-8 0 0,-3 0 0,1 0-1,0 1 1,-3 2 0,-1 1 0,-1-1 1,-4-1-1,3 2 0,-7-1 0,1-2 0,1 1 0,-7 2-1,-1-3 1,2 2-1,2-1 1,-2 0-1,7 0 0,-3 0 0,6-1 0,5 1 1,5-2-1,7 0 0,-11 3 0,11-3 0,0 0 0,0 0 0,0 0 0,9 6 0,5-2 0,3 2 0,-1 3 0,7-2 0,3 2 1,3 2-1,-6 2 0,2-1 0,-6 1 0,-2-1 0,-5 0 0,-4-1 1,-2 0-1,-4 2 0,-2-4 1,-3 5-1,-8-5 0,0 3 1,1 0-1,-6 3 0,-5-2 0,3 4 0,-4-2 0,-2 2 0,1 2 0,-2-2 0,3 0 0,-1-1 0,3-2 0,3-2 0,3-1 0,4-3 0,10-8 0,-10 15 0,10-15 0,-1 8 0,1-8 0,0 0 0,6 10 0,5-8 0,2 1 0,4-2 0,2-1 0,3 0 1,4 0-1,3 0 0,2 0 1,-1 0-1,-4 0 0,2-1 0,-2-2 1,-5 0-1,2 1 0,-4 0 1,-4-1-1,-6 1 0,3 1 0,-1-1 0,-11 2 0,12-1 0,-12 1 1,0 0-1,6-2 0,-6 2-1,0 0-1,0 0-4,0 0-9,3-10-5,-3 10-6,2-14-13,4 3-36</inkml:trace>
</inkml:ink>
</file>

<file path=ppt/ink/ink18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0:44:55.34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24 22 165,'-9'-3'24,"0"-3"-5,9 6-14,-7-10-2,7 10-1,0 0-2,0 0-3,9-4-11,-2 4-6,5 0-9,-5 2-23,7 1-23</inkml:trace>
</inkml:ink>
</file>

<file path=ppt/ink/ink18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0:44:55.59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26 169,'0'0'24,"7"0"-5,0 1-13,2-2-2,3 0 0,3-4-2,1 2 0,0-1-1,1 0-1,-6 0-1,2 1-1,-4 3-6,-9 0-11,8-2-3,-8 2-11,-5 0-30,-1 0-20</inkml:trace>
</inkml:ink>
</file>

<file path=ppt/ink/ink18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0:44:55.76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22 146,'0'0'30,"10"6"-10,3-4-16,-1-2-1,-2 0-4,6-3-13,0-2-7,-2-1-12,2 0-27,3-4-11</inkml:trace>
</inkml:ink>
</file>

<file path=ppt/ink/ink18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0:44:55.97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53 0 170,'0'0'24,"-5"9"-3,-4-5-16,9 7 0,-6-3-1,3 7 0,-4 0-1,2 1-2,-2 4 0,1-5-2,3 1-1,0-4-6,3-1-12,0-11-4,3 8-11,5-8-37</inkml:trace>
</inkml:ink>
</file>

<file path=ppt/ink/ink18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0:44:57.55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70 38,'0'0'56,"0"-12"-18,0 12-14,1-14-8,-1 14-4,0-12-3,0 12-2,2-11-2,-2 11-2,0 0 1,0 0-1,0 0-1,0 0 0,0 0-1,1 10 2,-1 1-2,3 5 0,-3 3 0,5 3 1,-4-1-2,2 0 1,0-1 0,6-1 0,-5-7 0,3 1-1,1-9 1,2-1-1,-4-3 1,5-3 0,-2-4-1,-1-4 0,3-1 0,-5-6 0,6 0 0,-8 4 0,6-6 0,-7 8 0,3-2 0,-6 14 0,7-5 0,-7 5-1,3 8 1,2 5 0,-4 0 0,4 4 0,-2-1 1,7-3-1,-4-3 1,3-1-1,0-5 1,1-4 0,1-4-1,0-5 1,-1-2 0,2-5-1,-4 0 0,4-3 0,-3-4 0,-2 5 1,2-2-1,-6 4-1,3 2 0,-3 3-2,-3 11-2,3-9-9,-3 9-6,0 0-6,5 11-16,-5-11-34</inkml:trace>
</inkml:ink>
</file>

<file path=ppt/ink/ink18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0:44:57.94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8 22 128,'0'0'37,"0"0"-14,-8 2-13,8-2-2,0 0-2,0 0 0,0 11-2,0-11 0,12 4-2,-4-4 0,2 3 1,3-3-2,2 0 0,-1 0 0,1 0 0,0 0-1,-4-4 1,3 1-2,-3-2-1,0 2-1,-11 3-4,14-7-12,-14 7-3,9-11-10,-9 11-26,12-9-26</inkml:trace>
</inkml:ink>
</file>

<file path=ppt/ink/ink18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0:44:58.19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16 7 155,'0'-8'27,"0"8"-6,0 0-13,0 0-2,0 5 0,-2 6-2,2 5-1,-1 4 0,-1 3-1,-3 1-1,3 2 1,2-3-2,-1-1 0,1-6-1,0-1-3,3-4-11,-3-11-6,15 7-4,-6-9-19,4-9-36</inkml:trace>
</inkml:ink>
</file>

<file path=ppt/ink/ink18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0:44:59.71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152 58 92,'3'-9'40,"-3"0"-15,0 9-8,0-17-6,0 17-2,1-13-3,-1 13 0,0-10-2,0 10-1,0 0 1,0 0-2,-1 10 1,-2 3-1,-5 5 0,3 5 0,-3 4-1,1 3 0,-3 1 1,-2 4-1,-1-5 0,2 1-1,-4-1 1,2-4-1,-1-6 1,2 1-1,2-4 0,1-1 0,6-6 0,0-2 0,3 0 0,0-8 0,14 6 1,-1-6-1,4 0 0,5-1 1,5-4-1,2 0 1,3 0-1,0 1 1,-2-1-1,-1 3 0,-6-2 1,-1 1-1,-6 2 0,-3-2 0,-6 1 0,-7 2 0,9-3-1,-9 3-1,0 0-1,-1-7-2,1 7-3,0 0-10,-8-10-5,3 2-10,3 1-27,-7-2-20</inkml:trace>
</inkml:ink>
</file>

<file path=ppt/ink/ink18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0:44:59.96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98 158,'0'0'26,"0"0"-5,10-3-14,1-2-2,10 5 0,-4-5-3,5 3 1,-2-3-2,-1 1-1,1-2-1,-5 0-1,-2 1-3,-7-7-4,0 4-10,-6-5-5,0 5-16,-6-7-28</inkml:trace>
</inkml:ink>
</file>

<file path=ppt/ink/ink18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0:45:00.19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32 92 112,'-14'-9'43,"4"3"-17,2-3-11,8 9-6,3-8-1,15 3-2,-2-2-1,8 3-1,4-1 0,6-2-2,1-1 0,1 5 0,-2-3-2,-1 2 0,-7-1-1,-4 0-1,-1 5-4,-13 0-11,0 0-4,-8 0-7,4 10-23,-4-10-33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6T21:28:32.346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6 14 35,'0'0'39,"0"0"-1,11-7-10,-11 7-10,0 0-7,1-8-2,-1 8-3,0 0-2,0 0 0,0 0-2,0 0 0,0 0 0,0 0 0,0 0 0,0 0-1,-7 6 1,7-6-1,-5 15-1,3-7 1,-1 6 0,3-2 0,0 3-1,-1-3 1,1 1-1,0-2 1,1-2-1,1 1 1,-2-10-1,11 10 1,-11-10-1,9 5 0,-9-5 0,11-2-1,-11 2 0,13-12-3,-8 7-7,1-5-9,0-3-10,-1 0-22,-2-2-19</inkml:trace>
</inkml:ink>
</file>

<file path=ppt/ink/ink18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0:45:00.80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16 17 81,'0'0'54,"0"-11"-19,0 11-19,0 0-6,0-6-1,0 6-3,0 0-1,-1 6-2,-2 2 0,2 0 0,-1 2-1,1 2 0,-4-1-1,5 4 1,-1-4-1,1 3 0,0-5-1,0 1 1,0-10-1,1 8 0,-1-8-2,13 0-2,-2-1-6,-1-7-10,2-4-4,3-4-13,0 0-32</inkml:trace>
</inkml:ink>
</file>

<file path=ppt/ink/ink18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0:45:01.00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38 6 161,'-16'-4'26,"7"2"-6,3 2-14,-3 0-2,9 0-1,0 0-1,0 0-1,5 8-4,-5-8-2,17 5-14,-9-1-2,3 1-14,0 0-29,1 2-12</inkml:trace>
</inkml:ink>
</file>

<file path=ppt/ink/ink18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0:45:01.56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61-2 149,'0'0'29,"0"0"-7,0 0-14,-3 4-3,3-4 0,0 0-1,3 11-2,-3-11 0,3 13-1,-3-2 0,0-1-1,-7 3 0,0 1 0,-6 2-2,-2-4-9,5 1-8,-2-5-6,12-8-15,0 0-34</inkml:trace>
</inkml:ink>
</file>

<file path=ppt/ink/ink18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0:45:02.30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7 10 96,'0'0'49,"4"-11"-26,-4 11-8,0 0-4,0 0-2,0 0-3,3 4-1,-3-4-1,0 16 0,0-5-1,-1 3-1,-4 0 0,2 2-1,2 0 1,-1 0-1,1-2 0,1-1-1,0-4 1,3 2 0,-3-11 0,13 8-1,-4-5 0,1-3-1,4-1 0,0-5-3,3-1-5,-4-5-12,3 0-2,-2-4-14,0-1-30</inkml:trace>
</inkml:ink>
</file>

<file path=ppt/ink/ink18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0:45:02.52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19 5 153,'-12'0'28,"5"-3"-7,7 3-16,0 0-1,0 0 0,4-2-3,7 1-1,2 1-5,-3 0-13,5 0-4,-1 0-12,3 1-29,-1 1-11</inkml:trace>
</inkml:ink>
</file>

<file path=ppt/ink/ink18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0:45:08.53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15 17 20,'0'0'54,"-7"0"-7,7 0-22,0 0-8,0 0-5,0 0-3,-8-2-3,8 2 0,0 0-2,0 0-1,0 0 0,0 0-1,0 0 0,0 0 0,0 0 0,0 0 0,5 0-1,-5 0 0,10 1 1,-3 0 0,2 0 0,1 0-1,1 0 0,2-1 0,-2 2-1,3-2 1,-3 0 0,4 0-1,-5 0 1,0-2-1,1 2 0,-4-2 1,-7 2-2,7-4 1,-7 4-2,0 0-1,0 0-6,-7-7-10,7 7-5,-13-7-14,13 7-25</inkml:trace>
</inkml:ink>
</file>

<file path=ppt/ink/ink18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0:45:08.83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 8 74,'0'0'58,"0"0"-24,0 0-16,0-8-6,0 8-3,0 0-3,3 8-1,-3-8-2,0 14 0,0-4 0,0 3-1,0-2-1,-3 5 1,3-2-1,0 0 0,-1 1 0,1-5-1,-2-1 0,2-1 0,0-2-1,0-6-4,0 0-12,0 0-5,3-3-5,-3-4-24,3-2-31</inkml:trace>
</inkml:ink>
</file>

<file path=ppt/ink/ink18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0:45:09.59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90 118,'0'0'39,"0"0"-21,0 0-7,0 0-2,0-8-4,0 8-1,3-8-1,-3 8 0,10-13-1,-3 6 0,-4-3 0,6-1 0,-3 2-1,1 1 2,-4 0-2,-3 8 1,7-10-1,-7 10-1,0 0 1,0 0 0,0 10-1,-2 2 1,-3-2-1,2 5 1,-1 0-1,-2 3 1,2 0-1,-1 0 1,1-1-1,0-1 1,-1-2-1,4-2 1,-1 1 0,-1-5-1,3-8 1,-1 10-1,1-10 0,0 0 0,0 0-1,0 0-1,6 0-6,-6 0-10,1-5-5,-1 5-8,5-11-30,-4 2-28</inkml:trace>
</inkml:ink>
</file>

<file path=ppt/ink/ink18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0:45:11.49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115 32 5,'0'0'18,"5"-7"-1,-5 7 3,0 0-1,6-11 0,-6 11 1,0 0-3,0 0-2,2-7-3,-2 7-2,0 0-1,0 0-3,0 0 0,0 0-2,0-5 1,0 5-2,0 0 0,0 0-1,0 0 1,0 0-1,-7 2-1,7-2 1,-9 7-1,9-7 0,-11 12 2,8-5-2,-6 2 0,3 3 0,-1-2 1,0 6-1,-1-1 0,1 2 0,-2 3 0,2 2 0,-2 1 0,3 2 0,-3-3-1,5 2 1,0 1 0,2 0-1,-1-1 1,3 1-1,0-3 0,3 0 1,2-1-1,0-3 0,1-1 0,0 0 0,1-4 0,-2-1 0,-1-3 0,2-1 1,-6-8-1,6 11-1,-6-11-1,0 0-3,12 5-11,-12-5-4,0 0-7,4-3-21,-4 3-38</inkml:trace>
</inkml:ink>
</file>

<file path=ppt/ink/ink18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0:45:12.91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26 29 28,'0'-14'60,"0"14"-10,-6-7-27,6 7-8,0 0-4,-1-9-4,1 9-1,0 0-3,-2 8 1,-1 0-1,3 9-2,-3 1 0,1 4 1,-3-1-1,2 5 0,2-1 0,1-3-1,1-2 1,5-3 0,0-6-1,4-2 1,0-5 1,4-4-2,1 0 1,2-4-1,1-6 1,-4 0-1,4-6 0,-4 0 1,2-5-1,-5-1 0,-2-1 0,0 0 0,-5 1 1,-1 8-1,-2 0 0,-1 14 0,-2-6 0,-1 11 0,-3 8 1,2 5-1,-1 5 1,4 5 0,-1 5-1,2 1 1,-3 3 0,2-3 0,-2 3-1,-1-3 1,0-2 0,-5-4-1,-3-3 1,4-5-1,-7-4 1,2-5 0,0-2-1,-2-5 1,0-4 0,2 0-1,0-3-1,0-6 0,5 4-1,-2-5-1,10 10-5,-3-17-10,5 8-4,5-2-12,5 3-26,2-3-27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6T21:28:32.347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14 16 69,'-9'-4'55,"9"4"-18,0 0-22,-9-5-3,9 5-4,0 0-2,0 0-3,0 0-1,0 0-1,0 0 1,0 0-2,0 0-1,0 0-1,0 0-6,0 0-10,0 0-8,6-7-15,-6 7-28</inkml:trace>
</inkml:ink>
</file>

<file path=ppt/ink/ink18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0:45:13.28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40 0 163,'0'0'26,"-7"-1"-9,2 8-12,1 1-1,-2 5-1,0 0-1,4 4 1,0-3-2,-3 3 0,3-6 0,2 2 0,0-5 0,0-8-2,9 4 0,-9-4-2,14-3-7,-6-6-10,0-4-5,-2-2-17,4-3-31</inkml:trace>
</inkml:ink>
</file>

<file path=ppt/ink/ink18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0:45:13.45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23 3 153,'-10'-2'28,"4"2"-7,6 0-16,-7 0-2,7 0-1,0 0-2,0 10-4,0-10-14,9 6-5,-2-3-16,0-3-27</inkml:trace>
</inkml:ink>
</file>

<file path=ppt/ink/ink18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0:45:14.59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44 16 43,'0'0'57,"0"0"-13,-3-9-26,3 9-5,0 0-2,0-8-4,0 8-1,6-1-1,3 3-1,-9-2 0,15 17-1,-10-6 0,0 6-1,1-1 1,-3 4-2,-3-1 1,0-1-2,-4-4 0,-8 1-1,0-6 0,-3-1-4,6 0-6,-4-8-9,1 0-7,2-3-20,7-5-29</inkml:trace>
</inkml:ink>
</file>

<file path=ppt/ink/ink18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0:45:15.35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15 39 74,'4'-9'58,"-3"2"-23,-1-3-21,0 10-3,0-12-3,0 12-2,0 0-1,0 0-2,-7 13-1,6 3 0,-2 3 0,1 3 0,1 1-1,1 2 1,1-2-1,5-2 0,3-8 0,4-2 0,-1-6 0,1-5 0,6-1 0,-1-10-1,-4-1 0,4-5 0,-4-5 1,0 1-1,-6-4 0,1 3 0,-4 0 0,0 3 0,-5 5 0,0 6-1,0 8 1,-8 1 0,3 13 0,-2 4 0,4 7-1,0 0 2,2 7-1,1-1 0,0 2 0,0 0 1,4-1 0,-1-1-1,-2 1 1,-1-3 0,0-2 0,-2 0-1,-4-6 1,-8-1 0,1-6-1,-3-1 1,-1-5-1,0-5 0,-3-1 0,1-3-1,4-4-1,2-4-1,9 2-3,-7-5-8,11 3-8,8-4-7,1 5-20,4-3-35</inkml:trace>
</inkml:ink>
</file>

<file path=ppt/ink/ink18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0:45:15.69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24 5 160,'0'-6'26,"0"6"-6,0 0-15,0 0-1,-8 3-1,5 5 1,0-1-3,2 6 1,-1-3-1,1 4 0,-4-3 0,5 0-1,0-4 1,0-7-1,8 8-1,-8-8-1,13 0-1,-10-7-10,9 2-8,-6-9-8,4 2-19,-4-5-34</inkml:trace>
</inkml:ink>
</file>

<file path=ppt/ink/ink18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0:45:15.85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21 0 160,'-8'1'25,"-1"2"-6,9-3-17,-6 5-1,6-5-7,0 0-12,1 4-8,7-4-19,2-4-24</inkml:trace>
</inkml:ink>
</file>

<file path=ppt/ink/ink18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0:45:17.00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16 22 48,'0'0'58,"-10"5"-14,10-5-27,-7 5-6,7-5-2,0 0-2,0 0-2,0 0-1,0 0 0,13 7 0,-6-7-1,6 0 0,0 0-1,2 0 1,0-1-1,-2 0-1,0-1-1,2 1 1,-2-1 0,-7 1-1,6 1 0,-12 0-2,9-4-1,-9 4-10,0-9-8,0 9-6,-3-9-20,-2 0-34</inkml:trace>
</inkml:ink>
</file>

<file path=ppt/ink/ink18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0:45:17.27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21 0 142,'0'0'34,"-10"2"-11,10-2-11,-4 8-6,4 2-1,-2-4-2,2 5-1,0 2 0,0 2-1,-1-2 1,1 2-2,0-4 0,0 0 0,0-2-2,0-1 0,1 0-1,-1-8-11,10 2-7,-10-2-7,15-2-20,-4-3-33</inkml:trace>
</inkml:ink>
</file>

<file path=ppt/ink/ink18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0:45:17.60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7 0 161,'0'0'27,"5"6"-6,-4 5-15,-1 2-2,0 4 1,0 2-2,0 1-1,0 2 0,-1 0-1,-4-4 1,4 0-2,-2-4 1,1-3-1,1-1-1,1-10-1,0 10-3,0-10-11,0 0-6,1-2-8,5-5-25,3-3-34</inkml:trace>
</inkml:ink>
</file>

<file path=ppt/ink/ink18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0:45:19.16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15 53,'0'0'37,"0"0"-6,1-7-10,-1 7-5,0 0-5,0 0-3,0 0-2,0-10-1,0 10 1,0 0-3,0 0 0,0 0 0,0 0 0,0 0-1,0 0 0,0 0 0,3 5-1,-3-5 1,9 2 0,-9-2-1,12 5 1,-12-5 0,7 7-1,3-4 0,-6 4 0,7 4 0,-7-3 0,6 4 0,-4-1 0,3 3-1,-2-1 1,2 2-1,-4 0 1,4 2 0,-4 0-1,3 1 1,-5 2-1,2-2 1,-4 3-1,5-4 1,-6 1-1,0-2 1,0 4-1,-5-4 0,3 1 1,-4 1-1,0 0 0,-1-4 0,-4 5 0,4-5 1,-4 1-1,0 0 0,4-4 0,-6 1 0,4-2 0,2-3 0,0 1 0,7-8-1,-7 7-2,7-7-2,0 0-11,0 0-5,0 0-9,0 0-22,2-4-38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6T21:28:32.348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3 0 28,'-6'9'53,"6"-9"-3,0 0-30,0 0-4,3 8-5,-3-8-3,11 2-2,-11-2-2,9 0 0,-9 0-2,17 3-1,-10 0 1,6-1-1,-7-2 0,6 2-1,-7-1 1,5-1-1,-10 0 0,10 0-2,-10 0-4,9 0-13,-9 0-7,0 0-17,0 0-24</inkml:trace>
</inkml:ink>
</file>

<file path=ppt/ink/ink18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3-11-18T21:09:28.54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</inkml:trace>
</inkml:ink>
</file>

<file path=ppt/ink/ink18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22:11:41.24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63 204 102,'0'0'46,"0"0"-25,-5 5-8,-4-3-4,8 7-3,-5-4-1,2 4-2,-1 1 0,0 3-1,-2-2 0,3 2 0,-1 2 0,0-1-1,1 2 0,4 2 0,-3 1 0,3 3 1,3 2-1,0-1 0,3-1-1,2 3 1,3-3 0,-1 1-1,1 0 1,2-4-1,-1-5 1,4 3-1,-2-3 1,2-4-1,1-2 1,3-2-1,-5-4 1,2 3 0,4-5-1,-4-5 0,2-2 1,-1 1-1,0-5 1,1-1-1,-4-2 1,2-6-1,-3 3 0,1-1 1,-1-1-1,0-4 0,0 2 0,-3-4 0,-1-1 0,-3-1 0,0 0 0,-1-1 0,-4-2 0,1 3 0,-3-5 1,0 2-1,0 2 0,-3 2 0,-1-1 1,-6 4-1,3 1 1,-2 2-1,-4 5 0,0 1 1,-2 0-1,2 5 0,-2 1 0,-2 1 0,2 4 0,0 1 1,-4 2-2,1 2 1,2 2 0,-3 4 1,1 2-1,-1 5 0,0 0-1,0 4 1,-2-1 0,3 3 0,0 0 0,2 1 0,1 0 0,1-1-1,4 1 0,0-6-2,8 8-7,-4-8-10,5-3-5,-2-5-13,3-8-37</inkml:trace>
</inkml:ink>
</file>

<file path=ppt/ink/ink18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22:11:42.42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173 1 100,'0'0'48,"0"0"-21,0 0-14,0 0-4,0 0-3,0 0-2,0 0 0,-5 0-1,5 0-1,0 0 0,-9 6 0,3 1 1,6-7-1,-12 17-1,6-9 1,-5 6-1,2-1 0,0 3 1,-3 2-2,4 0 1,-2-1-1,-1 3 1,1-1-1,5 3 1,-2 1-1,-2-1 0,1 0 0,4 1 1,1 1-1,-4-3 0,3 4 0,2 2 1,1-2-1,0 2 0,1-1 1,0 0-1,0 3 1,0-1-1,1-1 1,0 2 0,2-4-1,3 1 1,-1-1-1,-2-1 0,4-2 0,-1-4 0,1 0 0,-2-6 0,1 2 0,1-4 0,-3-3 1,-4-7-1,11 10 0,-11-10 0,6 5-1,-6-5-1,10 5-2,-10-5-12,0 0-5,0 0-6,1-5-19,-1-2-42</inkml:trace>
</inkml:ink>
</file>

<file path=ppt/ink/ink18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3-11-19T22:12:16.15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</inkml:trace>
</inkml:ink>
</file>

<file path=ppt/ink/ink18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22:12:24.68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30 25 74,'2'-7'44,"-2"7"-16,0-11-9,0 11-7,0 0-3,4-7-3,-4 7 1,0 0-3,0 0 0,0 0-1,0 0-1,0 0-1,0 0 1,0 6-1,0 1 0,0 6 0,0 2 0,0 2-1,0 0 1,0 5 1,0 2-1,1 0 0,-1 2-1,0 1 1,0-2 0,-1-1-1,-5 1 1,2-2 0,0-4 0,0 1-1,-2-8 1,2 0-1,1-5 0,1 2 0,2-9 1,-3 7-1,3-7 0,0 0 0,0 0 0,0 0 0,0 0 0,0-6 0,0 6 0,7-11 0,-6 5 0,3-2 0,5-1-1,-2-3 2,5-1-2,2-3 1,2-1 0,3 2 1,1-2-1,-2 1 0,4 3 0,-6 0 1,-1 4-1,-2 2 0,-8 3 0,-5 4 0,11-2 0,-11 2 1,0 4-1,-8 5 0,1-2 0,-6 4 1,1 1-1,-2-2-1,-2 2 2,1-2-2,1-1 2,0 1-1,2-6 0,3 4 0,-1-5 1,10-3-1,-11 8 0,11-8 0,-4 6 1,4-6 0,0 0-1,1 8 0,-1-8 0,13 8 1,-6-3-1,6 1 0,2 1 0,0 3 0,2-5 1,1 2-1,-2 4 0,-1-5 1,-5 1-1,-1 1 0,1-3 0,-10-5 0,9 7-1,-9-7-1,0 0 0,7 2-4,-7-2-7,0 0-7,9 0-6,-9 0-16,0 0-31</inkml:trace>
</inkml:ink>
</file>

<file path=ppt/ink/ink18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22:12:24.98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36 0 159,'2'7'27,"-1"0"-7,-1-7-13,0 13-2,-1-6 0,1 3-1,-2 3-2,1 2 0,-5 1 0,4-1-1,-1-1-2,1-2 0,1 6-7,-6-3-11,4-6-3,3-9-10,-10 10-31,10-10-25</inkml:trace>
</inkml:ink>
</file>

<file path=ppt/ink/ink18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3-11-19T22:12:29.67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0,'0'0,"0"0,0 0,0 0,0 0</inkml:trace>
</inkml:ink>
</file>

<file path=ppt/ink/ink18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22:12:30.71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14 9 92,'4'-10'49,"-4"10"-26,0 0-7,0 0-5,0 0-3,0 0-2,0 0-1,0 0-1,0 0-1,0 10-1,0-10 1,0 16-1,-2-1-1,2 4 1,-1-1-1,0 4 0,1 1 0,-2 2 0,-1 3 0,-1-4-1,1-2 1,2 1 0,0-4-1,1-1 1,0 0-1,0 0 1,2-5-1,1 1 0,4-1 1,-4-1-1,0-1 1,5-1-1,-2-1 0,-6-9 1,14 11-1,-6-10 0,-1 0 1,3 3-1,-5-4 0,4 2 0,-1-2 0,1 1 0,2-1 0,-6 0-1,5 0 0,-2-4-1,1 2-2,-6-4-4,-3 6-12,8-13-3,-8 13-9,-6-8-29,-2-1-22</inkml:trace>
</inkml:ink>
</file>

<file path=ppt/ink/ink18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22:12:30.98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16 61 137,'-7'-5'34,"7"5"-10,-9-7-13,9 7-4,7-4-1,6 2 0,-3-2-4,11 0 0,-5 1 0,7-1-1,-2 1 0,2-1-1,-4 1-1,-3 2-1,0 0-3,-7-4-13,1 3-3,-10 2-7,10-8-26,-10 8-27</inkml:trace>
</inkml:ink>
</file>

<file path=ppt/ink/ink18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22:12:31.36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1 171,'0'0'23,"0"0"-4,0 0-14,2 4-1,2 3-1,3 3 0,0 3-1,3 0 1,-1 9-2,1 1 1,3 6-1,-1 1 0,-1 7 0,-5 0 0,2 6-1,-5-4 1,-1-1-1,-2 3 0,-2-5-1,-3-2 0,-4-4-6,5-4-13,-6-5-2,0-3-8,5-11-28,5-7-31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9T11:03:39.61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178 0 53,'0'0'37,"0"0"-8,-11 4-11,11-4-5,-6 7-3,2 1-2,4-8-2,-10 15-1,2-3-1,2-1-1,-2 2-1,1 2 1,-3 1-1,2 3 0,-3-3-1,4 5 0,-6-5 0,5 1 0,-3 0 0,1-3 0,3 0 0,-4-3-1,7 1 0,-6-3 0,6-2 0,2 3-1,2-10 0,-6 8-1,6-8-2,0 0-2,0 0-8,0 0-14,8 2-20,-8-2-15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6T21:28:32.349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-1 6 65,'0'0'54,"0"8"-16,0-8-21,0 0-7,5 7-2,-5-7-3,14-1-2,-14 1 0,17-7-1,-7 3-1,-4 3-1,5 1 0,-6-1-1,6 1-2,-11 0-3,13-2-12,-13 2-8,10-4-20,-10 4-17</inkml:trace>
</inkml:ink>
</file>

<file path=ppt/ink/ink19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22:12:32.07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17 19 102,'-6'0'48,"6"0"-19,0 0-13,-11-1-8,11 1-1,0 0-3,0 0 0,0 0 0,10 0-1,-6-4-1,10 3 1,-2-3-1,2 3-1,3-1 1,-1 0-1,0 0-1,5 0 1,-5 1-1,0 1 1,-3 0-1,1 0 0,-6 3-1,1-2 0,-4 2-1,-5-3-1,9 7-5,-9-7-12,-9 9-3,2-6-12,-4 2-27,-1-2-21</inkml:trace>
</inkml:ink>
</file>

<file path=ppt/ink/ink19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22:12:33.48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 18 110,'0'0'43,"0"0"-22,-3 0-9,3 0-3,0 0-3,0 0-1,0 0-1,0 0 0,3-2-1,-3 2 0,10-1 0,-5 1-1,3-1-1,-2 1 0,5-1 0,3 1-1,-1 1 0,-1-1-4,5 0-15,-3 0-2,-6 0-12,2-6-28,0-2-29</inkml:trace>
</inkml:ink>
</file>

<file path=ppt/ink/ink19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3-11-19T22:13:02.95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0,'0'0,"0"0,0 0</inkml:trace>
</inkml:ink>
</file>

<file path=ppt/ink/ink19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3-11-19T22:13:20.62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</inkml:trace>
</inkml:ink>
</file>

<file path=ppt/ink/ink19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3-11-19T22:13:32.48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0,'0'0,"0"0,0 0,0 0,0 0,0 0,0 0,0 0</inkml:trace>
</inkml:ink>
</file>

<file path=ppt/ink/ink19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3-11-19T22:11:20.738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0 0,'0'0,"0"0,0 0,0 0,0 0,0 0,0 0,0 0,0 0,0 0,0 0,0 0,0 0</inkml:trace>
</inkml:ink>
</file>

<file path=ppt/ink/ink19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22:12:35.96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18 25,'0'0'63,"0"0"-19,1-8-18,-1 8-9,0 0-6,0 0-1,0-10-3,0 10-2,0 0-1,0 0-1,0 0-1,0 0 0,0 6-1,0 2 1,0 5-2,0 3 1,0 1 0,0 5 0,0 0-1,0 2 1,1-2 0,1 1-1,1 0 1,1-7-1,-1-2 0,-1-2 0,-2-4 0,0-8 0,2 11 0,-2-11 0,0 0 1,0 0-1,0-4 1,0 4-1,0-15 0,0 4 1,0-1-1,0-4 1,1-3-1,8-2 0,-4-1 0,8 0 0,-2-1 0,4 3 0,1 1 1,-1 1-1,-1 5 0,3 3 1,-3 8-1,0 2 0,-2 1 1,-3 7-1,-4 7 1,1 0-1,1 6 0,-6-2 1,-1 2-1,0-1 0,0 0 0,0-4 1,0-2-1,0-5 0,0-9 0,0 8 0,0-8 0,4-2 0,3-6 0,-2-2 0,-1-4 0,4 1 0,-4-6 0,5 2 0,-4 0 0,4 1 0,-4-1 1,1 4-1,1 1 0,-3 7-1,-4 5 1,11-4 1,-11 4-1,11 6 0,-8 4 0,0 4 1,1 3 0,2 0-1,-5 1 1,-1 1-1,2 0 1,-1-2-1,-1 0 0,0-3 0,0-2 0,0-2 0,0-4-1,0-6 1,0 9-2,0-9 0,0 0-1,0 0-2,0 0-9,8-6-7,-3-1-6,-3-1-20,8-1-34</inkml:trace>
</inkml:ink>
</file>

<file path=ppt/ink/ink19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22:12:36.22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8 23,'12'-3'67,"-12"3"-12,5-5-31,-5 5-7,0 0-4,11 0-3,-11 0-2,0 0-2,0 0-2,1 11-1,-1-11 0,0 16-2,0-5 1,0-1-2,0 1 1,-1-2-1,1-1 0,0-8-1,0 15 0,0-15-2,0 0-3,0 0-13,0-10-3,0-3-10,3-2-27,-2-4-27</inkml:trace>
</inkml:ink>
</file>

<file path=ppt/ink/ink19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22:12:36.43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22 161,'0'0'27,"0"-9"-6,0 9-14,0-5-4,0 5 1,0 0-2,0 0-1,1-8-1,-1 8 0,0 0-3,0 0-4,5 9-12,-5-9-5,2 14-12,3-5-32</inkml:trace>
</inkml:ink>
</file>

<file path=ppt/ink/ink19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22:12:36.94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87 112,'0'0'46,"0"0"-19,7 5-13,-7-5-5,0 0-2,0 0-3,0 12 1,0-4-2,2 4-1,-2 2 0,2 3 0,0-4-1,-1 2 0,-1-3-1,2-2 1,0-4-1,-2-6 0,10 0 1,-10 0-1,14-9 0,-10-4-1,8 0 2,-1-5-2,-1 0 2,1-3-1,3 1 0,-2-3 0,2 7 0,0-3 0,0 4 0,0 3 0,-1 2 1,-4 6-1,0 4 0,1 4 0,-6 6 1,1 4-1,0 2 0,-3 4 1,-2 0 0,2-1-1,-2 1 0,1 0 1,-1-2-1,0 1 0,0-4 0,0 0 0,0-4 0,0-1-1,0-3 0,0-7-2,2 12-4,-2-12-12,0 0-4,7-7-8,-7 7-30,7-17-30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6T21:28:32.350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3 0 88,'0'0'50,"0"0"-25,0 0-10,0 0-4,0 0-4,0 3-1,0 5-2,-1 1-2,1 1 1,-2 3-1,2 3 0,0-1-1,0 1 0,0 0 0,0-3-1,0 2 0,2-8-1,-1 3-3,-1-10-11,0 0-6,4-3-11,2-11-25,-4 2-21</inkml:trace>
</inkml:ink>
</file>

<file path=ppt/ink/ink19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22:12:39.20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481 15 43,'0'0'59,"12"-5"-26,-12 5-11,0 0-7,9-2-4,-9 2-2,0 0-2,0 0-2,0 0-1,-2-6 0,2 6-1,-5-1 0,5 1-1,-16-1 1,4 1-1,-2 0-1,-2 0 1,-6 1-1,-2 1 0,-2 0 0,-5 3 0,-3 0-1,1 2 1,-1-4-1,1 4 0,-2-1 1,7 1-1,1-2 0,9 0 0,2-2 1,4 1-1,12-4 1,-7 7-1,7-7 0,7 4 0,9-2 0,-2 1 0,5 2 0,5 2 0,-2 1 0,5 1 0,-2 2 0,2 0 0,-5 2 0,-2 0 0,-5 2 0,-1-2 0,-9 2 0,-2-1 0,-4 2 0,-6 0 0,-9 2 0,0 2 0,-9-1 0,-2 1 0,-2 0 0,-1 0 1,1-2-1,0-1 0,2-3 0,5 0 0,1-3 0,5-2 0,5-3 0,6-1 0,5-5 0,-6 7 0,6-7 0,7 6 0,7-5 0,0 1 0,4 1 1,6-3-1,1 0 0,4 1 1,5-1-1,4-1 0,-1-3 1,4-2-1,1 0 1,1 0-1,-2 1 0,-2-1 0,-2 1 1,-2 2-1,-2 1 0,-10 2 1,-2 0-1,-7 0 0,-1 2-1,-13-2 0,3 10-1,-3-10 0,-6 8-3,-7-8-7,2 7-8,-6-2-5,-2 4-18,-3-1-32</inkml:trace>
</inkml:ink>
</file>

<file path=ppt/ink/ink19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22:12:39.61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17 1 94,'-7'2'54,"7"-2"-24,-9 7-16,9-7-6,0 0-1,0 0-3,-1 13 0,1-6-2,1 6 0,-1-4-1,2 5 2,-1-4-2,3 4-1,1-3 1,-4-3-2,2 0 0,-3-8-2,8 5-6,-8-5-12,9-11-5,-4-3-19,1-6-31</inkml:trace>
</inkml:ink>
</file>

<file path=ppt/ink/ink19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22:12:39.79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23 21 119,'-7'-10'42,"0"5"-15,7 5-16,-9-6-4,9 6-3,0 0-2,0 0-1,0 0-3,0 0-9,3 6-9,-3-6-9,9 6-26,0-2-21</inkml:trace>
</inkml:ink>
</file>

<file path=ppt/ink/ink19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22:12:40.04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4 159,'10'0'28,"4"0"-9,-5-2-13,9 2-2,-6-1-1,2 1 0,-3 0-1,1 0-2,-6 2 0,-6-2-1,11 9-2,-11-9-4,0 0-13,-11 11-5,3-6-17,-2 2-31</inkml:trace>
</inkml:ink>
</file>

<file path=ppt/ink/ink19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22:12:40.22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29 157,'14'0'29,"-6"0"-13,2-3-9,8 3-3,-4-5-2,1 0-2,1 5-4,-4-4-13,0 3-7,0-3-12,-3-3-31</inkml:trace>
</inkml:ink>
</file>

<file path=ppt/ink/ink19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22:12:40.47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20 0 173,'0'0'25,"-2"19"-9,2-19-10,-7 20-1,2-8-2,3 6-1,-2-1 0,4 1 0,0 0-2,0 0-1,0-1-2,0-7-5,0 4-12,0-14-4,0 7-14,0-7-37</inkml:trace>
</inkml:ink>
</file>

<file path=ppt/ink/ink19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22:12:44.08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21 0 23,'0'0'32,"0"0"-2,0 0-1,0 0-8,0 0-5,0 0-5,0 0-2,0 0-2,-6 0-2,6 0 0,-2 7-1,2-1-1,-3 2-1,3 4 1,-2-1-1,2 4 1,-1-1-2,1 4 1,0 0-1,0 2 1,-3 0-1,2-4-1,1-2 1,-2-1 0,1-5 0,1 2 0,0-10-1,0 0 1,0 0 0,3-3 0,2-4-1,2-5 1,-1 1-1,2-2 0,1-1 2,-1 0-2,3-1 0,-1 2 1,1 0-1,0 2 0,2-1 0,-1 2 1,1 0-1,-3 3 0,0-1 0,-1 3 0,-9 5 0,10-8 1,-10 8-1,0 0 0,0 0 0,0 0 1,0 0-1,0 0 0,0 0 0,-7 7 0,7-7 0,-12 6 0,6 0 0,-5-1 0,2 3 0,0-3 0,-2 2 0,-2 0 0,3 1 0,2-3 0,-3 1 0,6 2 1,5-8-1,-9 8 0,9-8 0,0 9 0,0-9 0,11 10 0,-6-7 0,7 1 0,-4 0 0,3 0 0,-1 3 1,4-2-1,-3 0 0,-1 2 0,0-1 0,1 1 0,-4 1 0,1-2 0,1-1-1,-9-5-2,14 12-12,-14-12-6,7 5-8,-7-5-26,0 0-29</inkml:trace>
</inkml:ink>
</file>

<file path=ppt/ink/ink19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22:12:45.67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51 5 79,'0'-9'55,"0"9"-20,0 0-20,0 0-7,0 0 0,0 0-2,0 0 0,0 0-2,0 0 0,-3 1-1,3-1-1,-5 10-1,5 0 0,-5 0 0,4 8-1,-2-1 1,2 4-1,-2 1 0,2 5 1,-1 4-1,-2-2 1,1 3-1,-2-1 0,3-5 1,-3-2-1,3-1-1,1-7 2,-2-2-1,3-2 0,0-5 0,0-7 0,6 8 0,-6-8 1,14 4 0,-3-4-1,1 0 1,5-3-1,5 0 1,-4-1-1,7 2 1,-2-1-1,-1-4 0,-2 3 0,-1 0 1,-4 2-2,-2-1 1,-5 1 0,1 1-2,-9 1 0,0 0-5,0-7-9,0 7-6,-6-10-7,-1 5-24,-4-5-30</inkml:trace>
</inkml:ink>
</file>

<file path=ppt/ink/ink19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22:12:45.92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10 69 138,'-10'-2'35,"10"2"-12,12 0-13,-4-7-3,9 6-2,-1-4-1,5 2-1,-2-1-2,2 1 0,-3 2 0,-6 0-1,1 0-1,-6-3-1,-7 4-1,0 0-3,0 0-4,0-10-11,-7 3-8,-3-3-23,-1 0-22</inkml:trace>
</inkml:ink>
</file>

<file path=ppt/ink/ink19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22:12:46.16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22 94 100,'-11'-4'51,"11"4"-22,-13-15-15,13 15-5,3-12-2,7 6-1,3-3-2,6 4 1,-1-5-3,5 3 0,3 0-1,1 0 1,-5 2-1,0 2-1,-6 1 0,-2 1-2,-2 1 0,-12 0-2,12 6-9,-12-6-7,5 15-6,-5-6-21,0 6-29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6T21:28:32.351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195 114 13,'0'0'15,"0"0"-3,0 0 1,0 0-4,0 0 3,0 0-1,0 0 0,0 0-1,0 0 3,0 0-3,8 0-1,-8 0-1,0 0-2,0 0 0,3-6-1,-3 6 0,0 0-1,8-13-1,-8 13 0,7-12 0,-7 12 0,2-12 0,-2 12 0,0-11-1,0 11 1,-2-13-1,2 13 0,-9-15 1,9 15-2,-15-14 1,15 14 0,-15-10-1,8 6 0,-4 1 0,5 3 0,-7 0-1,2 1 1,4 2-1,-6 3 1,1-2-1,4 3 0,-6 0 0,4 1 0,-2 2 0,5 0 0,-4 0 0,3 2 1,-3 0-1,7 2 0,-6-1 0,6 1 0,2-1 0,1 4 0,1-2 0,0 3 1,1-4-1,2 1 0,4 1 0,0-3 0,1 1 0,3-4 0,0-2 0,-4 0 0,3-1 0,2-3 0,-4 2 0,3-3 0,-2-3 0,0 1 0,2-1 1,-3 0-1,3-1 0,-4-2 0,3-2 0,2 0 0,-4 1-1,2-2 0,3 0-2,-5-5-4,4 4-11,1-1-7,-4-2-15,3-1-26</inkml:trace>
</inkml:ink>
</file>

<file path=ppt/ink/ink19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22:12:46.56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25 1 165,'0'0'25,"0"0"-5,0 0-15,0 8-1,0-8 0,-2 11-1,1-1 0,-3-2-1,1 5 0,-3-2 0,4 3-1,-3-1-1,4 1 1,1 3-1,0-5 1,1 0-1,4-1 0,3-2 0,-2-4-1,3-1-1,-2-5-6,3-2-12,-3-8-2,0 1-11,0-6-27,0-3-29</inkml:trace>
</inkml:ink>
</file>

<file path=ppt/ink/ink19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22:12:46.74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22-2 168,'-8'0'24,"8"0"-5,-13 6-14,13-6-3,-5 12-2,5-12-3,0 0-14,0 0-4,0 0-12,5 2-28,-5-2-19</inkml:trace>
</inkml:ink>
</file>

<file path=ppt/ink/ink19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22:12:47.57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122 0 126,'0'0'39,"0"0"-14,-3 7-15,-3-4-4,2 3-1,-6-2-1,3 8-1,-4-6 1,1 8-1,-2-3 0,1 6-1,1-3 0,0 5 0,-1 1 0,4 4-1,4 0 0,-1 3 0,2 2-1,2 1 0,0-2 0,2 5 1,3-4-1,-3-2 0,2-1 0,-1-5 0,2-4 0,-3-3-2,2 1 0,-4-15-3,8 13-9,-8-13-7,0 0-6,0 0-16,9 0-35</inkml:trace>
</inkml:ink>
</file>

<file path=ppt/ink/ink19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22:12:48.20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53-1 155,'0'0'28,"0"0"-7,-6 0-9,6 0-9,-8 4 1,7 4-2,-4 7 0,3 2-1,0 1 1,2 1-1,0 1 0,4-3 0,2 0-1,5-7 0,-1-1 1,1-7-1,0-2 1,2-5-1,-1-4 1,-2-1-1,1-2 0,-2-3 1,-2 0-1,0-1 0,-4 4 0,-1 2 1,0 2-1,-2 8 0,0-9 1,0 9-1,-2 6 1,0 4-1,2 6 0,0 3 1,0 5-1,0 7 0,0-2 1,0 3-1,4 1 1,-3-3-1,1 2 1,-2-4 0,0-2-1,-3-3 1,-3-1-1,-1-7 1,-1 1-1,-2-3 1,-1-3-1,-3-1 0,0-3 0,0-2 0,0-3 0,0 1 0,1-2 0,2-1-1,1-2 0,10 3-1,-12-14-4,12 14-9,0-16-6,7 4-5,-4-5-16,11 3-39</inkml:trace>
</inkml:ink>
</file>

<file path=ppt/ink/ink19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22:12:48.55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47 0 162,'0'0'27,"-3"10"-6,-4-6-9,1 5-8,-1-3-1,2 8-2,-1-3 2,1 4-2,0-6 0,3 5-1,2-3 1,0 0-1,2-2 1,5-2-1,0-1-2,0-4-1,7 0-9,-7-3-7,3-6-5,-4-4-12,1-2-31</inkml:trace>
</inkml:ink>
</file>

<file path=ppt/ink/ink19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22:12:48.74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50 31 156,'-12'-13'28,"2"8"-7,-4-5-14,14 10-1,-11-3-1,11 3-3,-5 5-1,5-5-2,2 12-5,-2-12-11,5 5-5,-5-5-9,13 0-28,-6-5-21</inkml:trace>
</inkml:ink>
</file>

<file path=ppt/ink/ink19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22:12:49.12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0-1 170,'0'0'25,"11"-1"-5,-11 1-16,3 4 1,2 3-2,-1 3 0,1 2 0,3 3-1,-2-1 1,2 7-2,-2-1 1,1 2 0,0 3-1,-1 2 0,0 4 0,-3 3 0,-3 2-1,0 5 1,-2-1-1,-2 1 0,-4-1 0,0-1-1,-2-5-1,-3-7-3,6 1-13,-3-11-4,3-3-4,-4-7-20,11-7-39</inkml:trace>
</inkml:ink>
</file>

<file path=ppt/ink/ink19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22:12:50.85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18 65,'0'0'56,"0"0"-18,0 0-21,0 0-7,0 0-2,0 0-1,0 0-2,8-1-1,-8 1-1,17 0 0,-6 0 0,3 0 0,2 0-2,0 0 1,2 0-1,-1 3 0,3-2 0,-2-1 0,0 2-1,0-2 1,-4 0-1,-4 0 0,-2 0 0,-8 0 0,12 0-1,-12 0-2,0 0-5,0 0-10,0 0-4,-7-11-12,7 11-27,-12-12-19</inkml:trace>
</inkml:ink>
</file>

<file path=ppt/ink/ink19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22:12:51.13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18 1 137,'-8'-2'35,"8"2"-11,0 0-13,0 0-3,0 0-3,-9 1 0,9 6-1,0 0-1,0 6-1,-1 2-1,1 4 0,0 4 0,0 0 0,0-1-1,1-1 0,2 0-1,0-3-1,1-4-4,-4-5-13,0-9-2,10 0-8,-3-9-25,-2-5-29</inkml:trace>
</inkml:ink>
</file>

<file path=ppt/ink/ink19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22:12:52.44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398 28 53,'10'-1'57,"-10"1"-25,7-3-13,-7 3-5,8-1-5,-8 1-1,0 0-3,0 0 0,0 0-1,0 0 0,0 0-1,0 0 0,-8-5-1,2 5 0,-5 0 1,-3-1-2,0 1 1,-4 0-2,0-1 1,-7-2-1,-2 1 0,-2 0 0,-2-1 0,-5 0 0,2 2 0,4-1 0,-5 2 1,7 2-1,5 3 0,7 1 0,3 1 1,6 2-1,7-1 0,7 0 1,4 1 0,7 0-1,3-2 1,6 0 0,2 2-1,5-3 1,-2 3-1,-1 0 1,-2-2 0,-3 3 0,-7 0-1,-4 3 0,-4-1 0,-7 4 1,-4-1-1,-1 4 0,-6 0 0,-4 4 0,-5 0 0,0 1 0,-5 1 0,1 2 0,-4 1 0,5 0 0,-6 0 1,1-2-1,4-3 0,1-1 0,1-5 0,6-3 0,3-2 0,3-5 0,6-7 0,0 0 0,6 0 0,3 0 1,5 0-1,5-3 0,-1-1 0,4 1 0,2 3 0,2-1 1,1 1-1,2-1 1,-2-1-1,1 1 0,0 1 1,-6-2-1,2 1 1,-2 0-1,-1 1 0,-3-1 0,3 0 0,-5 1 0,-5-1 0,-1 1 0,-1 0-1,-9 0 1,6 1-2,-6-1-1,0 0-1,0 10-7,0-10-10,-6 6-3,6-6-14,-8 5-33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6T21:28:32.352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16-1 18,'0'0'44,"0"0"-10,0 0-6,0 0-6,0 0-9,3 7-3,-3-7-2,0 0-1,-1 7-3,1-7 0,-3 10 0,3-2-2,0-8 0,-5 12 0,5-12-1,-3 15 0,3-15 0,-6 10 0,6-10-1,0 9 0,0-9 1,0 0-1,6 7 0,-6-7 0,4 9 0,-4-9 1,7 6-1,-7-6 1,9 4 0,-9-4-1,14 0 1,-14 0-1,9 0 1,-9 0-1,13-8-1,-4 2 0,0 4-7,-1-5-10,-1-4-7,3 2-16,-4-3-24</inkml:trace>
</inkml:ink>
</file>

<file path=ppt/ink/ink19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22:12:54.08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7 1 88,'0'0'46,"0"0"-24,0 0-10,0 0-2,0 0-4,0 0 0,0 0 0,0 0-2,0 0-1,0 0 0,0 0-1,0 0 0,0 0-1,0 5 0,0-5 0,0 0-1,-2 8 1,2-8 0,-1 10-1,1-10 0,-3 10 1,3-10-1,0 13 1,0-4-1,0-1 1,1 4 0,1 0 0,2 2 1,2-2-2,-2 0 1,1 1 0,2-7-1,0 1 1,2 0-1,-2-4 0,0-2 0,0-1-1,-7 0-3,16-8-8,-11-2-8,-1 0-5,0-7-19,2-2-27</inkml:trace>
</inkml:ink>
</file>

<file path=ppt/ink/ink19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22:12:54.32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15 10 144,'-8'0'30,"1"-2"-9,7 2-12,0 0-4,0 0-2,0-8-2,0 8-1,1 0-1,-1 0-3,10 3-12,-10-3-6,9 7-11,-9-7-25,9 10-16</inkml:trace>
</inkml:ink>
</file>

<file path=ppt/ink/ink19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22:12:54.68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0 144,'0'0'31,"0"0"-9,0 0-12,0 0-4,0 0-1,14 4 0,-14-4-1,15 2-2,-2-1 1,-2 2-1,0-3-1,1 0 0,1 0 0,-2 3-1,-1-3 0,-3 2 0,-7-2-1,10 2-1,-10-2-3,0 0-9,0 0-6,0 0-5,0 0-16,-9 3-33</inkml:trace>
</inkml:ink>
</file>

<file path=ppt/ink/ink19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22:12:54.96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 17 171,'-4'10'25,"4"-10"-6,4 3-11,-4-3-4,20 0 0,-8 0-1,4-1-2,-2 0 0,2-1-1,-2 2 0,-1-2-2,0 2 0,-5 0-2,2 0-2,-10 0-8,12-2-6,-3-4-8,-2 0-18,1-4-28</inkml:trace>
</inkml:ink>
</file>

<file path=ppt/ink/ink19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22:12:55.24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9 17 96,'0'-8'50,"0"8"-19,-4-9-14,4 9-6,0 0-3,0 0-2,0 0 0,0 0-2,-5 4-1,5 4 0,0 3-2,1 4 1,0 1-2,2 2 1,-1 2 0,0 2-1,-2-1 0,0-2-1,3-1 0,-3-5-1,0 2-2,0-15-9,-3 12-6,3-12-6,0 0-12,3-6-34</inkml:trace>
</inkml:ink>
</file>

<file path=ppt/ink/ink19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22:12:57.03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14 2 74,'0'0'55,"0"0"-25,-8-8-14,8 8-5,0 0-3,0 0-2,0 0 0,-1 12-2,-1-4-2,2 5 1,0 1-1,0 5-1,0 1 0,0 2 0,0 1-1,0-1 2,0-2-2,0-2 0,0-3 0,2-4 1,-1-4-1,-1-7 0,10 0 1,-6-8-1,4-3 1,-1-1-1,5-4 0,-1-3 0,-1-1 1,1 2-1,0 0 0,0 2 0,0-1 0,-2 2 0,-1 3 0,-1 2 1,0 3-1,-7 7 0,0-7 0,0 7 1,0 0-1,-11 3 0,4 4 0,-3 3 1,-1 0-2,-2 3 2,2-2-1,3 3 0,-1-2 0,4 2 0,-2-3 1,5 0-1,2-3 1,0 3 0,6-6 0,4 2-1,2-3 1,2 0 0,3 0-1,1-1 1,0-1-1,-1-1 0,-3 1-1,-1-2 0,-1 2-1,-12-2-2,11 1-9,-11-1-6,0 0-7,6-9-15,-3 2-33</inkml:trace>
</inkml:ink>
</file>

<file path=ppt/ink/ink19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22:12:57.29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55 140,'0'0'35,"11"0"-13,-6-2-8,9-1-7,-4-1-1,7 1-3,-2-3-1,-1 2 0,0 0-1,-3 4 0,-2-2 0,-2 2-2,-7 0 0,7-2-1,-7 2-1,0 0-5,9-3-11,-7-5-5,-2 8-12,7-14-30</inkml:trace>
</inkml:ink>
</file>

<file path=ppt/ink/ink19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22:12:57.56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3-1 155,'0'0'28,"0"0"-7,5 3-13,-5-3-2,0 16-1,0-7-2,0 4 0,-4 2 0,4 3-1,-1-1-1,-1 4 0,2-5 0,-1 3 0,1-3-2,0-1 1,0-2-2,0-13-4,3 12-11,-3-12-4,8 0-7,-7-5-23,5-3-33</inkml:trace>
</inkml:ink>
</file>

<file path=ppt/ink/ink19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22:12:58.76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44 27 90,'0'-6'50,"-5"-1"-19,2 0-18,3 7-5,-3-8 0,3 8-3,0 0 0,0 4-2,0-4 1,-1 15-2,1-4 2,0 5-2,0 2 0,0 3-1,-2 3 1,2 2-1,-2 2 0,-3 1 0,1-1-1,1 0 0,-4-3 0,5-3 1,-3-3-1,5 0 0,0-7 1,0-1-1,0-11 0,0 12 1,0-12 0,13 6-1,-7-6 0,5 0 1,3 0-1,0 0 1,0-3 0,2 0-1,1 1 1,0-3-1,1 2 1,0 0-1,-2-1 1,-1 2-1,-2 0 0,1 1 0,-9 0-1,4 0-1,-9 1-1,0 0-1,5 0-4,-5 0-10,-4-3-3,4 3-10,-11-8-24,7 3-22</inkml:trace>
</inkml:ink>
</file>

<file path=ppt/ink/ink19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22:12:59.03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90 144,'-3'-12'33,"3"12"-11,10-12-10,4 12-4,0-5-1,4 5-3,-1-1 0,5-1-2,-2 1-1,-1-1 0,-2 0-1,-9 1-1,2-1-1,-10 2 0,8-6-4,-12-1-3,4 7-10,-12-10-5,3 3-11,-5-2-29,0-2-12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6T21:28:32.353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28-1 104,'-12'1'44,"12"-1"-18,0 0-18,-12 9-1,12-9-1,0 0-2,0 0-2,0 0 0,-1 7 0,1-7-3,0 0 0,0 0-5,0 5-9,0-5-8,0 0-15,8 2-23</inkml:trace>
</inkml:ink>
</file>

<file path=ppt/ink/ink19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22:12:59.27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8 83 126,'-7'-5'39,"7"5"-14,-2-11-12,7 7-5,4-3-1,8 3 0,0-4-3,7 3 0,-3-3-1,4 1-2,0 1 1,-3 2-1,1-1-1,-4 2 0,2 0 0,-8 1-2,1 2-1,-7-1-6,2 1-11,-9 0-3,0 0-10,0 0-32,2 11-20</inkml:trace>
</inkml:ink>
</file>

<file path=ppt/ink/ink19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22:13:00.40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21 1 148,'0'0'29,"0"0"-8,0 0-14,0 0-3,-7 3 0,7 5-1,-3 2-1,2 1 0,-2 3 0,1-1-1,-2 3 0,3-1 0,1-1 0,0 1 0,7-2 0,-3-2-1,6-3 1,-3-1-1,4-3-1,0-4-3,3-2-13,-5-7-4,2-1-6,-3-5-22,-1-1-28</inkml:trace>
</inkml:ink>
</file>

<file path=ppt/ink/ink19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22:13:00.61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28 6 142,'-8'-3'31,"2"0"-10,6 3-12,-13 0-4,13 0-2,0 0-1,0 0-1,-2 9-2,2-9-2,0 11-12,2-3-5,1 0-11,4 0-25,-3 2-17</inkml:trace>
</inkml:ink>
</file>

<file path=ppt/ink/ink19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22:13:00.92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40 0 178,'9'6'22,"-9"-6"-4,5 10-13,0-1-2,-1-2 0,-4 5-1,0 0 0,0 2-1,-4 4 0,-3-1 0,2-2-2,-8 0-1,5 3-4,-5-8-11,7-1-4,6-9-6,-8 0-21,8-7-31</inkml:trace>
</inkml:ink>
</file>

<file path=ppt/ink/ink19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22:13:01.22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17-1 165,'0'0'25,"-9"1"-6,8 6-12,1-7-3,-4 13 1,1-1-3,3 0 0,0 4-1,1-2 1,2 3-1,0-1-1,4-4 1,-3 3-1,6-4 0,-6-1 0,4-3-2,-8-7-2,16 4-8,-16-4-7,8-4-4,-6-5-14,3-4-31</inkml:trace>
</inkml:ink>
</file>

<file path=ppt/ink/ink19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22:13:01.44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14 13 148,'-8'-8'30,"8"8"-8,-10-7-10,10 7-6,0 0-2,0 0-2,0 0-1,0 0-3,0 0-3,0 0-8,9 4-7,-9-4-6,6 12-21,-6-12-27</inkml:trace>
</inkml:ink>
</file>

<file path=ppt/ink/ink19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22:13:01.78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35 150,'0'0'30,"7"5"-8,-7-5-11,11 1-5,-11-1 0,11 1-3,-5-1 1,4 2-2,1-2 0,-3 0-1,3 0 1,3 0-1,0 0-1,0 0 1,-1-2-1,-2-2 0,-3 2-1,1-1 0,-9 3-2,7-6-5,-7 6-10,4-7-4,-4 7-7,0-12-26,-4 5-21</inkml:trace>
</inkml:ink>
</file>

<file path=ppt/ink/ink19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22:13:01.99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32 1 138,'0'0'33,"-11"6"-9,4-2-13,7 7-2,-6-2-4,5 3 1,-2-1-3,3 4 0,-1-3-1,-1 5-1,2-4 0,0 1-2,0 0-2,-1-6-6,1 1-11,0-9-2,0 0-10,6 0-27,3-6-23</inkml:trace>
</inkml:ink>
</file>

<file path=ppt/ink/ink19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22:13:02.26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9 0 170,'-5'7'25,"2"0"-5,3 4-11,-1-1-4,1 5-1,0 3-2,0-2 0,1 3-1,0 3 0,1 1-1,-1 0 0,3-1-1,-4-1-1,0 1-5,0-5-11,0-3-3,0-4-6,0-10-22,2 6-32</inkml:trace>
</inkml:ink>
</file>

<file path=ppt/ink/ink19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22:13:04.09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95 6 23,'0'0'58,"0"0"-11,7-7-23,-7 7-6,0 0-7,0 0-1,0 0-4,0 0-1,0 0-2,0 0 0,0 0 0,-8 2-1,2 1 0,-1 4 0,0-2 0,-1 4 1,-1 0-1,0 3 0,-1-2-1,3 5 0,-2 1 1,5 2-1,0 2 0,-3 0 0,4 4 0,0 0 0,3 2 0,0 1-1,0-1 1,2-1-1,1 0 0,5 3 0,-5-4 1,2-2-1,4-4 1,-5-2-1,4 1 0,-3-9 0,-1 3-1,-4-11 1,9 7-2,-9-7-2,13 1-5,-13-1-11,7-7-2,0-4-10,-3-1-29,5-3-22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6T21:28:32.354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7 0 74,'0'0'50,"0"0"-18,-3 3-19,3-3-1,-5 9-5,5-9-1,0 13-1,0-13-1,12 18-1,-2-5-1,-1 5 0,2 0-1,2 1 0,1 2 0,2-1 1,-1 0-2,1-2 1,-6-3 0,4-3-1,-1 1 1,-1-4-1,-4 0 0,-1-4 0,-7-5 0,10 7 0,-10-7-2,0 0-2,9 4-12,-9-4-6,2-6-10,-2-1-25,1-5-18</inkml:trace>
</inkml:ink>
</file>

<file path=ppt/ink/ink19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22:13:04.74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22 8 175,'-4'-8'22,"4"8"-4,-10 0-14,7 5 0,1 4-2,2 3-1,-2 2 0,2 4 1,0 0-1,2 0 0,0-2 0,10-3 0,-4-2 0,6-6 0,1-2 0,5-3 0,-2-4-1,-1-4 1,4-4-1,-5 4 1,-2-6-1,0 2 0,0 0 0,-8 0 0,0 0 0,-2 4 0,-4 8 0,1-13 0,-1 13 0,0 0 0,0 0 1,-1 13-1,1 1 0,0 5 1,0 1-1,1 5 1,2 2-1,1 3 1,2 1-1,-3-1 1,-2 0-1,0 0 1,-1-5 0,-1-1-1,-2-4 1,-4-2-1,0-4 1,-4 0-1,0-6 0,-3 2 0,-2-2 0,1-4 0,-4 0 0,2-4 0,-4 0-1,3-1 0,2-2-2,0-8-7,7 4-10,2-5-1,7-1-8,0-2-22,6-2-38</inkml:trace>
</inkml:ink>
</file>

<file path=ppt/ink/ink19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22:13:05.33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0-1 96,'7'-4'50,"-7"4"-20,0 0-14,0 0-5,0 0-2,0 0-3,0 0 0,0 7-3,0 2-1,0 0 1,0 3-2,0 0 0,0 3 0,2-1 0,3-3-1,-3 0 0,2 0 0,4-2 0,-8-9-1,7 13-2,-7-13-3,10 0-12,-10 0-2,4-13-8,-2 3-22,-1-7-27</inkml:trace>
</inkml:ink>
</file>

<file path=ppt/ink/ink19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22:13:05.50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23 0 161,'-9'-1'25,"2"1"-7,0 1-13,7-1-3,0 15-7,0-15-11,3 8-5,7-5-13,-6-2-25,9 1-17</inkml:trace>
</inkml:ink>
</file>

<file path=ppt/ink/ink19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22:13:06.01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38 0 167,'8'7'24,"-8"-7"-4,3 8-14,-3-8 0,2 9-2,-2-9 1,0 13-2,0-2-1,-2 0 0,-1 4 0,1-1-1,-5 3-1,0 1 1,0 0-2,0-4 0,0 3-2,0-9-4,5 2-12,2-10-3,0 0-6,0 0-22,5-11-34</inkml:trace>
</inkml:ink>
</file>

<file path=ppt/ink/ink19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22:13:06.85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5-1 124,'0'0'40,"2"-10"-15,-2 10-12,0 0-4,0 0-3,0 0 0,-3 7-3,3 5 0,0 4-1,0 3-1,3 0 0,1 2 1,3 1-1,0-3-1,4-3 1,2-4 0,1-5-1,1-3 1,0-4-1,2 0 0,1-9 1,-1-2-1,-3-3 0,-3 1 0,-4-6 0,1 1 0,-3 1 1,-5 1-1,0 0 0,0 6 0,0-1 0,0 11 0,-10-7 1,10 7-1,-4 11 0,4 6 1,0 3 0,0 6-1,0 5 1,0 1 0,1 3-1,1 2 0,-2 0 1,0-2-1,0-1 0,-3-2 0,-6-3 0,2 1 0,-5-10 0,1 1 0,-2-4 0,2-6 0,-3-5 0,3 1 0,-2-7-2,-1 0-1,6 0-3,-3-11-10,4 4-4,4-3-5,3 2-15,0-5-33</inkml:trace>
</inkml:ink>
</file>

<file path=ppt/ink/ink19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22:13:07.18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8 0 167,'0'0'25,"0"0"-5,0 0-7,0 0-9,0 0 0,0 7-2,-3-1 0,2 5-1,-1 1 0,2 1 0,0 1 0,0 2-1,3-2 1,4 0-1,-3-2 0,3-1-1,0-5 0,-7-6-2,14 1-2,-9-6-11,3-2-5,-5-10-5,2 2-15,-3-8-34</inkml:trace>
</inkml:ink>
</file>

<file path=ppt/ink/ink19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22:13:07.36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29 9 141,'-9'-9'32,"9"9"-10,-8-5-11,8 5-5,0 0-1,-9 3-2,9-3 0,0 6-3,0-6-4,0 0-7,10 5-7,-10-5-7,6-2-16,-6 2-28</inkml:trace>
</inkml:ink>
</file>

<file path=ppt/ink/ink19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22:13:07.73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24 151,'0'0'29,"0"0"-9,0 0-13,10 9-1,-10-9-1,11 3-1,-11-3-2,16 5 0,-8-5 0,2 2-1,1-2 2,1 0-2,1 0-1,-3 0 1,0 0 0,1-1-1,0-1-1,-7-4-2,5 6-6,-9 0-10,5-10-3,-5 2-11,0-1-27,0 1-23</inkml:trace>
</inkml:ink>
</file>

<file path=ppt/ink/ink19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22:13:07.95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11 0 181,'-3'14'21,"-1"1"-1,0-2-16,4 4-1,0-1-2,0-1 0,0 0-2,0-3-1,4 3-7,-4-5-9,0-1-4,0-9-11,0 7-25,0-7-22</inkml:trace>
</inkml:ink>
</file>

<file path=ppt/ink/ink19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22:13:08.22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21 0 187,'0'12'21,"-2"-1"-1,-3 4-16,1 0-1,3 4-1,-1 2-2,1 1 0,1-1-1,-1-4-1,1 3-5,-3-7-12,3-1-1,0-12-10,-2 8-22,2-8-29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6T21:28:32.355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239 0 106,'-9'2'44,"9"-2"-18,-8 12-16,-2-8-3,5 7 0,-6-4-2,7 4-2,-9 1 0,2 4 0,1-3-1,-4 3 0,-2 0-1,1 1 0,-1 2 1,-1-3-2,2 0 1,-2-3-1,2 1 0,1-4-1,5-1-2,-1-4 0,10-5-6,0 0-10,0 0-6,0 0-17,0 0-29</inkml:trace>
</inkml:ink>
</file>

<file path=ppt/ink/ink19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22:13:09.57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 10 72,'0'0'56,"-3"-10"-24,3 10-15,0 0-6,0 0-3,0-6-3,0 6 0,0 0-1,0 0-1,0 0 0,0 0-1,0 0 0,0 4 2,0-4-3,2 9 1,-1-1 0,6-1 0,0 2 0,4 2-1,-4 0 0,6 3 1,-2-1 0,2 3-1,-4-1 1,1 0-1,0 0 0,-3 3 0,1-3 0,-3 1-1,0 1 0,-1 3 1,-2-3-1,1 3 0,-2-2 0,2 1 0,-3-1 0,0 0 0,0-2 0,0 3 0,-3-4 0,0 3 0,-1-1 1,-3 3-1,1-5 0,-2 1 0,2 1 0,-3-2 0,3-4 0,-5 2 0,4-3 0,-3-2-1,0 2-1,1-5-1,3 4-6,-2-8-9,8-1-4,0 0-6,0 0-21,2-8-37</inkml:trace>
</inkml:ink>
</file>

<file path=ppt/ink/ink19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22:13:14.88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33 26 69,'0'-12'49,"-3"5"-19,3 7-10,-8-6-7,8 6-5,-6-1-1,6 1-3,-8 10 1,7 0-3,-4 4 1,5 3-2,0 1 1,0 4-1,0-2 0,3 0 0,5-4-1,-1-1 1,3-5-1,4-4 1,-4-4-1,1-2 1,2-3-1,-2-4 0,0-3 1,-4-1-1,0-2 0,-3 0 0,-2 2 0,-1 0 0,0 1 0,-1 10 0,0-7 2,0 7-2,-2 4 0,2 4 1,-2 6 0,2 1-1,0 6 1,2 1 0,-1-1-1,3 5 1,0-3 0,-2 3 0,-2-4 0,0 1 1,0-1-1,-2-5 0,-6-1-1,2-3 1,-3-3-1,-2-4 1,2-3-1,-3 0 0,-1-3-1,2 0 1,2-4-1,-2 0 0,1 1-2,5-5-2,5 8-8,-7-10-8,7 4-6,3-5-21,2 1-33</inkml:trace>
</inkml:ink>
</file>

<file path=ppt/ink/ink19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22:13:15.18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 3 131,'6'-3'38,"-6"3"-14,4 5-15,-4-5-3,0 14 0,-3-4-2,3 4 0,-2-1-2,0 2-1,1-2 0,-1 0 0,0-4-1,-1 1-2,3-3-4,0-7-11,0 0-5,0 0-13,0 0-27,5-9-21</inkml:trace>
</inkml:ink>
</file>

<file path=ppt/ink/ink19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22:13:15.46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0 142,'0'0'34,"0"0"-11,0 0-15,9 2-4,-9-2 0,0 0-3,0 0 0,6 6-1,-6-6-3,0 0-5,13 1-12,-13-1-8,8 0-18,-8 0-31</inkml:trace>
</inkml:ink>
</file>

<file path=ppt/ink/ink19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22:13:15.65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0 128,'0'0'37,"5"12"-14,-5-12-16,0 0-4,3 5-1,-3-5-2,0 0-3,11 0-12,-11 0-10,4-4-18,-4 4-26</inkml:trace>
</inkml:ink>
</file>

<file path=ppt/ink/ink19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22:13:15.85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 50,'13'7'64,"-13"-7"-22,8 3-25,5 0-6,-5-3-4,3 0-2,-2 0-1,2 0-1,-3-2-3,1-1-3,1-2-16,-10 5-9,6-3-19,-6 3-24</inkml:trace>
</inkml:ink>
</file>

<file path=ppt/ink/ink19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22:13:17.38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24 15 83,'0'0'46,"0"-8"-20,0 8-12,0-7-3,0 7-3,0 0-3,0 0 0,0 0-1,-5 2-1,5 8-1,-2 2 1,1 4-2,1 0 1,0 5 0,1-2-1,6 1-1,0-8 1,1 3 0,2-6-1,1-4 1,1-3-1,-3-2 1,0-2 1,2-4-2,-5-2 1,3-3-1,-3-3 0,1 0 0,-4-2 1,-1 1-2,0 0 2,-2 4-1,0-1 0,0 5 0,0 7 0,0 0 1,0 0-1,-2 5 0,2 6 1,0 2 0,0 5-1,5 2 1,0 4 0,-2 2-1,1-1 1,3 4 0,-4-3 0,1 2-1,0-6 1,-1 2 0,-3-5 0,0-1-1,-4-2 1,-3-4-1,0-1 1,-3-1-1,-2-3 0,-2 0 0,0-3 0,-2-2 0,1-2 0,-3 0-1,5-3-2,-3-5-2,7 5-12,-1-6-6,6 0-8,1-3-32,3 1-26</inkml:trace>
</inkml:ink>
</file>

<file path=ppt/ink/ink19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22:13:21.87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31-2 62,'-6'0'61,"6"0"-29,0 0-17,-8 6-4,7 5-3,1-11-1,-10 17-3,6-8 1,4 4-3,-2 1 1,2 4-1,0-3-1,2 3 1,-1-1-1,5-1-1,-2-4 1,0 2-1,-4-6 1,3 0-1,-3-8 1,9 1 0,-9-1-1,9-8 0,-2 2 2,-3-4-2,6 0 1,-2-5-1,1 4 0,0 0 0,1 0 1,0-1-1,1 4 1,-3-1-1,1 0 0,-9 9 0,12-7 1,-12 7-1,0 0 0,0 0 1,0 0-1,-8 7 0,2 2 0,-2-3 0,0 0 0,-2 0 0,4 1 0,-3-3 0,9-4 0,-10 11 0,10-11 0,0 0 1,-6 9-1,6-9 1,0 0-1,9 6 1,-4-5-1,4 2 1,-2-1-1,4 2 0,-2 3 1,1-2-1,1-2 0,-2 4 0,1 1-2,-1-5-1,4 7-11,-7-4-7,3-1-8,-9-5-24,9 3-37</inkml:trace>
</inkml:ink>
</file>

<file path=ppt/ink/ink19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22:13:27.60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155 45 55,'0'0'43,"0"0"-10,5 8-12,-5-8-7,0 0-4,0 0-2,0 0-2,0 0-1,9-3-1,-9 3 0,0 0-1,7-13-1,-7 13 1,5-11-2,-5 11 2,2-12-2,-2 12 1,-2-8-1,2 8 2,-14-5-2,5 4 0,-4 1 0,-4 0 0,-1 4-1,-1 2 1,2 0-1,0 4 0,-1-3 0,3 4 0,2-1 0,5 0 0,6 2 0,1 0 0,1-1 0,4 0 1,9 3-1,1-2 0,1 1 1,4 1 0,2 1-1,-2 0 1,2-4 0,-3 2 0,-4-1 0,-3 1 0,-4 0 0,-3-2-1,-4-1 1,-3-3 0,-2-1 0,-7 2-1,-2-3 1,-1 0-1,1-2 0,-3-1 0,3 0 0,-1-1 0,4 0-1,0-1-1,11 0 0,-11-1-1,11 1-7,0 0-12,5-3-3,-2-5-19,11 5-37</inkml:trace>
</inkml:ink>
</file>

<file path=ppt/ink/ink19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22:13:27.83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 0 163,'9'5'27,"-9"-5"-5,0 0-16,0 8-2,0-8-1,-3 12-1,3-12-1,-7 9-1,7-9-1,0 0-1,-4 11-6,4-11-12,0 0-5,0-12-16,7 1-37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6T21:28:32.356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20 1 57,'-2'12'49,"2"-12"-9,-4 6-29,4-6-1,-10 7-2,10-7 0,-3 11-1,3-1-2,0-10-1,0 14-1,2-4-2,1 0 1,5-1 0,-5 4-1,3-6-1,3 3 2,1-4-2,-2-4-2,4 2-3,-4-4-13,3-5-6,-2-4-16,-1-3-24</inkml:trace>
</inkml:ink>
</file>

<file path=ppt/ink/ink19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22:13:28.24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21 9 166,'0'0'28,"1"-9"-7,-1 9-16,0 0 0,0 7-2,-4 3 0,3 5 0,-5 1-1,5 7-1,-1 1 0,1 6 0,-3-3 0,2 1 0,2 0-1,0 0 1,0 1-1,0-6 0,6 1 1,-3-7-1,4-1 0,0-3 0,5-2 1,-3-4-2,0-1 2,4-3-2,-2 1 1,0-1 0,1-3 0,-3-1-1,0-2-1,-4-3 0,6 4-4,-11-7-12,3 1-4,-3-3-9,0 3-26,-3-3-32</inkml:trace>
</inkml:ink>
</file>

<file path=ppt/ink/ink19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22:13:28.49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 44 170,'-7'-5'26,"7"5"-5,2-10-15,7 5-2,1-2-1,3 4 0,-2-1-1,6 1-1,-2-1 0,0 2-2,1 2-1,-2-1-4,7 1-10,-7 1-6,1 3-9,-1-2-28,0 3-28</inkml:trace>
</inkml:ink>
</file>

<file path=ppt/ink/ink19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22:13:28.73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1 173,'0'9'26,"0"-9"-6,0 0-10,0 0-9,0 0-3,0 0-15,0 0-4,0 0-6,0 0-24,7 0-36</inkml:trace>
</inkml:ink>
</file>

<file path=ppt/ink/ink19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22:13:30.05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28 9 145,'1'-8'31,"-1"8"-11,0 0-11,0 0-3,-7-2-1,6 5-1,-5 3 0,3 4-2,-2 6 0,3 3-1,-2 1 0,4 3 1,0 0-2,6-1 1,1 0-1,1-4 1,6-3 0,0-6-1,0-3 0,0-5 1,1-2-1,-1-4 1,0-5-1,-4-5 0,3 0 0,-4 0 0,-3-2-1,0 3 1,-2 1 0,-3 1 0,-1 3 0,0 3 0,0 6 0,0 0 1,0 0-1,-7 9 1,7 5 0,0 2 0,2 5 1,0 4-1,1 6 0,3 7-1,-4-2 1,3 0 0,-4-3-1,-1 3 1,0-4-1,-6-2 0,0-7 0,-3-11 1,-3 2-1,0-5 0,-2-1 0,-4-4 0,4-4 0,-2 0 0,0-9 0,-1 3 0,3-4 0,5 1-1,-1-3 0,4-2 0,5 3-1,1-3-2,3 9-3,2-10-10,8 2-6,-2-2-5,9-1-22,-4-3-34</inkml:trace>
</inkml:ink>
</file>

<file path=ppt/ink/ink19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22:13:30.65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18 168,'0'0'24,"5"-11"-3,-5 11-14,4-7-2,-4 7-1,5 0 0,-5 0-1,7 12-1,-5 1 0,-2 2-1,0 2 1,0 1-1,0 2 0,0-3-1,-2-2 0,0-4 0,2-2 0,0-9 0,0 0 0,2 0 0,5-9 0,0-2 0,2-1 0,3-2 1,-1-1-1,3-6 0,0 7 0,0 1 0,-1 1 0,-1 2 0,-3 2 0,-9 8 0,8-4 0,-8 4 0,-4 2 0,-4 7 0,-2-2 0,-4 2 0,3 0 0,0-1 0,-1 2 0,5 2 0,5-3 0,2-9 0,0 9 0,5-3 0,5 2 1,1-2-1,0-2 0,2-1 0,-1-1 0,1 5 0,-2-6-2,2 1-1,-8-5-6,8 3-12,-13 0-1,11-9-9,-9 2-28,3-4-31</inkml:trace>
</inkml:ink>
</file>

<file path=ppt/ink/ink19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22:13:31.27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 0 102,'0'0'46,"0"0"-19,0 0-15,0 0-3,0 0-2,0 0-1,0 0 0,0 0-2,0 0 1,0 0-1,0 3-1,0-3 0,7 4-1,0-4 0,4 0-1,2 0 0,2 4 0,1-4 0,1 0 0,-1 0 0,0 0 0,-2 0-1,-3 0 0,-1 1 0,-10-1-1,8 3 0,-8-3-1,4 7 0,-4-7-4,0 7-8,0-7-6,-7 7-5,2-7-15,-4 1-32</inkml:trace>
</inkml:ink>
</file>

<file path=ppt/ink/ink19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22:13:31.61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 1 169,'0'0'23,"0"0"-3,-2 9-12,2-9-3,0 0-1,4-1 0,-4 1-2,12 0-1,-2 0 1,-6 0-1,7 0 0,-1 1 0,0 1 0,3-2-1,-1 0 1,2-1-1,-1 1 1,1 0-1,0 0-1,-2 0-1,-2-2-7,4 3-11,-4 0-2,-2 0-7,-8-1-28,10 0-34</inkml:trace>
</inkml:ink>
</file>

<file path=ppt/ink/ink19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22:13:34.95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21 85,'0'0'39,"1"-9"-13,-1 9-11,0-8-3,0 8-4,0 0-1,0-6-2,0 6-1,0 0 0,0 0-1,0 0 0,0 0-1,0 0 1,0 0-2,0 0 1,0 6 1,0-6-1,0 16 0,0-3 0,4-2-1,-4 6 1,4 3 0,-4-2-1,2 1 0,1 1 0,-2 1 0,0-1 0,1 3 0,0-1 0,1-1 0,-1-1 0,-1-2-1,0 1 1,1-1-1,1-1 1,1-3-1,-1-3 1,-2 0-1,0-2 1,2 1-1,1-2 1,1 1-1,-3-3 0,1 1 0,-3-7 0,13 10 1,-3-8-1,-3 2 0,1 0 0,-1-3 0,3 2 0,-5-1 1,5-1-1,-3 0 0,0-1 0,1 0 0,-2 0 0,2 0 0,-1 0 1,3-2-1,-6-3-1,-4 5 0,14-11-1,-7 3-2,-1 4-6,-3-7-10,1 0-3,-4 0-7,3 2-27,-3-1-27</inkml:trace>
</inkml:ink>
</file>

<file path=ppt/ink/ink19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22:13:35.41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11 50 100,'-4'-10'46,"4"10"-18,0 0-15,-8-6-6,8 6-1,0 0-1,0 0 0,0 0-1,0 0-1,0 0 0,0 0 1,0 0-2,0 0 0,0 0 0,0 0 0,0 0-1,0 0 0,0-8 1,0 8-1,11-8 0,-4 4 0,3 1 0,4 1 0,0-1 0,1 0-1,3 2 1,2-1-1,-2 2 0,-1 0 0,-2 0-1,-1 0-1,0 3-5,-6-1-12,-1 1-2,-7-3-6,10 0-23,-10 0-36</inkml:trace>
</inkml:ink>
</file>

<file path=ppt/ink/ink19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22:15:55.441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36 172 30,'0'0'58,"0"0"-22,0 0-11,0 0-9,0 0-4,0 0-4,0 0-1,0 0-2,0 0 0,-7 9-1,7-9 0,-5 10-2,-2-4 1,4 3-2,0 1 1,-1 0-1,-2 3 0,6-1 1,-1 2-1,1 6 0,0-1 0,3 3 0,1 0 0,0 3-1,2-2 1,2 2 0,0-3-1,1-1 1,2-3 0,-1-3 0,-1-6-1,5 2 1,0-4-1,2-1 1,-1-3-1,3-3 1,2 0-1,-3-2 0,5-1 1,-3-4-1,2-4 1,0 1 0,-1-6-1,2 2 1,-4-4-1,2-2 0,-2-4 1,-2-2-1,-2 1 0,-5-6 0,0-1 0,-2-1 0,-3 0 0,-4 0 0,-2 3 0,-6 1 0,-4 2 0,0 2 0,-6 4 0,1 2 0,-1 4 0,-5 3 1,3 3-1,-4 4 0,2 3 1,-1 2-1,3 4 0,-3 4 0,4 3 0,-2 5 0,3 0 0,-1 3 0,0 1 0,3 0 0,2 2 0,2-1 0,2-1-2,0-4-2,10 7-12,-1-6-5,1-6-7,0-11-22,8 4-41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6T21:28:32.357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27 2 152,'-14'-2'26,"14"2"-5,-8 0-17,8 0-1,0 0-1,-5 6 0,5-6-2,0 7-3,0-7-10,0 0-8,0 8-10,0-8-23,0 0-19</inkml:trace>
</inkml:ink>
</file>

<file path=ppt/ink/ink19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22:15:56.486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147 0 88,'0'0'49,"0"0"-21,0 0-14,0 0-3,0 0-2,-4-3-4,4 3-1,-9 6 0,9-6-1,-7 12 0,0-5-1,2 0 2,-5 3-3,3-2 1,-3 4 0,0 1-1,3 2 1,-4 0-1,0 1 0,4 2 0,-3-2 0,5 1 0,-4 2 0,5 1-1,-2 2 0,2 1 1,3 3-1,1 2 1,-2 1-1,2 0 0,0 2 0,2-5 1,1 2-1,-1-2 0,3-4 0,-3-2 0,3-2 0,2-3 1,-3 0-1,0-3 0,4 2 0,-3-5 0,3-1 0,-1 5-4,-7-13-9,14 15-7,-4-11-6,-5-2-13,4-2-39</inkml:trace>
</inkml:ink>
</file>

<file path=ppt/ink/ink19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22:15:58.430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28 17 81,'0'0'40,"0"0"-12,0-7-10,0 7-5,0 0-3,0 0-2,3-9-2,-3 9-1,0 0-1,0 0-1,0 7 0,0 3 0,0 2-2,0 6 1,-2 1 0,2 6-1,0 1 0,0 3 0,-1 3 1,-1 2-1,0 0-1,-3-4 1,3-2-1,-1-3 1,1-3-1,-2-3 0,0-7 0,1-3 1,3-9-1,0 0 0,0 0 0,0 0 1,0 0-1,4-8 0,5-5 0,-5 0 0,7-3 1,0-2-1,0-2 0,1 4 0,2-6 0,-2 3 1,1 2-1,-1 0 0,-5 5 0,0 2 1,-7 10-1,5-12 0,-5 12 0,0 0 0,-5 0 0,-4 8 1,3-3-1,-5 3-1,0-1 1,5 3 0,-5-1 0,2 1 0,4 1 1,2-4-1,2 5 0,1-6 0,0 5 1,1-2-1,5 1 0,2-4 1,2 3-1,-2 0 1,3-3-1,1 1 1,-5-1 0,2-1-1,-2 1-1,-7-6 1,13 6 0,-13-6-2,10 6-2,-10-6-7,5 2-10,-5-2-2,0 0-11,10 0-33</inkml:trace>
</inkml:ink>
</file>

<file path=ppt/ink/ink19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22:15:58.677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56 0 175,'1'7'24,"-1"-7"-5,0 17-12,0-9-3,0 5 0,-7-4-1,5 4-2,-3 1 0,-3-3-1,3 4-1,-7-4-3,10-1-11,-8-4-6,10-6-4,-6 5-16,6-5-40</inkml:trace>
</inkml:ink>
</file>

<file path=ppt/ink/ink19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22:15:59.967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40 27 112,'5'-9'37,"-5"1"-14,0 8-8,0-9-5,0 9-2,0 0-2,0 0-2,0 0-1,0 0 1,0 0-2,-8 7 0,5 0 0,2 3-1,-3 5 1,-1 2 0,3 2-1,0 1 0,1 4 0,-1 3 0,-3 1-1,3 2 1,0-1-1,0 3 1,2-3-1,-1 0 0,-1-4 0,1-1 0,1-3 1,0-3-1,1-5 0,2-5 0,1-1 0,5-2 0,-4-3 0,5-2 1,3 0-1,-6-1 0,5-1 0,-1-3 0,3-3-1,-2-1-2,-3 3-2,-2-8-11,-1 6-5,1-4-5,-4-2-20,-3 1-37</inkml:trace>
</inkml:ink>
</file>

<file path=ppt/ink/ink19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22:16:00.229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11 38 173,'0'0'24,"-11"-6"-7,11 6-11,0 0 0,2-7-3,-2 7 0,19-4-1,-6 3-1,2 0 0,2 1-1,-2 0 0,2 0-1,1 0-1,3 1-7,-6-1-10,1-3-5,-2-5-9,1-2-34</inkml:trace>
</inkml:ink>
</file>

<file path=ppt/ink/ink19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22:16:01.338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 8 98,'0'0'51,"-1"-9"-27,1 9-9,0 0-4,0 0-4,0 0-1,6 1-2,-6-1-1,11 7 1,-2-3-2,0 4 0,2 3-1,2 2 1,1 2 0,0 3-1,0 2 0,-1 1-1,1 0 1,-2 2 0,-5 0-1,1 2 1,-4-2-1,-1 2 1,-3-3 0,0 1-1,0 3 1,-3-2-1,0 2 0,-5-4 1,4 2-1,-5 1 1,4-1-1,-4 0 0,2-1 0,-2-3 0,3-2-2,-5-3-2,8 3-8,-4-11-9,4 0-4,3-7-16,-1-8-39</inkml:trace>
</inkml:ink>
</file>

<file path=ppt/ink/ink19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22:16:02.114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4 12 98,'-5'-5'50,"5"5"-27,0 0-8,0 0-5,0 0-3,0 0-2,0 0-2,0 0 1,0 0-2,0 0 0,0 0 1,0 0-1,0 0-1,7-5 0,2 5 1,-2 0-1,7-1 0,0 1 1,6 0-1,-3 0 0,-1 0-1,3 0 1,2 0-1,-6 1 0,-1 0 1,-6 2-1,3-3 0,-1 0-1,-10 0 0,6 4-1,-6-4-2,0 0-8,0 0-8,-7 0-7,-2 1-18,-2-1-34</inkml:trace>
</inkml:ink>
</file>

<file path=ppt/ink/ink19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22:16:02.422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3 0 114,'0'0'46,"-4"5"-20,4-5-10,0 0-8,0 0-2,4 0-2,6 0 0,-2 0-2,5-1-1,2-3 0,-1 4 0,6 0 0,-3 0 0,-2 0 0,2 0-1,0 0-1,-2 5 0,-4-4 0,5 3-6,-5-4-13,0 0-5,-11 0-14,7-10-34</inkml:trace>
</inkml:ink>
</file>

<file path=ppt/ink/ink19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22:16:09.085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0-1 92,'0'0'43,"0"0"-21,0 0-9,0 0-3,0 0-4,0 0-2,0 0-2,0 0 1,0 0-1,0 5 1,2 6 0,-2-5-1,0 7 0,0 0 1,0 1-1,0 2-1,0 2 1,0 1 0,0 0-1,0-3-1,0-1 1,0-7 0,0 3-1,0-11 2,0 9-2,0-9 0,0 0 1,0 0-1,0-7 0,0 7 0,1-13 1,0 3-1,1-2 0,1 1 0,1-5 0,-1 2 1,1-2-1,4 1 0,-2-1 0,4 1 0,-2 4 1,0-1-1,2 5 0,-3 1 0,4 6 1,-4 0-1,0 5 1,3 3 0,-7 5-1,1-2 1,0 3-1,-1 2 0,-3-2 0,0 0 0,0 0 0,-3-4 1,0-1-1,3-9 0,-2 11 0,2-11 1,0 0-1,0 0 0,0-3 0,1-4 0,3-6 0,0 1 0,-1-2 0,3 0-1,2-2 1,1 3 0,-2 0 0,4 4-1,-4 1 2,2 3-1,3 3 1,-5 2-1,2 0 0,3 2 0,-5 3 1,2 3-1,-3-3 0,4 3 1,-6 0-1,3-1 1,-4 3-1,0 1 1,-2-1-1,0 1 1,-1-2-1,0-1 0,0 1 1,0-2-1,0-7 0,0 8 0,0-8 0,0 0 0,0 0 0,0 0 0,0 0 0,0 0-1,-5-1-2,5 1-2,0-8-5,0 8-10,5-12-5,4 6-18,-5-6-38</inkml:trace>
</inkml:ink>
</file>

<file path=ppt/ink/ink19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22:16:09.350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0-1 123,'7'8'42,"-7"-8"-16,0 9-13,1-1-5,-1-8-2,0 14-1,0-5-3,0 2 0,0-1 0,0 2-1,0-2 0,0-1 0,0-1-1,0-8 1,0 11-1,0-11-1,0 0-1,0 0-1,0 0-4,6-5-13,1-3-5,-6-6-16,6-2-33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6T21:28:32.358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160 27 28,'0'0'41,"4"4"-6,-4-4-10,0 0-8,0 0-5,0 0-2,0 0-3,2-5-1,-2 5-2,0 0 0,0-9-1,0 9 1,-3-8-2,3 8 0,-12-2 1,6-2-1,-3 4-1,0-3 0,-2 3 0,-2 0 0,3 0 0,-1 0-1,-3 1 1,1 1-1,5 2 1,-1-1 0,1 3-1,0 0 0,2 3 2,6-9-2,-11 16 0,7-6 0,4-2 1,0 5-1,0-3 0,6 4 0,6-4 0,-1 4 0,6-1 0,-1 4 0,4-4 0,2 4 0,0-7 0,-2 5 1,-4-3-1,-1 0 0,-4-4 1,-11-8-1,11 15 1,-11-8 0,-3 0-1,-5 2 2,1-3-1,-7 0 0,1-1-1,-4-1 0,-1 1 0,0-5 1,2 0-1,-1 0 0,3 0 0,5-1 0,-1-3-1,10 4 1,-9-6-2,9 6-1,5-7-2,5 3-10,2-4-8,2-1-11,4 1-25,4-5-19</inkml:trace>
</inkml:ink>
</file>

<file path=ppt/ink/ink19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22:16:09.538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26 11 146,'-11'-8'34,"11"8"-11,-12-3-15,12 3-2,0 0-1,-4 5-3,4-5-1,0 0-1,0 9-3,0-9-12,0 0-6,7 8-10,-7-8-26,11 1-28</inkml:trace>
</inkml:ink>
</file>

<file path=ppt/ink/ink19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22:16:10.093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6 21 119,'0'9'46,"0"-9"-20,0 0-12,0 9-8,0-9 0,-1 7-1,1-7-2,-2 14-1,2-6 0,0 2 1,0 0-2,0-1 0,0 4 0,0-1-1,0-12 0,2 13 0,-2-13 1,0 0-1,0 0 0,10 5 0,-10-5 1,5-11-1,-5 11 0,13-15 0,-5 4-1,-1-2 1,3-1 0,-3-3 1,3 3-1,2 1 0,-5 1 1,3 3-1,3 1-1,-4 5 2,-2 3-1,5 0 0,-5 6 0,2 0 0,-5 2 0,5 3 0,-5-1 0,2 4 1,-1-4-1,-3 3 0,0-1 1,0 1-1,-2-1 0,0-2 1,0 1-1,0-3 0,0 0-1,0-8-1,0 13-4,0-13-11,0 0-6,-2 7-9,2-7-30,0-9-33</inkml:trace>
</inkml:ink>
</file>

<file path=ppt/ink/ink19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22:16:11.554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94 103 85,'0'0'56,"-7"0"-23,0-1-21,7 1-4,-7-1 0,7 1-3,-9 1-1,9-1 0,-10 9-1,6 1 1,-3-1-2,0 3-1,-4 7 1,6 0-1,-4 1 0,5 1 0,-2 1 0,5 2 0,1 1 0,6-1 0,-1-3-1,8-2 0,2-2 1,7-3-1,-2-6 1,5-5-1,-1-4 1,0-4-1,1-3 1,-1-3-1,-3-2 1,-5-3-1,4-1 0,-6-3 1,-2 1-2,-3-6 1,-2 1 0,-2-6 1,-5 3-1,0-2 0,-5 0 0,-4 1 0,-5 2 0,0 4 1,-4 4-2,-4 3 1,0 5 0,-4 4 0,0 6 0,1 6 0,4 7 0,-3 2 0,7 5 1,2-1-1,4 4-1,5-1 1,3 3-2,2-4-1,8 3-6,-4-7-11,9-1-5,2-5-14,4-6-38</inkml:trace>
</inkml:ink>
</file>

<file path=ppt/ink/ink19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22:16:12.033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151 15 157,'-3'-6'29,"3"6"-7,-11-8-16,11 8-1,0 0 0,-9 0-2,9 0-1,-8 3 1,1 2-2,0 6 1,-6 3-1,3 3 0,-3-2 0,-1 4 0,0 3 0,1 0 0,2 5 0,0-2-1,8 0 1,-1 2-1,4 2 1,2 1-1,1 3 0,8 1 0,1-4 1,2 0-1,1-3-1,0-4 0,3-1-1,-4-9-4,6-1-12,-6-10-5,0-1-7,-3-5-32,2-5-35</inkml:trace>
</inkml:ink>
</file>

<file path=ppt/ink/ink19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22:16:17.072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45 6 83,'0'0'45,"-9"-7"-20,9 7-8,0 0-5,0 0-4,0 0-1,0 0-2,0 0-1,-5 4-1,5-4-1,-3 15 0,1-4 0,0 4 0,0 2-1,2 2 1,-1 0-2,1 2 2,0 3-1,0 0 0,-3-2 0,3 2 0,-3-5 0,3 2-1,-1-3 1,-1 1-1,-2-5 0,0-2 1,3-4-1,-1-1 0,2-7 0,0 7 0,0-7 0,0 0 0,0 0 0,0 0 0,0 0 0,0 0 0,0 0 0,0 0 0,2-7 1,3-1-2,1 1 1,1-3 1,1-4-1,2 2 0,1 0 0,-1-3 0,4 1 0,0 0 0,-2-1 0,-2 3 0,-1 3 0,2 1 0,-4 2 0,-7 6 1,7-7-1,-7 7 1,0 0-1,0 0 0,-6 5 0,6-5 0,-11 10 0,0-2 0,0-2 0,2 4 0,1-3 0,0 3 0,1-1 0,1 0 1,6-9-1,-8 8 0,8-8 0,0 10 0,0-10 0,1 10 1,-1-10-1,13 12 1,-6-5-1,1 2 1,4-1-1,-2 0 0,1 2 0,1-1 0,0 0 0,-1-1 0,1-1-1,-5-2-2,8 4-9,-4-8-8,3-1-5,-6-6-18,5-4-36</inkml:trace>
</inkml:ink>
</file>

<file path=ppt/ink/ink19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22:16:19.933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22 0 3,'-7'5'20,"7"-5"2,0 0 2,0 0-1,0 0-3,0 0-6,0 0-2,0 0-2,0 0-2,0 0-3,0 0 1,0 0-2,0 0 1,0 0-1,0 0 0,0 0-1,0 0 0,0 0-1,-8 5 0,8-5 0,0 0 1,0 8-2,0-8 1,0 0-1,0 0 1,0 0-1,-6 8 0,6-8 0,0 0 0,0 0 0,0 5-1,0-5 1,0 0-1,7 6 1,-7-6 0,7 0-1,-7 0 2,12 0-1,-12 0 0,14 0 0,-7 0 0,1 0 0,0 0-1,3 0 2,-2-2-1,-1 1-1,1 1 0,-2-1 1,-2-1-1,4 2 0,-9 0 1,8-3-1,-8 3 0,6-2 0,-6 2 0,0 0 0,0 0 1,0 0-2,0 0 1,0 0 0,0 0-1,0 0-1,0 0-3,0 0-10,0 0-7,0 0-10,0 0-31,5-8-22</inkml:trace>
</inkml:ink>
</file>

<file path=ppt/ink/ink19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22:16:20.681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47 68 129,'0'0'36,"0"0"-13,0 0-17,0 0-1,0 0-1,0 0-1,0 0 0,0 0-1,4-3 0,-4 3 0,7-10 0,-7 10-1,9-13 0,-5 4 2,-3 2-3,1 0 1,-2 7 0,3-12 0,-3 12 0,0-7-1,0 7 1,0 0 0,0 0-1,-5 8 1,3-1-1,-3 4 0,3 1 0,-3 3 1,5 1-1,-1 3 0,1-2 0,0 5 1,0-1 0,1-1-1,4-1 0,-4-1 1,-1-3-1,1 1 0,-1-6 0,0-1 0,0-9 0,0 12 0,0-12 0,0 0 1,0 0-1,-7 0 0,7 0 0,-11 0 0,6-2 0,-4-1 0,2 2 0,-2 1 0,2 0 0,7 0 0,-9-4 0,9 4 0,0 0 0,0 0 0,-1-7 0,1 7 0,5-8 0,-5 8 0,14-6 0,-4 6 1,-3-3-1,4 3 0,-1-1 0,-2 1 0,1 0 0,1 0 0,-3 0-1,1 1-3,-8-1-4,13 0-11,-13 0-5,12-8-13,-6 2-31</inkml:trace>
</inkml:ink>
</file>

<file path=ppt/ink/ink19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22:16:21.065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133 0 134,'-7'7'36,"7"-7"-12,-7 14-13,0-10-4,4 5-2,-4 2 0,6-1-2,-6 4-1,0 1 0,0 2-1,-2-2-1,-1 2-1,-2-4-2,4 4-12,-5-6-6,3 1-6,-1-10-24,4-2-36</inkml:trace>
</inkml:ink>
</file>

<file path=ppt/ink/ink19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22:16:21.809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15 47 20,'3'-9'59,"-2"-1"-6,2 2-28,-3 8-8,3-13-5,-3 13-1,0 0-3,0 0-1,0-7-2,0 7 0,0 6-2,-1 1 0,-5 3-1,3 3 1,-1 6-2,3 2 0,-4 2 0,4 0-1,0 2 1,1 3 0,0-3-1,0 0 1,-2-1-1,2-1 0,0-3 1,0 1-1,0-2 0,3 0 1,1-5-2,-1-3 1,5-3 1,-1-2-1,2 1 0,2-6 0,0-1 0,0-3-1,2-2 1,-2-1-2,2-1 0,-2-3-2,-1 6-3,-5-7-11,2 3-5,-7-4-8,0 5-28,-4-5-22</inkml:trace>
</inkml:ink>
</file>

<file path=ppt/ink/ink19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22:16:22.058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28 58 126,'-11'-1'39,"2"0"-14,0 0-13,9 1-3,0 0-2,0 0-1,0 0-3,4-5 0,4 1 0,5 1-1,1-2-1,1 3-1,0 0 0,2-1 0,-2 3-2,-2-5-3,2 5-13,-5-5-4,0 1-6,-4-4-27,5-1-28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3-10-19T11:11:58.529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0 0,'0'0,"0"0,0 0,0 0,0 0,94 34,-52-17,-16 9,-10-18,27 1,-35-1,9-8,-17 9,9-9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9T11:03:41.88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175 15 18,'11'-5'37,"-11"5"-7,0 0-1,0 0-9,0 0-6,0 0-5,0 0-2,0 0-2,0 0-3,0 0 1,0 0-1,0 0 0,5-10 0,-5 10-1,0 0 2,0 0-1,0 0-1,0 0 1,-5 1 0,5-1-1,-12 11 1,1-6 0,3 1-1,-5 2 1,-2 2-1,1 0 0,0 0 0,-2 1 0,2-1 0,3 2 0,-1-3 0,1 1-1,5-2 1,6-8-1,-15 12 0,15-12 1,-7 9-1,7-9 1,0 0 0,-7 8-1,7-8 0,0 0 1,10 10-1,-4-3 1,7-1-1,-3-1 1,4 2 0,-1 3-1,4-2 1,2 1 0,-4 2-1,3-5 0,-6 1 0,2 0 0,-1 0 1,-1-2-1,-4-1 0,1 1 0,-9-5 0,11 7-1,-11-7 1,0 0-2,10 9-2,-10-9-3,0 0-13,0 0-7,0 0-19,0 0-26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6T21:28:32.359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16 0 118,'0'11'40,"0"-2"-14,0-9-16,-6 18-4,0-9 0,5 1-2,1-10-2,-3 14-1,3-14 1,0 0-2,0 0 0,0 0-2,0 0-3,0 0-10,4-13-8,-1 3-13,3-3-24,0-2-14</inkml:trace>
</inkml:ink>
</file>

<file path=ppt/ink/ink20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22:16:22.345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32 0 183,'0'0'22,"-11"2"-7,11-2-10,-8 14-2,2-3 0,6 6 0,-3 3-2,0 2 0,3 2-1,-1-1 0,1 0-1,0-4-1,0 3-9,0-8-9,0-2-4,0-12-13,1 9-32</inkml:trace>
</inkml:ink>
</file>

<file path=ppt/ink/ink20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22:16:22.845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42 0 155,'0'0'28,"0"0"-8,0 0-12,-9 0-3,9 0-1,0 7 1,0 4-2,0-1-1,0 3 0,2 0 0,3 3 0,-2 0-1,1 2 0,0 0 0,2 0 0,-1-3 0,2 5-1,-1 1 1,-2 0 0,0-3 0,-1 3-1,-3 0 1,0 1-1,-1 5 0,-6-1 1,0-1-2,-7 1 1,4 0 0,-4-1-2,2-4 0,0-3-1,7 0-7,-5-10-11,10-8-2,0 0-10,4-4-33,2-14-19</inkml:trace>
</inkml:ink>
</file>

<file path=ppt/ink/ink20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22:16:25.474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53 12 76,'2'-7'43,"-2"7"-16,0 0-8,0-6-7,0 6-3,0 0-3,0 0-1,0 0-1,0 3 0,0-3-2,0 11 1,-2-5-1,0 7 0,1-5 0,-3 6 0,-1-3-1,3 8 0,0 1 2,-1-3-3,-2 6 1,1-1-1,2-3 1,-2 2 0,-2 1-1,4-3 1,-1-1-1,0-2 1,0-5-1,3-1 1,0 2-1,0-3 0,0-9 0,7 9 0,3-8 1,-3-1-1,4 1-1,3 1 1,0-2 0,-1-3 0,1 3 0,-3-4 1,3-1-2,-4 5 0,1-2-1,-6-6-4,8 8-10,-6-10-7,-7 10-12,4-14-30</inkml:trace>
</inkml:ink>
</file>

<file path=ppt/ink/ink20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22:16:25.733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58 42 88,'-17'-4'57,"3"4"-24,-1-10-19,15 10-4,-12-5-4,12 5-1,0 0-1,13-10-1,1 8 0,1-2-2,3-1 1,5 5-1,-4-3-1,2 3-1,-3 1-1,-2-1-8,-2 0-10,-2 0-7,0 4-21,-12-4-36</inkml:trace>
</inkml:ink>
</file>

<file path=ppt/ink/ink20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22:16:28.673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56 0 50,'0'0'64,"0"0"-30,0 0-15,0 0-7,0 0-3,0 0-1,-4 0-4,4 0 0,-6 7-1,5 1 0,-3-1 0,4 2-1,-6 0 0,0 3-1,4 0 1,-1 0 0,-4 1-2,4-2 1,0-1-1,0-2 1,-2 2-1,2-3-1,3-7-2,-1 7-2,1-7-15,0 0-6,0 0-15,2-2-37</inkml:trace>
</inkml:ink>
</file>

<file path=ppt/ink/ink20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22:16:32.188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6 10 72,'0'0'40,"0"0"-15,0 0-9,0 0-3,0 0-5,0 0-2,-6 6-1,6-6 0,0 0 1,0 0-2,0 0 1,0 0-2,0 0 1,0 0-1,0 0-1,4 4 0,-4-4-1,12 3 2,0-3-2,-2 1 0,4-1 0,1 0 0,1 0 0,2-2 0,-3-1 0,2-1 0,-3 0 0,0 2 0,-3-2-1,-2 1 1,-3 3-1,-6 0 0,10-1 0,-10 1 0,0 0 0,0 0 0,0 0 0,3 4-1,-3-4 0,0 0-2,-4 6-2,4-6-13,0 0-3,-9 7-8,9-7-25,-9 0-25</inkml:trace>
</inkml:ink>
</file>

<file path=ppt/ink/ink20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22:16:32.530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9 18 134,'-4'-10'35,"4"10"-12,-4-8-13,4 8-4,0 0 0,0 0-2,-1 5 0,1 4-1,0 2-1,0 0 0,0 6 0,0 3 0,1-1-1,-1 2 0,0-3 0,0 4-1,0-5 0,0-4-1,0 2-1,0-15-7,4 7-10,-4-7-3,9-7-10,-4-9-31,3-2-25</inkml:trace>
</inkml:ink>
</file>

<file path=ppt/ink/ink20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22:16:33.237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 0 236,'0'17'0,"0"-4"-1,0 2-1,0-15-7,0 7-10,0-7-3,9-7-10,-4-9-31,3-2-25</inkml:trace>
</inkml:ink>
</file>

<file path=ppt/ink/ink20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22:16:35.310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139 11 33,'0'0'59,"3"-11"-11,-3 11-26,0 0-8,0 0-3,0 0-2,0 0-3,0 0-1,-10 4-1,8 6 0,-3-2-1,1 5-1,-2 3 2,2-1-2,-2 3-1,1 3 1,-4 1-1,4 3 0,-4-2 1,2 3-1,-5-5 0,2 3 0,1 0 0,-1 0-1,3-4 1,0-2 0,1-2-1,1-2 0,2-3 0,3 0 0,0-3 0,0-1 0,0 0 0,0-7 1,4 8-1,-4-8-1,7 7 1,-7-7 1,6 8-1,2-7 0,-2-1 1,8 0-1,1 0 0,8-3 1,-3 0 0,4 0-1,1 0 1,-3-1-1,2 4 0,-8-3 0,0 2 0,-4 1 1,-5-1-1,2 1 0,-9 0 0,0 0 0,7-4-1,-7 4-1,0 0 0,0 0-1,0 0-2,0-10-3,0 10-5,0-11-7,0 2-6,0-3-15,0 2-28</inkml:trace>
</inkml:ink>
</file>

<file path=ppt/ink/ink20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22:16:35.618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71 95 81,'-15'-5'51,"1"2"-18,3 2-17,0-5-4,11 6-3,-16-9-3,16 9-1,-5-8-1,5 8-1,5-7 1,6 5-1,2-2-2,8 4 1,-2-2 0,4 2-1,1-1 1,1 1-1,-3 0-1,-2 0 1,-4 0-2,-3 0 1,0 0-2,-13 0-1,11-1-4,-11-6-10,0 7-4,0-15-7,0 5-20,-6-4-29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6T21:28:32.360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35 22 119,'2'-14'39,"-2"14"-14,0 0-15,-2-9-4,2 9 0,0 0-2,-3 4-1,3-4 0,-7 17-1,4-2-1,1 3 0,2 3 0,-6 4 1,4 2-2,1 1 1,-2 2 0,3 1-1,-2-1 1,1 1-1,1-3 1,-3 2-1,3-5 0,-2-1 0,2-1 0,0-4 0,0-4 0,5 0 0,-4-7 0,-1-8 0,11 13 0,-11-13 0,15 3 0,-7-3 0,3-3 0,-4-3 0,4-1-1,0 0 0,-2 1-3,0-6-3,0 2-10,-1-2-8,-5 2-12,0-4-30</inkml:trace>
</inkml:ink>
</file>

<file path=ppt/ink/ink20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22:16:35.942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10 35 148,'0'0'30,"-11"-11"-9,11 11-12,0 0-2,0-7-2,0 7 0,12-5-2,-2 3-1,7 1 0,0-1 0,5 2-1,-1-3 1,4 2-1,-4-1-1,3 2 1,-6-1-1,-1 1 0,-3 0 0,-4 0-2,-2 3 0,-8-3-4,6 4-12,-6-4-1,0 0-8,0 0-20,0 0-33</inkml:trace>
</inkml:ink>
</file>

<file path=ppt/ink/ink20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22:16:36.970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160-1 102,'0'0'44,"0"0"-16,0 0-16,-5-3-3,5 3-2,-4 3-1,-3 3-2,0 2 0,0 2 0,-3 3-1,3 0-1,-6 2 0,5 2 0,-3 1-1,-3 1 1,3-1-1,3 0 1,-3-1-1,2 4 0,5-2 0,-6 1 0,6 0-1,-1-3 1,1 5 0,3-3-1,1 1 1,0 0-1,0-4 1,1 1-1,5 0 1,-2 0 0,0 0-1,5 0 0,-5-2 0,0-2 0,2-1 1,0 0-1,1-3 0,-5-2 0,-2-7-1,5 12 0,-5-12 0,5 7-2,-5-7-1,0 0-8,10 8-7,-10-8-5,12 0-9,-12 0-30,11-7-22</inkml:trace>
</inkml:ink>
</file>

<file path=ppt/ink/ink20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22:16:55.689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77 31 53,'5'-13'41,"-5"13"-7,3-9-11,-3 9-6,0 0-6,3-9-3,-3 9-1,0 0-2,0 6-1,0-6-1,-4 14-1,1-4 1,0 3-1,-1 1 0,-2 3 0,1 2-1,-2 0 1,0 0 0,0 5 0,0-3-1,-3 1 0,4 1 0,-2-2-1,4-1 1,0-1 0,2-6-1,2 0 1,0-3-1,2-3 0,2 1 0,3-3 0,0 0 0,0-1 0,2-1 0,3 1 0,-7 0 0,4-1 1,-1-3-1,0 3 0,-2-3 1,2 0-1,-2-3 0,-6 3-2,14-10 0,-7 0-3,0 3-13,0-3-3,-6 0-7,-1-2-28,0 1-21</inkml:trace>
</inkml:ink>
</file>

<file path=ppt/ink/ink20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22:16:55.985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10 63 155,'0'0'28,"-10"1"-8,10-1-11,0 0-3,3 0 0,5-4-3,3 3 0,2-3-1,8 1 0,-6 0-1,5-1 0,2 3-1,-5-1 0,1 0 0,-4 0-1,0 2-1,-4-4-6,-2 2-10,1-3-3,-1-2-8,-2-3-26,5 0-24</inkml:trace>
</inkml:ink>
</file>

<file path=ppt/ink/ink20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22:16:56.269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25 31 162,'0'-8'25,"0"8"-5,0-15-12,0 15-4,0-11 1,0 11-2,0 0-1,0 5 1,0 5-2,0 3 1,0 4-1,-3 2 0,-2 2-1,3 3 1,-2-3-1,3 0 0,-6-3-2,4-4-1,3 3-12,0-8-4,0 2-4,0-11-13,8 9-35</inkml:trace>
</inkml:ink>
</file>

<file path=ppt/ink/ink20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22:16:56.814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42 0 141,'0'0'32,"0"0"-11,0 0-12,0 0-3,0 0 0,8 7-2,-8-7 1,3 12-2,-3-12-1,4 18 1,-4-7-2,0 4 0,0 1-1,-3-4-1,-1 5-1,-8-7-5,2 5-11,-1-4-4,2-2-7,1-9-30,8 0-24</inkml:trace>
</inkml:ink>
</file>

<file path=ppt/ink/ink20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22:16:57.545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99-1 121,'-5'0'40,"5"0"-15,0 0-11,-13 2-6,13-2-1,-7 7-3,4 0 1,-1-1-2,0 6-1,-3 2 1,3 1-1,-5 1-1,6 3 1,-1 3-1,-4 0 0,4 1 0,-2 2-1,2-2 1,1 0-1,0-3 0,-2 4 1,3-5-1,2 1 0,0-1 0,0-3 0,0-1 0,5-2 0,-1-2 0,-1-5 0,-3-6 0,9 11 1,-9-11-1,6 6 0,-6-6 0,11 2 0,-5-2 0,2 0 0,6 0-1,-6-1-1,12-4-2,-7-6-7,3 3-8,-2-5-4,0 4-11,-5-6-30,-1 1-21</inkml:trace>
</inkml:ink>
</file>

<file path=ppt/ink/ink20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22:16:57.817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5 25 176,'0'0'22,"-7"0"-3,7 0-13,0 0-2,10-1-1,1 0-1,3-1-1,7 0 0,-6 1-1,5-1-1,2 1-2,-6-3-2,2 4-13,-4-2-3,0 1-8,-3 0-24,2-6-23</inkml:trace>
</inkml:ink>
</file>

<file path=ppt/ink/ink20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22:16:58.329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45 0 138,'0'0'35,"11"-1"-12,-11 1-9,3 7-7,-3-7 0,11 18-3,-10-4 0,6 2-2,0 2 0,0 3 0,2 0-1,2 3 0,-4 0 0,3 2 0,-3-2-1,0 5 1,-2-3-1,-2-1 1,-3 7-1,0-4 1,-3 3-1,-4 0 0,-4 1 0,-3-1 0,-1 5-2,-1-2 1,1-2-2,-7-4-2,9 4-10,-2-11-5,6 0-5,-2-10-17,11-11-33</inkml:trace>
</inkml:ink>
</file>

<file path=ppt/ink/ink20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22:17:01.777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205 50 83,'0'0'48,"6"-8"-20,-6 8-12,0 0-5,0 0-3,0 0-3,0 0 0,0-8-2,0 8 0,0 0-1,0-7 1,0 7-1,-3-6-1,3 6 0,-11-6 2,4 0-2,-1 4 0,-4-1-1,0 1 1,1 0 0,-3 2-1,0 0 1,0 0-1,0 1 0,3 2 1,-3 0-1,1 1 0,3 2 1,3-1-1,-2 1 0,4 0 0,-2 1 1,5 0-1,0 0 0,1 2 0,-1 2 1,1 3-1,1-1 1,-3 6-1,3 3 1,0 4-1,-3 3 0,3 2 1,0-1-1,0 3 1,0 1-1,3-3 0,0 1 1,0-5-1,-2 1 0,1 2 0,-1-3 1,0 2-1,2-1 0,-3 1 0,0 5 0,0-2 0,0 0 0,0-3 0,0 0 0,0-2 0,0 1 0,0-4 0,0-4 0,0 0 0,0-4 0,-3 1 0,3-1 0,0 3 0,0-8 0,0 5 1,0-3-1,0 0-1,0 4 1,0-3 0,0-4 1,0-1-1,3 2 0,-3-5 0,0-6 0,0 10 0,0-10 1,0 0-2,0 11 1,0-11 0,0 0-1,0 0 1,0 0 0,0 0 1,6 3-1,-6-3 0,8 0 0,-1 0 0,2 0 1,-1 0-1,4-3 1,1 2-2,0-3 1,1 1 0,2 3-3,-3-7-8,5 3-11,-1-4-3,1 1-22,2-10-39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6T21:28:32.361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22 29 142,'-11'0'33,"11"0"-12,-11-3-13,11 3-2,8-5-1,3 2-2,1-2-1,2 3 1,3-2-2,1 1 0,4 1-1,-2 1 0,-3 1-1,0 0-1,0 0-3,-4 1-10,1 4-6,-1-1-10,-3 1-25,1 1-20</inkml:trace>
</inkml:ink>
</file>

<file path=ppt/ink/ink20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22:17:03.473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6 7 13,'0'0'15,"0"0"0,-7 0-3,7 0 0,0 0-5,0 0-2,0 0-1,0 0 3,0 0 3,0 0 2,5-2-3,-5 2-1,0 0 1,0 0-5,0 0 0,0 0-2,0 0-5,0 0 2,0 0-2,8-5 2,-8 5-5,0 0-14,0 0-18,0 0-3</inkml:trace>
</inkml:ink>
</file>

<file path=ppt/ink/ink20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22:17:05.033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-1 8 33,'0'0'39,"0"0"-11,0 0-2,0 0-7,0 0-6,0 0-3,-5 0-3,5 0 0,0 0-1,0 0-2,0 0 0,0 0-1,0 0 0,0 0-1,0 0 0,0 0-1,0 0 1,0 0 0,0 0 0,0 0 0,0 0 0,0 0-1,0 0 1,4 0 1,-4 0-2,15-1 0,-5 1 0,4 0 0,0 0 0,2 0 0,0 0 0,2 0 1,3 0-1,-2 1 0,-3-1 0,1 1 0,-3-1-1,-1 0 1,-4 1-1,-3 1 1,-6-2-1,0 0 0,8 7 0,-8-7 0,0 9 0,0-1 1,0-1-1,0 2 0,0-1 0,0 5 0,0-2 0,0 2 0,0 1 1,0 3-1,0-2 0,0 2 1,0 1-1,0 1 0,0 2 0,0-1 0,0 1 0,2-1 0,-1 1 0,1 2 1,-1-1-2,0-1 1,1 0 0,-2-2 1,4 0-1,-3 2 0,-1-2 0,0 0 1,0-1-1,0 0 0,0-1 0,2 0 0,-1 1 0,1-1 1,0-4-1,3 4 0,-1-3 0,-1 1 1,-2-3-1,2 1 0,-2 3 0,-1-2 0,4-1 0,-2 3 0,-2-1 0,0-1 0,0 5 0,0-2 0,0-2 0,0 0 0,0 0 0,0 0 0,1-1 0,-1 1 1,0-5-1,2 2 0,-2-2 0,1-3 0,0 0 0,-1-7 0,2 10 1,-2-10-1,5 11-1,-5-11 1,2 10 0,-2-4 0,1 2 0,-1-8 0,6 18 0,-5-10 0,3-1 0,-2 1 0,-2-8 0,1 12 1,-1-12-1,0 7 0,0-7 0,0 0 0,0 0 0,0 0 0,0 0 1,0 0-1,0 0 0,0 0 0,-1 7 0,1-7 0,0 0 0,-12 0 1,12 0-2,-9 0 1,9 0 0,-13 0-1,6 0 1,-4 0 0,0 0 0,-3 0 0,-2 0 0,1 1 0,-2-1 1,2 0-1,-2 0 0,3 0 1,0 0-2,2 0 0,3 0 0,1-1-4,8 1-7,-8 0-9,8 0-2,-5-11-13,5 1-32</inkml:trace>
</inkml:ink>
</file>

<file path=ppt/ink/ink20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22:18:01.365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91 3 102,'0'0'47,"0"0"-19,0 0-14,1-6-5,-1 6-2,0 0-2,0 0 0,0 0-2,0 0 0,0 0-1,0 0 0,-4 0 0,3 9-1,-2 0 1,-4 4 0,1 2-2,1 3 2,1 5-2,-1-1 1,-4 0 0,4 1-1,-3-1 0,1 0 1,-1-5-1,2-2 1,-1-3-1,3-3 1,1 2-1,3-11 0,0 0 0,0 0 0,3 0 1,7-1-1,-3-7 0,4 0-1,1-7 1,4 3 0,-1-1 1,2-1-1,0 0 0,-2 0-1,-1 2 2,-3 3-1,-1 2 0,-10 7 0,0 0 0,0 0 0,-11 0 0,-2 7 0,1 3 0,-1 0 0,3 2 0,-2-2 0,2-2 0,6 2 0,2-3 0,2-7 1,0 11-1,0-11 1,16 7-1,-9-4 0,4 1 1,-1-4-1,4 0 0,-7 0 0,4 0 0,0 0 0,-6-1 0,4 0 0,-9 1-1,8-4-1,-8 4 0,9-4-2,-9 4-2,5-6-1,5 5-5,-7-6-4,5 3-9,-8 4-13,14-10-22,-14 10-12</inkml:trace>
</inkml:ink>
</file>

<file path=ppt/ink/ink20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22:18:01.701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7 22 129,'-7'2'36,"7"-2"-13,0 0-10,0 0-6,0 0-1,0 0-2,0 0-2,0 0 2,0 0-2,7 0 0,-7 0-1,9 0 2,-9 0-2,7 0 0,-7 0 0,11 0 0,-11 0-1,11-2 0,-11 2 1,13-3-1,-13 3 0,12-4-1,-12 4 0,6-4-1,-6 4-3,0 0-10,10-4-4,-10 4-7,2-7-16,-2 7-31</inkml:trace>
</inkml:ink>
</file>

<file path=ppt/ink/ink20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22:18:02.020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55 0 168,'0'0'24,"0"0"-6,-10 0-11,10 0-2,0 0-1,0 0-1,0 0-1,-3 9 0,-3-2 0,4 5-1,-4-3 0,0 4 0,2 4-1,0-1 1,1-5-1,-4 2 1,4-1-1,2-5-1,1 3-1,0-10-1,1 9-9,-1-9-8,10 0-3,-10 0-12,6-5-30</inkml:trace>
</inkml:ink>
</file>

<file path=ppt/ink/ink20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22:18:02.280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37 0 173,'0'0'24,"0"0"-5,7 8-13,-7-8-2,0 11-1,0-4-1,0 1 0,-3 3-2,-4-3 0,0 0-4,0 4-5,0-7-9,7-5-5,-11 3-11,11-3-26,-2-12-22</inkml:trace>
</inkml:ink>
</file>

<file path=ppt/ink/ink20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22:18:03.108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18 1 150,'0'0'28,"0"0"-7,0 0-12,0 0-3,-4 0-1,4 8-1,0-8-1,-5 17 0,5-4-1,0-1 0,0 4 0,0 1-1,0 1 0,0 1 0,0 0-1,0 3 1,0-5 0,-1 2 0,-3-2-1,2-3 0,1-3 0,0-3 1,1-8-1,0 0 0,0 0 0,4 0 0,1-7 0,-2 0 0,3-3 0,1 0-1,0 3 1,1-4 0,3 4 0,-2-4 0,2 1 0,0 2 0,3 1 0,-6 1 0,2-1 0,0 1 0,-10 6 1,6-1-1,-6 1 0,0 0 0,-5 5 0,-4-2 0,2 3 0,-3 1 1,0-1-1,2-1 0,-1-1 0,9-4 0,-11 9 0,11-9 0,-5 4 0,5-4 0,0 0 0,0 0 1,0 0-1,-5 7 0,5-7 0,0 0 0,0 0 0,2 7 1,-2-7-1,0 0 1,5 8-1,-5-8 0,10 5 0,-10-5 0,13 1 1,-13-1-2,15 5 1,-9-2 1,3 0-2,3 0 0,-4 5-3,-8-8-8,15 10-8,-15-10-4,12 4-10,-12-4-34</inkml:trace>
</inkml:ink>
</file>

<file path=ppt/ink/ink20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22:18:13.117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127 46 76,'0'0'47,"10"-15"-19,-6 7-9,0 3-5,-1-3-6,-3 8-1,8-10-1,-8 10-3,0 0 1,0 0-1,0 0-1,0 0 0,-1 6-1,-5 1 2,2 3-2,1 3 0,2 0 0,-6 4 1,4 1-1,0 3-1,-2 1 1,-1 1-1,1 1 1,-4-1 0,2 2-1,-4 0 0,0 3 0,0 1 0,1-4 1,-1 5-1,-2-5 0,2-2 0,5-2 1,-2 0-1,4-6 0,4-3 0,0-1 0,0-11 0,3 6 0,5-3 0,-1-3 0,4 0 0,2-2 1,-1 0-1,-1-3 0,3 2 1,3 0-1,-3-2 0,1 2 0,-1-1 0,0-1 0,-1 1 0,-2 2 0,2 0 0,-3 1 0,-3 0 0,-7 1 0,11 0-1,-11 0 0,0 0-1,9 1-3,-9-5-5,0 4-11,0 0-6,-4-11-18,0 1-36</inkml:trace>
</inkml:ink>
</file>

<file path=ppt/ink/ink20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22:18:13.424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11 71 134,'0'0'37,"-4"-8"-13,-4 1-13,8 7-5,5-8-1,1 6 0,5-2-3,2 0 0,2 0-1,0 3 1,2 0-2,4-2 1,-3 2-1,-1-2 0,-3 3-1,-3 0-1,-4 0 0,-7 0-4,11-2-2,-11 2-6,2-10-8,-2 5-16,0-3-30</inkml:trace>
</inkml:ink>
</file>

<file path=ppt/ink/ink20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22:18:13.704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29 98 100,'-11'-6'44,"3"-2"-19,8 8-9,-9-14-4,9 14-4,0-15-2,11 9-1,-5-3-1,8 1 0,1 1-1,11 1-1,-5 1 1,5 0-2,2 3 0,0-2 0,-2 2-1,0 2 1,-8 0-2,-1 0 1,-5 2-3,-2-2-4,-4 4-13,-6-4-4,1 10-11,-1-10-32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6T21:28:32.362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31 4 94,'0'0'48,"0"0"-19,0 0-18,0 0-5,0 0 0,0 0-2,0 0-1,0 9-1,0-9 1,0 0-2,0 0 1,0 0 0,0 0-1,0 0 0,0 0 1,0 0-1,0 0 1,0 0-1,-4-6 0,4 6-1,0 0 2,-11-2-1,11 2-1,0 0 0,-5-2 0,5 2 0,0 0 0,0 0 0,0 0 0,-10 2 0,10-2 0,0 0 0,0 0 1,-3 12-1,3-12 0,0 0 0,0 0 0,0 0 0,5 3 0,-5-3 0,0 0 0,0 0-1,9 0-2,-9 0-1,0 0-13,0 0-5,4-7-13,-4 7-26,3-13-20</inkml:trace>
</inkml:ink>
</file>

<file path=ppt/ink/ink20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22:18:14.997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52 4 62,'0'0'59,"0"-7"-29,0 7-12,0 0-5,0 0-4,0 0-3,0 0 0,0 0-2,0 0-1,-3 2-1,2 5-1,-5 2 1,5 3 0,-2-1-1,1 6 0,1-2 0,-3 4 1,0 1-1,1 0 0,-1-5-1,-2 3 0,0 1 0,5-7 0,-6-3 0,6-2 1,1-7-1,0 0 0,0 0 1,0 0-1,0 0 0,8-8 1,-2 0 0,3-1-1,3-3 0,-1 1 0,0-3 0,2 1 0,1 0 0,-2 0 1,1-1-1,-4 6 0,-3-1 0,-6 9 1,11-9-1,-11 9 0,0 0 0,0 0 0,-7 0 0,7 0 0,-14 6 0,9 0 0,-8 0 0,3 2 0,3 2 0,-2-2 0,4 1 0,1-1 0,0 0 0,4-8 0,0 12 0,0-12 1,13 10 0,-2-4-1,-3 1 1,2-2 0,2 1-1,1-1 1,0-2-1,-4 2 0,-2-2 0,-7-3-1,14 5-2,-14-5-8,0 0-10,0 0-6,0 0-16,-9-7-41</inkml:trace>
</inkml:ink>
</file>

<file path=ppt/ink/ink20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22:18:15.700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103 7 106,'-1'-8'49,"1"8"-21,0 0-15,-7 0-6,7 0 0,-10 6-3,6 3 0,-6-2 0,6 6-2,-7 0 0,4 3-1,-1 2 0,-4 4 0,8-1 0,-6 3 0,6-1 0,-1 4 0,0 0 0,4 0-1,1 3 0,0-1 1,0-1-1,3-1 0,4-2 0,-3-4 0,3 0-1,0-6-1,3-2-1,-10-13-4,17 9-12,-12-9-5,5-2-14,-5-10-34</inkml:trace>
</inkml:ink>
</file>

<file path=ppt/ink/ink20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22:18:16.092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36 5 151,'0'-6'32,"0"6"-9,0 0-14,0 0-4,-9 0 0,7 11-2,1 2-1,1 1 0,-2 8 0,2 1-2,0 1 1,-1 2-1,1-1 1,-4 5-1,0-5 1,2 6-1,-1-2 0,2-5 0,-3 0 0,4 0 0,-2-5 0,2-3 0,2-2 0,3-5 0,-5-9-1,12 9 0,-7-6-3,4-10-4,-1 6-12,0-9-5,-2 0-13,-3-5-35</inkml:trace>
</inkml:ink>
</file>

<file path=ppt/ink/ink20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22:18:16.312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10 45 141,'0'0'35,"-10"-1"-18,10 1-7,4 0-2,6 1-3,3-1-2,2-1 1,2-1-3,2-1 0,-2 1-2,-4-2-3,3 2-12,-7-4-7,-1 0-10,-1-2-30,-1-3-22</inkml:trace>
</inkml:ink>
</file>

<file path=ppt/ink/ink20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22:18:16.684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53 11 155,'0'0'31,"7"-10"-9,6 8-14,-13 2-2,17 3-3,-10 4 0,2 5 0,3 3-1,-4 2-1,-1 3 0,3 2 0,-7-1 0,-2 6-1,-1-1 1,0 5-1,0 0 0,-3 4 1,-5 1-1,2 0 0,-6 1 1,0-1-1,-2 0 0,0-4 0,-1-3 0,0-7-1,1-3-2,0-6-1,11 2-11,-8-9-8,11-6-6,-6-1-26,6-6-35</inkml:trace>
</inkml:ink>
</file>

<file path=ppt/ink/ink20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22:18:17.198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4 28 135,'0'0'38,"-5"6"-14,5-6-13,0 0-5,0 0-1,0 0-1,0 0-2,9 0 0,2 0 0,1-1-1,-4 0 0,4 0 0,0-1 0,2 0-1,-1-1 0,1 2 1,-3-1-1,-1 0 0,-3 1 0,0-1 0,0 2-3,-7 0-1,8-5-12,-8 5-6,0 0-10,0-11-27,0 11-31</inkml:trace>
</inkml:ink>
</file>

<file path=ppt/ink/ink20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22:18:17.452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10 0 148,'0'0'32,"-6"5"-12,6-5-10,0 10-4,0-3 0,3 6-3,-2-3 0,1 5-2,-1 3 0,1-3 0,-2 4 0,0 0-1,0-2-1,-2 0-2,2 6-7,-4-6-11,1-3-6,-2-4-17,5-10-39</inkml:trace>
</inkml:ink>
</file>

<file path=ppt/ink/ink20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3-11-18T20:44:47.34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</inkml:trace>
</inkml:ink>
</file>

<file path=ppt/ink/ink20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0:44:39.55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79 24 92,'6'-7'42,"-6"7"-17,5-7-9,-5 7-5,0 0-3,0-10-2,0 10 0,0 0-2,0 0-2,0 0 1,0 4-1,0-4 0,-5 14 1,2 1-2,-2-3 0,2 7 1,-2 2-1,-1 3 0,3 1-1,-1 0 1,2 3 0,-2-2-1,1 5 1,2-4-1,-1 0 1,-2-2-1,-1 2 1,1-3-1,2-3 0,-3-1 0,-1-2 0,1-2 0,2-2 1,2-2-1,-4-4 0,5 0 0,0-8 0,-2 14 0,2-14 0,0 0 0,0 7 0,0-7 0,0 0 0,0 0 0,7 3 0,-7-3 0,16 0 1,-7 0-1,6 0 0,4-2 1,3 0 0,-2-1-1,7 2 1,1-4-1,-5 4 1,1 0-1,-1 0 0,-2 1 1,-5 0-1,-1 0 0,-2 0 0,-7 1 0,4 0 0,-10-1 0,6 0 0,-6 0 0,0 0-2,0 0-1,7-7-4,-7 7-13,2-9-2,-2 9-11,-2-16-28,-5 7-26</inkml:trace>
</inkml:ink>
</file>

<file path=ppt/ink/ink20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0:44:39.89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16 105 142,'0'0'33,"-7"-10"-11,-2 2-13,9 8-3,0-6-1,0 6 0,8-5-3,-1 4 0,3 0 0,3 1-1,2 0 0,5 0 0,-4 0 0,7 0 0,-3 0-1,-2 0 1,-1 0-1,-2-5 0,0 2-2,-5-5-1,-6 6-3,-4-7-13,0 0-4,-1-1-9,-7-4-29,-5 0-22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6T21:28:32.363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482 1 35,'0'0'39,"0"0"-11,0 0-7,4 0-7,-4 0-2,0 0-3,0 0-1,0 0-2,0 0 0,0 0-1,0 0-1,0 0 0,-3 1-1,3-1-1,-12 2 1,7-2-2,5 0 1,-16 1 0,5-1 0,-1 0-1,3 0 0,-11 0 1,4 0-1,-4 0 0,2 0 0,-2-2 0,-9 1 0,2 0 0,-2 1 0,-3 0-1,1 0 1,-1 0 0,3 0 0,4 2-1,-2 3 2,7 2-2,5-4 0,3 3 0,4-2 0,8-4 1,-8 8-1,8-8 0,5 11 0,6-5 0,2 1 1,7 4-1,6-1 0,5 5 0,1-3 0,1 4 0,3-2 0,-4 0 0,-2 0 0,-4 0 0,-7-3 0,-4 3 1,-9-3-1,-1 3 0,-5 1 0,-11-1 0,-1 5 1,-8-3-1,-5 0 0,1 1 0,-5-2 0,-2 2-1,-1-6 1,2 3 0,2-6 0,5 4 0,0-3-1,6-1 1,4 0 0,5-3 0,8-5 1,-11 11-1,11-11 0,0 11 0,0-11 0,13 8 0,-1-3 0,-3-1 0,9 2 0,2-2 0,0 0 0,8-2 0,2 1 1,1-2-1,1 1 0,0-1 1,-2-1-1,3 0 0,-3 0 0,-4 0 1,2-2-1,-2 0 0,-8 0 0,0 2 0,-4-1 1,-2 0-1,-4 1 0,-8 0 0,9-1-1,-9 1 0,0 0-1,0 0-1,0 0-9,0 0-8,0 0-8,-3 0-18,-8 2-35</inkml:trace>
</inkml:ink>
</file>

<file path=ppt/ink/ink20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0:44:40.15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12 110 145,'-12'-8'33,"12"8"-12,-1-13-12,8 9-1,2-3-2,9 0-2,5-2-1,5 2 0,1-3-1,5 1-1,0 2-1,-2-1 1,-3 0-1,-2 6 1,-7-2-1,-5 2-1,-2 2-1,-4-4-4,-2 4-13,-7 0-3,0 0-9,0 0-31,3 7-27</inkml:trace>
</inkml:ink>
</file>

<file path=ppt/ink/ink20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0:44:40.59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118 17 158,'-3'-11'27,"3"11"-6,-6-6-16,6 6 0,-10 0-2,10 0 2,-11 18-3,4-6 1,-2 5-1,0 6 0,-2 4 0,-1 7-1,4 2 0,-3 5 0,3 2 0,1-1-1,4 2 1,3 0-1,0-7 0,0 0 0,1-8 0,4-5 0,4-2-1,-5-5 0,6-6-2,-2-1-2,-8-10-11,17 4-6,-6-8-6,3-4-20,1-8-35</inkml:trace>
</inkml:ink>
</file>

<file path=ppt/ink/ink20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0:44:41.07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76 1 173,'-6'9'24,"-4"0"-5,4 5-15,-1 0 0,5 5 0,2 0-2,0-2 1,0 0-2,9-3 0,0-4 0,4-5 0,2-3 0,0-3-1,1-8 1,0-2 0,2-6-1,-4-3 0,0 1 1,-1 4-1,-9-2 0,5 6-1,-8 3 1,-1 8 0,0 0 0,-1 17 0,-3 3 0,-1 5 1,2 5-1,2 6 1,1 3-1,0 5 0,0-4 1,-2 4-1,1-2 1,-7-6-1,3-2 1,-7-7-1,-3-5 1,-3-9-1,-2-6 0,-4-7 0,2-5-1,-1-6-1,7-5-2,-2-5-3,11 2-10,2-8-5,5 0-8,9-3-21,7-1-33</inkml:trace>
</inkml:ink>
</file>

<file path=ppt/ink/ink20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0:44:41.42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11 0 163,'0'-7'25,"0"7"-6,0 0-13,0 0-1,8 6 0,-5 6-2,9 5 0,-3 2 0,5 10-1,-4 0 1,2 5-2,-1 5 1,-6 1-1,-3 1 0,-2-1 0,-4-3 0,-7 0-1,-4-6 0,-2-1-1,1-5-1,0-9-4,3 1-12,3-9-3,10-8-8,0 0-20,9-3-41</inkml:trace>
</inkml:ink>
</file>

<file path=ppt/ink/ink20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0:44:41.98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10 166,'0'0'24,"0"0"-5,6 0-15,4 0 1,0 0 0,5 0-3,-2-1 0,3 1 0,-2 0-1,-2 0 1,0 0-2,1 0 1,-2-1-1,0 1 0,-4 0 0,2-1-2,-9 1-1,7-5-3,-7 5-13,0 0-3,0 0-11,0 7-27,-4-1-20</inkml:trace>
</inkml:ink>
</file>

<file path=ppt/ink/ink20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0:44:42.19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8 47 150,'0'0'31,"-8"13"-9,8-13-12,9 3-4,-3-3 0,10 0-2,-2-3-1,10-1-1,-5-2-1,5 1-1,-2 1 0,2-3-5,-1 3-13,-1-4-3,-6 2-7,0-1-23,0-2-36</inkml:trace>
</inkml:ink>
</file>

<file path=ppt/ink/ink20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0:44:44.03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493 24 62,'0'0'56,"15"0"-26,-3 0-12,-8-2-4,9 2-4,-8-2-3,5 2-2,-10 0-2,9-2 0,-9 2 0,0 0-1,0 0 0,0 0 0,-2-7 0,2 7-1,-16-3 2,7 3-2,-10-2 1,2-1-1,-4 1 0,-5 0 0,-3 1 0,-2 1 0,-1 0 0,-2 0-1,-5 1 1,5 2-1,-3-2 1,7 3-1,5-3 0,-2 2 1,11-1-1,0 1 0,6-1 1,10-2-1,-3 12 0,3-12 0,15 12 1,2-3-1,10-1 0,2 2 0,3 4 0,3 1 0,3-2 0,-6 4 0,-1-5 0,-3 4 0,-10-1 0,-4-1 1,-11 3-1,-3-2 1,-7 1-1,-14 4 1,-4 2-1,-10 0 1,-1 0-1,-7 2 0,-1-3 1,2 3-1,4-5 0,0 2-1,9-3 1,8-2 0,5-4 0,4 0 0,11-4 1,4-2-1,9-1 0,7-1 1,7-1 0,8-2-1,5-1 1,6 0-1,1 0 1,3-4-1,0 0 1,2-1-1,-6 0 1,-2 3-1,-10-3 0,1 3 1,-8-4-1,1 3 0,-10 1 0,-1 1 0,-8 0 0,-8 1-2,8-1-1,-8 1-1,-2 3-7,-12 0-7,1 3-5,-3 2-9,-1 0-28,-7 4-28</inkml:trace>
</inkml:ink>
</file>

<file path=ppt/ink/ink20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0:44:44.46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20 7 155,'0'0'29,"-11"-7"-8,11 7-13,0 0-3,0 0-1,0 0-1,-5 6-1,5 3 0,-1-2-1,1 3 1,0 3-2,-2 0 1,2-1 0,0-1-1,0-1 0,0-2 0,0-8-1,3 8-2,-3-8-2,6-5-8,5-2-7,-8-6-7,7-1-19,-8-9-30</inkml:trace>
</inkml:ink>
</file>

<file path=ppt/ink/ink20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0:44:44.62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18 0 171,'0'0'24,"-12"0"-6,12 0-14,0 0-2,-6 7-1,6-7-3,0 0-5,9 10-12,2-8-5,-4 0-15,5-1-30</inkml:trace>
</inkml:ink>
</file>

<file path=ppt/ink/ink20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0:44:44.89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5 172,'0'0'24,"13"0"-5,-7-1-15,7 1 1,-1-1-2,3 1-1,-7 0-1,5 0 1,-2 0-2,0 0-1,-5 0-1,-6 0-2,12 1-11,-12-1-5,0 0-7,0 0-20,-2 6-34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6T21:28:32.364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28 1 92,'0'0'49,"-2"9"-18,2-9-22,-10 7-1,10-7-1,-4 11-3,4-11 1,-3 13-2,-4-6 0,7 6-2,0-6 1,0 2-1,7 0 0,-6-2-1,-1-7 1,10 15-1,-10-15 0,9 5 0,-9-5-1,13 0-1,-7-1-2,-4-11-7,7 5-10,-7-4-11,0-3-24,-1-1-21</inkml:trace>
</inkml:ink>
</file>

<file path=ppt/ink/ink20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0:44:45.08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37 160,'0'0'26,"10"3"-10,3-1-11,-1-2-2,0-2-1,7 0-3,-5-3-14,5-3-6,-3 2-10,0-1-23,2-5-23</inkml:trace>
</inkml:ink>
</file>

<file path=ppt/ink/ink20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0:44:45.27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9 0 180,'0'12'23,"0"-12"-4,-3 19-16,-2-7 0,5 3 0,0 0-2,0-2-3,6 5-2,-6-8-16,0 0-2,0-10-11,0 0-28,0 0-29</inkml:trace>
</inkml:ink>
</file>

<file path=ppt/ink/ink20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0:44:46.78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-3 34 23,'0'-12'62,"0"12"-10,3-7-28,-3 0-7,0 7-5,2-8-4,-2 8-2,0 0-2,0 0 0,0 0-1,0 0 0,0 0-1,7 8 0,-7-1 0,1 5-1,1 1 0,-1 5 0,-1-3 0,3 4 0,-1 0 0,4-1 0,-3-3-1,-2-1 1,2-6 0,0 0 0,-3-8-1,10 10 1,-10-10-1,10 0 0,-10 0 1,6-13-1,-3 4-1,3-1 1,-3-1 1,-2 2-2,2-1 1,-3 10 0,9-8 0,-9 8 0,0 0 0,6 9 0,-3 1 0,4-3 0,-4 5 0,7-3 1,-3-3-1,5-4 0,3-2 1,-1 0-1,1-3 1,1-3-1,-2-4 1,1-2-1,-2-1 1,-5 1-1,2-3 0,-6 1 0,-1 0 0,1 3-3,-1 1-6,-3 1-9,0 0-4,-1-2-10,1 3-32,0-4-28</inkml:trace>
</inkml:ink>
</file>

<file path=ppt/ink/ink20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0:44:48.55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94 30 72,'0'-9'42,"0"9"-14,0-13-8,0 13-7,0-8-3,0 8-3,0 0-1,0 0-1,-6 12-1,6 0-1,-3 6 0,2 6 0,-7 3 0,5 8 0,-2-1-1,-3 8-1,2-3 1,-2 2-1,2-5 0,-6 2 0,6-8-1,-3-2 1,5-5 0,-3-5-1,5-2 1,1-6-1,1-1 0,0-9 0,1 10 1,-1-10-1,13 1 0,-1-1 0,1 0 1,3 0-1,3-1 1,6-2-1,0 1 1,3 0-1,1-1 1,0 0-1,-1 2 0,-8-1 1,1-1-1,-6 1-1,-10 1 0,-5 1-1,0 0-2,-4-9-4,-5 5-9,-5-1-6,-1 2-9,-3-2-27,1 0-20</inkml:trace>
</inkml:ink>
</file>

<file path=ppt/ink/ink20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0:44:48.77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 79 160,'8'-2'26,"9"1"-6,-3-4-13,7 4-2,3-1-1,-2 1-1,3-3-2,-4 0 0,2-2-2,-8 1 0,1 2-6,-13-4-11,0-1-4,-4 0-10,-5-2-26,-8-2-22</inkml:trace>
</inkml:ink>
</file>

<file path=ppt/ink/ink20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0:44:49.00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3 107 155,'-4'-8'27,"4"-4"-7,7 4-12,5-1-1,5-1-1,-1 2-2,12 1-2,2-3 1,3 2-1,0 2-1,3 0-1,0 0 0,-6 1-3,0 5-2,-11-3-12,0 3-5,-7 3-6,-2 5-26,-9 0-29</inkml:trace>
</inkml:ink>
</file>

<file path=ppt/ink/ink20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0:44:49.46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45-1 149,'0'0'30,"0"0"-12,-10 0-9,10 0-2,0 0-1,0 0-1,0 0-2,-6 12-1,6-12 1,-11 14-2,8-4-1,-4 1 1,4 2-1,0 0 1,3 1-1,0-3 0,0-1 0,0-2 0,0-8-1,10 4-1,-2-4-3,1-8-6,0-3-9,1-2-6,4-4-15,-8-5-33</inkml:trace>
</inkml:ink>
</file>

<file path=ppt/ink/ink20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0:44:49.62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30 2 168,'-10'-3'24,"10"3"-5,-14 0-14,14 0-2,-5 6 0,5-6-3,-1 13-3,1-13-10,0 9-6,0-9-9,4 5-21,6-5-31</inkml:trace>
</inkml:ink>
</file>

<file path=ppt/ink/ink20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0:44:50.21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140 22 116,'6'-11'41,"-6"11"-20,1-11-11,-1 11 0,0 0-2,0 0-3,-4 10 0,-4-1-2,-2 7 1,3 5-2,-6 5 0,-2 3 0,2 5 0,-2 6 0,2 1-1,4-1 0,-2 3 0,0 0-1,7-6 1,-2 1-1,0-5 0,5-3 0,1-4-1,0-6-2,3 0-3,-2-12-12,8-1-4,0-7-8,4-7-25,0-3-27</inkml:trace>
</inkml:ink>
</file>

<file path=ppt/ink/ink20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0:44:50.74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22 12 166,'0'0'25,"-4"-7"-6,4 7-14,0 0-1,-3 13 1,-2-3-2,5 6-1,-2 0-1,2 4 1,5-1-1,1-1 0,6-6 0,3 0 0,-1-5-1,4-5 1,0-2-1,5-2 1,-4-7-1,0-3 0,-2-5 0,-3 3 1,1-7-1,-5 2 0,-1-1 0,-3 5 0,-5 0 0,1 9 0,-2 6 0,0 0 0,-3 13 0,0 6 0,-4 7 1,2 5 0,2 5-1,-4 4 2,1 0-1,-3 3 0,1 1 0,-4-4 0,-3-1-1,-1-5 1,-5-6 0,2-9-1,0-5 0,0-8 0,1-6 0,1 0 0,8-7-1,-3-7-2,11 2-1,1-7-4,6 9-8,4-8-6,9 5-6,3-4-21,0 3-34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6T21:28:32.365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19 7 121,'0'0'41,"-14"-7"-16,14 7-15,-5 0-3,5 0-3,0 0-1,-4 7-2,4-7-1,0 0-1,6 9-4,-6-9-13,8 5-6,-8-5-17,15 3-27</inkml:trace>
</inkml:ink>
</file>

<file path=ppt/ink/ink20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0:44:51.00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31 19 174,'0'0'25,"10"-8"-6,-10 8-12,0 0-4,0 0 1,-9 0-1,3 4-1,0 6-1,0 1 0,2 1 0,-1-2-1,3 1 0,2-3 0,0-8-1,10 9-2,-3-10-1,5-1-4,-2-9-9,6-3-5,-4-4-8,-3 1-27,0-6-21</inkml:trace>
</inkml:ink>
</file>

<file path=ppt/ink/ink20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0:44:51.15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23 2 166,'-7'-4'24,"7"4"-6,-13 0-13,13 0-2,-3 9-2,3-9-2,0 10-9,0-10-9,2 0-6,8-7-18,-3-2-26</inkml:trace>
</inkml:ink>
</file>

<file path=ppt/ink/ink20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0:44:51.51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91 0 169,'0'0'25,"14"9"-6,-9 0-14,6 11 1,-6 4-2,6 7 0,-6 3-1,5 7-1,-6 2 0,5 0 0,-6 0-1,-3 1 1,0 1-1,-6-1 0,-5-5 0,-6 1-1,-6-1-1,-2-6-3,2 2-7,-2-9-10,6-5-3,1-9-10,18-12-37</inkml:trace>
</inkml:ink>
</file>

<file path=ppt/ink/ink20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0:44:52.65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49 128,'0'0'37,"0"0"-14,0 0-14,0 0-1,10 1-3,2-1-1,4 0-1,1 0-1,11 0 1,-2 0-2,4 0 0,0 0 0,-1 0 0,-4-2-1,0-2 0,-8 1-2,-3-4-2,-6 4-9,-3-4-8,-5 7-5,-5-17-20,-2 10-30</inkml:trace>
</inkml:ink>
</file>

<file path=ppt/ink/ink20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0:44:52.88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32 0 155,'-12'1'28,"12"-1"-7,-2 21-13,-1-9-2,3 9 1,0 0-3,0 4-1,-1 0-1,1 1 0,-5-3-2,0-2-1,5-1-5,-4-6-12,4-4-3,0-10-7,17 8-24,-2-9-38</inkml:trace>
</inkml:ink>
</file>

<file path=ppt/ink/ink20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0:44:54.31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514 35 28,'8'-1'51,"-8"1"-9,0 0-23,0 0-4,0 0-3,0 0-3,5-7-1,-5 7-2,0 0 0,0 0-2,0 0 1,-5-6-2,-3 4 0,1-1-1,-8 0 1,5 1 0,-8-1 0,1 2-1,-5-1-1,-2 0 1,-3 0-1,-3 2 0,0 0-1,-3 0 0,-3 1 1,-1 2-1,3 0 0,2 2 1,3 2-1,1-2 1,6 0-1,7 1 1,5 2-1,7 1 0,3-2 1,9 6-1,9 0 1,5 4-1,2 0 0,4-1 0,5 4 1,0 1-1,-4-4 0,0-1 0,-4 0 0,-8-2 0,-2-3 1,-10 3-1,-6-1 1,-6 3-1,-10 0 1,-6 3 0,-6 0 0,-3 2-1,-6 1 1,5 1 0,-1-1 0,-1-4-1,5 0 1,5-1-1,8-5 1,3 2-1,5-6 0,6-1 0,2-7 0,2 14 0,4-10 1,6-1-1,0 2 0,4-2 0,4-1 0,4 0 0,4 0 0,2-2 0,7 0 0,3 0 1,1 0-1,6 0 0,-6-1 0,2 0 1,0 1-1,-9-3 0,-5 2 0,-3 1 0,-7-1 0,-5-1 0,-7 2-1,-7 0-2,0 0-4,0 0-6,0 0-9,0 0-4,-7-5-17,7 5-41</inkml:trace>
</inkml:ink>
</file>

<file path=ppt/ink/ink20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0:44:55.15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8 19 65,'0'0'49,"10"-5"-21,-10 5-10,8-6-3,-8 6-6,0 0-1,4-9-1,-4 9-2,0 0-1,0 0 0,0 8 0,-1 0-2,-5 0 0,1 6 2,3-2-2,-3 4-1,-1-1 1,3-1-1,3 2-1,-1-5 1,1-1 0,1-2-1,-1-8 0,15 6 0,-3-6-2,-2-2-1,5-1-4,-4-4-11,2-4-4,-1-2-10,-3-3-28,-2-1-25</inkml:trace>
</inkml:ink>
</file>

<file path=ppt/ink/ink20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0:44:55.34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24 22 165,'-9'-3'24,"0"-3"-5,9 6-14,-7-10-2,7 10-1,0 0-2,0 0-3,9-4-11,-2 4-6,5 0-9,-5 2-23,7 1-23</inkml:trace>
</inkml:ink>
</file>

<file path=ppt/ink/ink20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0:44:55.59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26 169,'0'0'24,"7"0"-5,0 1-13,2-2-2,3 0 0,3-4-2,1 2 0,0-1-1,1 0-1,-6 0-1,2 1-1,-4 3-6,-9 0-11,8-2-3,-8 2-11,-5 0-30,-1 0-20</inkml:trace>
</inkml:ink>
</file>

<file path=ppt/ink/ink20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0:44:55.76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22 146,'0'0'30,"10"6"-10,3-4-16,-1-2-1,-2 0-4,6-3-13,0-2-7,-2-1-12,2 0-27,3-4-11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6T21:28:32.366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-1 0 96,'0'0'50,"8"4"-20,2-2-18,-10-2-3,16 1-3,-8-1-2,4 0-1,0-2-2,-3 2 1,4 0-2,-2 0 2,-4 0-2,-7 0-2,14 0 0,-14 0-3,9 0-13,-9 0-6,0 0-17,0 0-29</inkml:trace>
</inkml:ink>
</file>

<file path=ppt/ink/ink20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0:44:55.97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53 0 170,'0'0'24,"-5"9"-3,-4-5-16,9 7 0,-6-3-1,3 7 0,-4 0-1,2 1-2,-2 4 0,1-5-2,3 1-1,0-4-6,3-1-12,0-11-4,3 8-11,5-8-37</inkml:trace>
</inkml:ink>
</file>

<file path=ppt/ink/ink20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0:44:57.55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70 38,'0'0'56,"0"-12"-18,0 12-14,1-14-8,-1 14-4,0-12-3,0 12-2,2-11-2,-2 11-2,0 0 1,0 0-1,0 0-1,0 0 0,0 0-1,1 10 2,-1 1-2,3 5 0,-3 3 0,5 3 1,-4-1-2,2 0 1,0-1 0,6-1 0,-5-7 0,3 1-1,1-9 1,2-1-1,-4-3 1,5-3 0,-2-4-1,-1-4 0,3-1 0,-5-6 0,6 0 0,-8 4 0,6-6 0,-7 8 0,3-2 0,-6 14 0,7-5 0,-7 5-1,3 8 1,2 5 0,-4 0 0,4 4 0,-2-1 1,7-3-1,-4-3 1,3-1-1,0-5 1,1-4 0,1-4-1,0-5 1,-1-2 0,2-5-1,-4 0 0,4-3 0,-3-4 0,-2 5 1,2-2-1,-6 4-1,3 2 0,-3 3-2,-3 11-2,3-9-9,-3 9-6,0 0-6,5 11-16,-5-11-34</inkml:trace>
</inkml:ink>
</file>

<file path=ppt/ink/ink20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0:44:57.94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8 22 128,'0'0'37,"0"0"-14,-8 2-13,8-2-2,0 0-2,0 0 0,0 11-2,0-11 0,12 4-2,-4-4 0,2 3 1,3-3-2,2 0 0,-1 0 0,1 0 0,0 0-1,-4-4 1,3 1-2,-3-2-1,0 2-1,-11 3-4,14-7-12,-14 7-3,9-11-10,-9 11-26,12-9-26</inkml:trace>
</inkml:ink>
</file>

<file path=ppt/ink/ink20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0:44:58.19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16 7 155,'0'-8'27,"0"8"-6,0 0-13,0 0-2,0 5 0,-2 6-2,2 5-1,-1 4 0,-1 3-1,-3 1-1,3 2 1,2-3-2,-1-1 0,1-6-1,0-1-3,3-4-11,-3-11-6,15 7-4,-6-9-19,4-9-36</inkml:trace>
</inkml:ink>
</file>

<file path=ppt/ink/ink20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0:44:59.71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152 58 92,'3'-9'40,"-3"0"-15,0 9-8,0-17-6,0 17-2,1-13-3,-1 13 0,0-10-2,0 10-1,0 0 1,0 0-2,-1 10 1,-2 3-1,-5 5 0,3 5 0,-3 4-1,1 3 0,-3 1 1,-2 4-1,-1-5 0,2 1-1,-4-1 1,2-4-1,-1-6 1,2 1-1,2-4 0,1-1 0,6-6 0,0-2 0,3 0 0,0-8 0,14 6 1,-1-6-1,4 0 0,5-1 1,5-4-1,2 0 1,3 0-1,0 1 1,-2-1-1,-1 3 0,-6-2 1,-1 1-1,-6 2 0,-3-2 0,-6 1 0,-7 2 0,9-3-1,-9 3-1,0 0-1,-1-7-2,1 7-3,0 0-10,-8-10-5,3 2-10,3 1-27,-7-2-20</inkml:trace>
</inkml:ink>
</file>

<file path=ppt/ink/ink20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0:44:59.96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98 158,'0'0'26,"0"0"-5,10-3-14,1-2-2,10 5 0,-4-5-3,5 3 1,-2-3-2,-1 1-1,1-2-1,-5 0-1,-2 1-3,-7-7-4,0 4-10,-6-5-5,0 5-16,-6-7-28</inkml:trace>
</inkml:ink>
</file>

<file path=ppt/ink/ink20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0:45:00.19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32 92 112,'-14'-9'43,"4"3"-17,2-3-11,8 9-6,3-8-1,15 3-2,-2-2-1,8 3-1,4-1 0,6-2-2,1-1 0,1 5 0,-2-3-2,-1 2 0,-7-1-1,-4 0-1,-1 5-4,-13 0-11,0 0-4,-8 0-7,4 10-23,-4-10-33</inkml:trace>
</inkml:ink>
</file>

<file path=ppt/ink/ink20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0:45:00.80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16 17 81,'0'0'54,"0"-11"-19,0 11-19,0 0-6,0-6-1,0 6-3,0 0-1,-1 6-2,-2 2 0,2 0 0,-1 2-1,1 2 0,-4-1-1,5 4 1,-1-4-1,1 3 0,0-5-1,0 1 1,0-10-1,1 8 0,-1-8-2,13 0-2,-2-1-6,-1-7-10,2-4-4,3-4-13,0 0-32</inkml:trace>
</inkml:ink>
</file>

<file path=ppt/ink/ink20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0:45:01.00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38 6 161,'-16'-4'26,"7"2"-6,3 2-14,-3 0-2,9 0-1,0 0-1,0 0-1,5 8-4,-5-8-2,17 5-14,-9-1-2,3 1-14,0 0-29,1 2-12</inkml:trace>
</inkml:ink>
</file>

<file path=ppt/ink/ink20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0:45:01.56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61-2 149,'0'0'29,"0"0"-7,0 0-14,-3 4-3,3-4 0,0 0-1,3 11-2,-3-11 0,3 13-1,-3-2 0,0-1-1,-7 3 0,0 1 0,-6 2-2,-2-4-9,5 1-8,-2-5-6,12-8-15,0 0-34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6T21:28:32.367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9 0 118,'-9'7'40,"9"-7"-14,11 8-18,-11-8-2,17 3-1,-3-3-2,-3 0-2,4 0 0,2 0-1,-1 0-1,-1-3-2,1 2-4,-4 0-11,0-4-10,2 2-23,-4-2-19</inkml:trace>
</inkml:ink>
</file>

<file path=ppt/ink/ink20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0:45:02.30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7 10 96,'0'0'49,"4"-11"-26,-4 11-8,0 0-4,0 0-2,0 0-3,3 4-1,-3-4-1,0 16 0,0-5-1,-1 3-1,-4 0 0,2 2-1,2 0 1,-1 0-1,1-2 0,1-1-1,0-4 1,3 2 0,-3-11 0,13 8-1,-4-5 0,1-3-1,4-1 0,0-5-3,3-1-5,-4-5-12,3 0-2,-2-4-14,0-1-30</inkml:trace>
</inkml:ink>
</file>

<file path=ppt/ink/ink20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0:45:02.52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19 5 153,'-12'0'28,"5"-3"-7,7 3-16,0 0-1,0 0 0,4-2-3,7 1-1,2 1-5,-3 0-13,5 0-4,-1 0-12,3 1-29,-1 1-11</inkml:trace>
</inkml:ink>
</file>

<file path=ppt/ink/ink20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0:45:08.53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15 17 20,'0'0'54,"-7"0"-7,7 0-22,0 0-8,0 0-5,0 0-3,-8-2-3,8 2 0,0 0-2,0 0-1,0 0 0,0 0-1,0 0 0,0 0 0,0 0 0,0 0 0,5 0-1,-5 0 0,10 1 1,-3 0 0,2 0 0,1 0-1,1 0 0,2-1 0,-2 2-1,3-2 1,-3 0 0,4 0-1,-5 0 1,0-2-1,1 2 0,-4-2 1,-7 2-2,7-4 1,-7 4-2,0 0-1,0 0-6,-7-7-10,7 7-5,-13-7-14,13 7-25</inkml:trace>
</inkml:ink>
</file>

<file path=ppt/ink/ink20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0:45:08.83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 8 74,'0'0'58,"0"0"-24,0 0-16,0-8-6,0 8-3,0 0-3,3 8-1,-3-8-2,0 14 0,0-4 0,0 3-1,0-2-1,-3 5 1,3-2-1,0 0 0,-1 1 0,1-5-1,-2-1 0,2-1 0,0-2-1,0-6-4,0 0-12,0 0-5,3-3-5,-3-4-24,3-2-31</inkml:trace>
</inkml:ink>
</file>

<file path=ppt/ink/ink20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0:45:09.59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90 118,'0'0'39,"0"0"-21,0 0-7,0 0-2,0-8-4,0 8-1,3-8-1,-3 8 0,10-13-1,-3 6 0,-4-3 0,6-1 0,-3 2-1,1 1 2,-4 0-2,-3 8 1,7-10-1,-7 10-1,0 0 1,0 0 0,0 10-1,-2 2 1,-3-2-1,2 5 1,-1 0-1,-2 3 1,2 0-1,-1 0 1,1-1-1,0-1 1,-1-2-1,4-2 1,-1 1 0,-1-5-1,3-8 1,-1 10-1,1-10 0,0 0 0,0 0-1,0 0-1,6 0-6,-6 0-10,1-5-5,-1 5-8,5-11-30,-4 2-28</inkml:trace>
</inkml:ink>
</file>

<file path=ppt/ink/ink20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0:45:11.49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115 32 5,'0'0'18,"5"-7"-1,-5 7 3,0 0-1,6-11 0,-6 11 1,0 0-3,0 0-2,2-7-3,-2 7-2,0 0-1,0 0-3,0 0 0,0 0-2,0-5 1,0 5-2,0 0 0,0 0-1,0 0 1,0 0-1,-7 2-1,7-2 1,-9 7-1,9-7 0,-11 12 2,8-5-2,-6 2 0,3 3 0,-1-2 1,0 6-1,-1-1 0,1 2 0,-2 3 0,2 2 0,-2 1 0,3 2 0,-3-3-1,5 2 1,0 1 0,2 0-1,-1-1 1,3 1-1,0-3 0,3 0 1,2-1-1,0-3 0,1-1 0,0 0 0,1-4 0,-2-1 0,-1-3 0,2-1 1,-6-8-1,6 11-1,-6-11-1,0 0-3,12 5-11,-12-5-4,0 0-7,4-3-21,-4 3-38</inkml:trace>
</inkml:ink>
</file>

<file path=ppt/ink/ink20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0:45:12.91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26 29 28,'0'-14'60,"0"14"-10,-6-7-27,6 7-8,0 0-4,-1-9-4,1 9-1,0 0-3,-2 8 1,-1 0-1,3 9-2,-3 1 0,1 4 1,-3-1-1,2 5 0,2-1 0,1-3-1,1-2 1,5-3 0,0-6-1,4-2 1,0-5 1,4-4-2,1 0 1,2-4-1,1-6 1,-4 0-1,4-6 0,-4 0 1,2-5-1,-5-1 0,-2-1 0,0 0 0,-5 1 1,-1 8-1,-2 0 0,-1 14 0,-2-6 0,-1 11 0,-3 8 1,2 5-1,-1 5 1,4 5 0,-1 5-1,2 1 1,-3 3 0,2-3 0,-2 3-1,-1-3 1,0-2 0,-5-4-1,-3-3 1,4-5-1,-7-4 1,2-5 0,0-2-1,-2-5 1,0-4 0,2 0-1,0-3-1,0-6 0,5 4-1,-2-5-1,10 10-5,-3-17-10,5 8-4,5-2-12,5 3-26,2-3-27</inkml:trace>
</inkml:ink>
</file>

<file path=ppt/ink/ink20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0:45:13.28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40 0 163,'0'0'26,"-7"-1"-9,2 8-12,1 1-1,-2 5-1,0 0-1,4 4 1,0-3-2,-3 3 0,3-6 0,2 2 0,0-5 0,0-8-2,9 4 0,-9-4-2,14-3-7,-6-6-10,0-4-5,-2-2-17,4-3-31</inkml:trace>
</inkml:ink>
</file>

<file path=ppt/ink/ink20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0:45:13.45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23 3 153,'-10'-2'28,"4"2"-7,6 0-16,-7 0-2,7 0-1,0 0-2,0 10-4,0-10-14,9 6-5,-2-3-16,0-3-27</inkml:trace>
</inkml:ink>
</file>

<file path=ppt/ink/ink20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0:45:14.59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44 16 43,'0'0'57,"0"0"-13,-3-9-26,3 9-5,0 0-2,0-8-4,0 8-1,6-1-1,3 3-1,-9-2 0,15 17-1,-10-6 0,0 6-1,1-1 1,-3 4-2,-3-1 1,0-1-2,-4-4 0,-8 1-1,0-6 0,-3-1-4,6 0-6,-4-8-9,1 0-7,2-3-20,7-5-29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6T21:28:32.368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10 0 121,'0'0'41,"6"4"-16,-6 6-13,0-10-6,-9 18-2,6-7-1,1 3-2,0 0 1,2 1-2,0-2 0,0 2-2,4-3-1,-4-4-14,0-8-7,1 8-14,-1-8-31</inkml:trace>
</inkml:ink>
</file>

<file path=ppt/ink/ink20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0:45:15.35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15 39 74,'4'-9'58,"-3"2"-23,-1-3-21,0 10-3,0-12-3,0 12-2,0 0-1,0 0-2,-7 13-1,6 3 0,-2 3 0,1 3 0,1 1-1,1 2 1,1-2-1,5-2 0,3-8 0,4-2 0,-1-6 0,1-5 0,6-1 0,-1-10-1,-4-1 0,4-5 0,-4-5 1,0 1-1,-6-4 0,1 3 0,-4 0 0,0 3 0,-5 5 0,0 6-1,0 8 1,-8 1 0,3 13 0,-2 4 0,4 7-1,0 0 2,2 7-1,1-1 0,0 2 0,0 0 1,4-1 0,-1-1-1,-2 1 1,-1-3 0,0-2 0,-2 0-1,-4-6 1,-8-1 0,1-6-1,-3-1 1,-1-5-1,0-5 0,-3-1 0,1-3-1,4-4-1,2-4-1,9 2-3,-7-5-8,11 3-8,8-4-7,1 5-20,4-3-35</inkml:trace>
</inkml:ink>
</file>

<file path=ppt/ink/ink20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0:45:15.69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24 5 160,'0'-6'26,"0"6"-6,0 0-15,0 0-1,-8 3-1,5 5 1,0-1-3,2 6 1,-1-3-1,1 4 0,-4-3 0,5 0-1,0-4 1,0-7-1,8 8-1,-8-8-1,13 0-1,-10-7-10,9 2-8,-6-9-8,4 2-19,-4-5-34</inkml:trace>
</inkml:ink>
</file>

<file path=ppt/ink/ink20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0:45:15.85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21 0 160,'-8'1'25,"-1"2"-6,9-3-17,-6 5-1,6-5-7,0 0-12,1 4-8,7-4-19,2-4-24</inkml:trace>
</inkml:ink>
</file>

<file path=ppt/ink/ink20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0:45:17.00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16 22 48,'0'0'58,"-10"5"-14,10-5-27,-7 5-6,7-5-2,0 0-2,0 0-2,0 0-1,0 0 0,13 7 0,-6-7-1,6 0 0,0 0-1,2 0 1,0-1-1,-2 0-1,0-1-1,2 1 1,-2-1 0,-7 1-1,6 1 0,-12 0-2,9-4-1,-9 4-10,0-9-8,0 9-6,-3-9-20,-2 0-34</inkml:trace>
</inkml:ink>
</file>

<file path=ppt/ink/ink20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0:45:17.27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21 0 142,'0'0'34,"-10"2"-11,10-2-11,-4 8-6,4 2-1,-2-4-2,2 5-1,0 2 0,0 2-1,-1-2 1,1 2-2,0-4 0,0 0 0,0-2-2,0-1 0,1 0-1,-1-8-11,10 2-7,-10-2-7,15-2-20,-4-3-33</inkml:trace>
</inkml:ink>
</file>

<file path=ppt/ink/ink20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0:45:17.60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7 0 161,'0'0'27,"5"6"-6,-4 5-15,-1 2-2,0 4 1,0 2-2,0 1-1,0 2 0,-1 0-1,-4-4 1,4 0-2,-2-4 1,1-3-1,1-1-1,1-10-1,0 10-3,0-10-11,0 0-6,1-2-8,5-5-25,3-3-34</inkml:trace>
</inkml:ink>
</file>

<file path=ppt/ink/ink20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0:45:19.16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15 53,'0'0'37,"0"0"-6,1-7-10,-1 7-5,0 0-5,0 0-3,0 0-2,0-10-1,0 10 1,0 0-3,0 0 0,0 0 0,0 0 0,0 0-1,0 0 0,0 0 0,3 5-1,-3-5 1,9 2 0,-9-2-1,12 5 1,-12-5 0,7 7-1,3-4 0,-6 4 0,7 4 0,-7-3 0,6 4 0,-4-1 0,3 3-1,-2-1 1,2 2-1,-4 0 1,4 2 0,-4 0-1,3 1 1,-5 2-1,2-2 1,-4 3-1,5-4 1,-6 1-1,0-2 1,0 4-1,-5-4 0,3 1 1,-4 1-1,0 0 0,-1-4 0,-4 5 0,4-5 1,-4 1-1,0 0 0,4-4 0,-6 1 0,4-2 0,2-3 0,0 1 0,7-8-1,-7 7-2,7-7-2,0 0-11,0 0-5,0 0-9,0 0-22,2-4-38</inkml:trace>
</inkml:ink>
</file>

<file path=ppt/ink/ink20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3-11-18T21:09:28.54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</inkml:trace>
</inkml:ink>
</file>

<file path=ppt/ink/ink20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3-11-18T20:44:45.794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0 0,'0'0</inkml:trace>
</inkml:ink>
</file>

<file path=ppt/ink/ink20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1:04:21.389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78 25 25,'0'0'28,"7"-10"0,-7 10-5,3-9-1,-3 9-8,0 0-3,0 0-2,0 0-1,6-6-1,-6 6-1,0 0 0,0 0-1,0 0 0,0 0-1,0 0 0,-6 8-1,3 3 0,-4-1-1,2 6 1,-1 2-2,-1 3 1,1-1 1,4 6-2,-4 0 0,2 5 0,1-1-1,0 1 0,-2-3 1,2-1-1,2 2 0,-4-5 0,1-3 0,2 0 1,-1-3-1,2-3 1,-2-4-1,1 0 1,2-11-1,-3 12 1,3-12-1,-3 9 1,3-9-1,0 0 1,0 0-1,-1 6-1,1-6 1,0 0 1,0 0-1,0 0 0,6-4 0,1 4 1,2-2-1,5 1 0,2-3 1,5 3 0,-3-3-1,5 0 1,-1 2-1,-2 1 1,0 1-1,0 0 0,-5 0 1,-3 3-1,-3-1 0,1 0 1,-4-1-1,-6-1-1,11 3 1,-11-3 0,0 0 0,9 1-1,-9-1-1,0 0-2,0 0-4,0 0-12,4-5-4,-4 5-13,0-11-33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9T11:03:42.44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11 0 55,'0'0'51,"0"0"-12,-11 6-26,11-6-2,0 0-3,0 0-2,0 0-3,0 8 1,0-8-1,0 0 0,11 0 0,-5 1-1,5 1 0,0 3 0,0-4 0,3 5-1,0 0 1,0 3-1,-3-3-1,0 0 1,1-2 0,-4 1-1,0 1 2,1-2-2,-1-3 0,0 4 1,-1-4-1,1 1 0,0 5 0,1-5-2,-1 2-2,-8-4-12,16 4-5,-7-4-14,-9 0-27,14-1-14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6T21:28:32.369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216 85 67,'0'0'35,"0"0"-3,8-9-15,-8 9-3,0 0-4,2-9-3,-2 9-1,0 0-2,-2-11 1,2 11-2,-9-11 0,9 11 0,-13-10-1,6 5 0,-6-3 0,6 1-1,-7 4 0,-2-2 0,1 1 0,1 1 0,-3 3-1,3 0 1,-1 3-1,-1 0 1,2 3-1,7-3 1,-7 4-1,5 1 0,2 0 0,6-2 0,-1 2 0,2 4 0,2-3 0,1 3 0,3 0 0,5 3 0,1-4 0,2 3 0,-5-1 0,5 1 0,-1-1 2,1 1-2,-5-2 0,3 3 0,-1-4 0,-3 4 0,-1-5 1,-2 1-1,-2 0 1,-1-2-1,-2 2 1,0-4 0,0-7 0,-7 14-1,7-14 1,-13 10 0,6-8-1,-5 2 1,0-4-1,4 0 0,-6 0 1,0 0-1,2-2-1,4-2 1,-3 3-2,2-3-1,9 4-3,-9-4-6,9 4-9,0 0-8,0 0-26,0 6-24</inkml:trace>
</inkml:ink>
</file>

<file path=ppt/ink/ink21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1:04:21.798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15 54 134,'0'0'35,"-9"-5"-11,9 5-17,0 0-1,-6-2-1,6 2-3,0 0 0,6 0 0,3 0 0,2 0-1,-1 1 2,5-1-2,2 1 1,0-1-1,1 2 0,-2-2-1,1 0 0,-3 0 1,-2 0-1,-2 0 0,1 0-1,-11 0 0,13-3-2,-11-6-10,-2 9-8,4-14-6,-2 6-22,-2-9-35</inkml:trace>
</inkml:ink>
</file>

<file path=ppt/ink/ink21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1:04:22.101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21 34 145,'-6'-4'33,"6"4"-11,-15-6-14,15 6-3,0 0 0,4-5 0,7 3-3,0 2 0,2 0 0,5 0 0,2-3 0,-1 1-1,4-1 0,-1 1 0,1 2 0,-2-1-1,-3-1 1,-2-1-2,0 3-1,-4-2-4,0 2-13,-12 0-4,7 0-11,-7 0-31</inkml:trace>
</inkml:ink>
</file>

<file path=ppt/ink/ink21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1:04:26.190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119 16 25,'0'0'37,"11"-8"-1,-11 8-10,0 0-6,1-8-6,-1 8-4,0 0-2,0 0-2,0 0-1,0 0-1,0 0-1,-3 8 0,3-8 1,-12 13-2,6-8 1,-1 5-1,-1-1 1,-1 4-2,1-2 2,1 4-2,-2 1 0,0 4 0,3-1-1,-2 6 1,1 0 0,-1 1-1,2 7 2,0-5-2,3 4 0,0 1 1,1-3-1,-1 0 0,3-1 0,0 4 0,0-8 1,0 4-1,5-3 0,-4-4 0,2 3 0,3-6 0,-1-1 1,-2-4-1,3 0 0,-3-4 1,-3-10-1,8 13-1,-8-13-1,7 0-9,-7 0-9,9-9-5,-3-2-19,-1-4-36</inkml:trace>
</inkml:ink>
</file>

<file path=ppt/ink/ink21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1:04:27.221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50 3 76,'0'0'43,"0"0"-17,0-9-8,0 9-6,0 0-3,0 0-2,-8-1-1,8 1-1,0 0-1,-9 9 0,9-9-2,-8 15 1,-2-1-2,7 2 1,-2 1-1,1 2 0,2 6 1,2 1-1,2 0-1,7-2 1,-3-4-1,5-2 1,2-3-1,4-7 0,-2-1 0,5-7 0,2-4 1,0-5-1,2-4 1,-1-2-1,-4-5 1,1-2-1,-5 0 0,-3-4 1,-3 2-1,-3 4 0,-1-1 0,-5 7 0,0 7 1,0 7-2,-9 0 2,6 12-1,-8 9 1,7 3 0,-5 2-1,6 7 0,1-3 1,-1 4-1,3 2 1,-3 2-1,0-2 0,1 1 1,-2-5 0,-2 1-1,-5-3 1,1 1-1,-6-7 1,1-8-1,-1-3 0,-1-3 0,-1-3-1,1-5 0,0-7 0,-1-6-4,8 3-9,-4-6-8,9-2-6,-2-10-22,7-1-38</inkml:trace>
</inkml:ink>
</file>

<file path=ppt/ink/ink21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1:04:28.621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24 79 85,'0'0'52,"0"0"-21,0 0-19,0 0-4,0 0-1,0 0-1,0 0-1,0 0-1,0 0-1,1-4 0,-1 4 0,11-10 0,-8 2-2,4-2 1,-1-2-1,1 4 0,0 0 0,-4-1 0,-3 9-1,6-10 1,-6 10-1,0 0 0,0 0 0,0 0 1,-1 7 0,-2 4-1,1 0 1,1 5-1,1 4 1,-2 2-1,2 0 1,0 4-1,0-8 0,0 2-1,-3 1 1,3-4 1,-1-3-1,-2-1 0,3-13 0,-5 8 0,5-8 1,-8 2-1,8-2 1,-12-6-1,12 6 0,-13-7 0,13 7-1,-14-5 2,14 5-1,-6-5 0,6 5 0,0 0-1,0 0 2,0 0-1,6 0 1,6 4-1,-3-2 1,6 1-1,4-1 0,-3-2 1,2 0-1,0-5 0,-4 5 0,-2-3-2,-1 3-2,-4-7-10,-1 7-7,-6 0-4,11-3-20,-11 3-36</inkml:trace>
</inkml:ink>
</file>

<file path=ppt/ink/ink21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1:04:29.635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6 0 85,'0'0'47,"0"0"-24,0 0-10,0 0-5,0 0-2,0 0-2,-7 4 0,7-4-2,0 0 1,0 0-1,0 0 1,0 8 0,0-8-1,0 0-1,0 0 0,10 2 1,-10-2-1,0 0 0,0 0 0,8 0 0,-8 0 0,0 0 1,0 0-1,0 0-1,0 0 1,1-5 0,-1 5 0,0 0 1,0 0-2,0 0 1,0 0-1,0 0 1,0 0-1,0 0 0,0 0 0,0 0 1,0 0-1,0 0 1,0 0-1,0 0 0,0 0 1,0 0 0,-3 0-1,3 0 0,0 0 1,0 0-1,-6 9 0,6-9-1,-3 7-1,3-7-2,0 0-13,9 4-4,-9-4-10,8 2-22,-8-2-29</inkml:trace>
</inkml:ink>
</file>

<file path=ppt/ink/ink21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1:04:30.113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39 0 88,'-13'0'52,"13"0"-21,-10 1-16,10-1-7,0 0-1,-8 3-3,8-3-2,-2 13 1,2-13-2,-3 10 1,3-10 0,0 0-1,0 0 0,0 0 1,0 0-1,0 0 1,8 0-1,-8 0-1,2-9 1,-2 9 0,0 0-1,4-8 1,-4 8-1,0 0 1,0 0-1,0 0 0,-4 0 0,4 0 1,-5 3-1,5-3 0,-8 10 0,8-10 0,0 0 0,-3 7 0,3-7-2,0 0-9,6-2-8,-6 2-7,10-10-13,-3 1-35</inkml:trace>
</inkml:ink>
</file>

<file path=ppt/ink/ink21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1:04:31.573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36 6 104,'0'0'47,"0"-9"-23,0 9-11,0 0-3,0 0-3,0 0-2,0 9-1,0-9-1,-3 15-1,1-6 2,2 6-3,-3-1 1,0 4-1,-3 0 0,5 1-1,-2-1 1,0 4-1,-3-8 1,3 2-1,1-5 1,1 0 0,1-11-1,0 9 0,0-9 0,0 0 1,0 0-1,0-5 0,3-8 0,3 1 1,1-3-1,2-1 1,0-3-1,3 0 0,4-1 0,-1 1 0,0 2 0,-2 1 0,-1 1 0,0 5 1,-1 3-1,-2-1 1,-9 8 0,9 0-1,-9 0 1,0 0-1,0 4 0,0-4 0,-12 9 0,4 1 0,-2-4 0,2 3 0,-4 2 0,-1 2 1,1-2-1,3 1 0,-3 2 0,2-6 0,6 2 0,1-3 0,3-7 0,0 11 0,0-11 0,3 10 0,4-7 1,1 2-1,4 0 1,-3 2 0,5 3-1,-1-1 0,1-5 1,-1 7 0,4-6-1,-3 3 0,-7 1 0,2-3 0,-1-1 0,-8-5-1,9 12-2,-9-12-3,0 0-11,0 0-5,0 0-6,0 0-22,0-8-40</inkml:trace>
</inkml:ink>
</file>

<file path=ppt/ink/ink21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1:04:32.701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37-1 76,'0'0'56,"0"0"-21,0 0-20,-5-3-5,5 3-2,0 0-2,0 0-1,0 5-2,0-5 0,5 12 0,4-3 0,-6-1 0,3 6-2,0-1 2,-3 4-1,-3 3 0,0 1-1,0 0 0,-3 1 0,-8-1-1,-1 3-2,6 5-9,-8-11-8,2-5-5,5-7-13,7-6-38</inkml:trace>
</inkml:ink>
</file>

<file path=ppt/ink/ink21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1:04:38.714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62 9 23,'0'-10'60,"0"10"-11,0 0-24,0 0-11,0 0-4,0 0-2,0 0-2,-9 0-1,7 5-2,-2 2 0,2 6 0,-1 2 0,-3 5-1,5-1 0,-1 5 0,2-1-1,0 3 2,5-4-2,2-1 0,5-7 0,-3-7 0,3-2 0,3-4 0,-1-2-1,3-9 1,-2-7-1,0-3 0,-2-1 1,-1-2-1,-6 0 0,3 0 0,-6-1 0,-2 4 0,-1 4 0,0 6 0,0 10 1,0 0 0,-4 8-1,-1 10 0,4 6 1,1 2 0,0 8-1,6 1 1,-3-3 0,0 6 0,1-6 0,4-1-1,-7 3 1,-1-3 0,0-1-1,-9-1 1,0-7 0,-4 1 0,-5-3-1,-6-5 0,5-4 1,-3-2-2,1-9 2,3 0-1,0-2-1,2-5 0,4-4 0,1 5-2,10-2-3,-2-8-10,4 8-6,5-5-6,9 1-22,0-4-36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6T21:28:32.370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16 1 85,'0'0'56,"0"0"-23,0 12-19,0-12-4,0 6-2,0-6-3,-8 16-1,3-8-1,5 8-1,-3-6 0,3 5-1,0-4 0,0 6 0,3-7-1,7 2 1,-4-6-1,-6-6 0,16 5 0,-16-5-2,17 0-2,-13-15-4,6 2-12,-4-3-5,2 1-18,-7-5-31</inkml:trace>
</inkml:ink>
</file>

<file path=ppt/ink/ink21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1:04:39.791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39 9 62,'-5'-5'62,"5"5"-23,0 0-24,0 0-3,-7-4-5,7 4-1,0 0-1,0 6-2,0-6-1,0 10 1,-5-1-1,5 3-1,-1 3 2,-1-1-2,-1-1 1,3 4-1,-3-6 0,2 1 0,-5-1 0,3-1-1,3-10 1,-2 9-1,2-9 0,0 0 1,0 0-2,0 0 2,3-9-1,5 0 1,-2 1-1,4-3 0,2 1-1,2-3 1,1 2 0,1 2 1,-1-4-1,3 4 0,-5 0 0,-1 1 0,-6 2 1,-6 6-1,8-3 0,-8 3 1,-2 5-1,2-5 0,-16 6 1,4 0-1,0 3 0,-1-2 0,4-2 0,-2 2 0,11-7 1,-7 11-2,1-2 1,6-1 0,0-8 0,9 10 0,-3-2 0,4-1 1,5-3-1,-2 2 1,-2-3-1,2 0 1,-1 2-2,2-2 1,-6 3-2,-8-6-6,15 0-10,-15 0-5,11-2-11,-11 2-28,6-11-28</inkml:trace>
</inkml:ink>
</file>

<file path=ppt/ink/ink21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1:05:14.360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0 20 102,'0'0'48,"0"0"-26,0 0-10,0 0-4,0 0-2,0 0-2,7-3-1,1 3 0,2 0-1,2 0 0,-3 0 1,8 0-2,-3 0 1,2 0-1,-2-4 2,1 3-2,-2-4 0,1 3-1,-2-1 1,-6 3-1,4 0 0,-10 0-1,8 0 0,-8 0-2,6 6-3,-6-6-12,-6 9-7,6-9-14,-14 6-31</inkml:trace>
</inkml:ink>
</file>

<file path=ppt/ink/ink21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1:05:14.642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0 8 138,'0'0'36,"0"0"-13,6 0-14,9 0-3,-3 0 0,6 0-2,-1-4-1,5 3-2,-2 1 0,4 0 0,-6 0-1,0 1 1,-1-1-2,-4 0 0,1 3-1,-14-3-5,17 0-12,-17 0-5,7-7-14,-7 7-34</inkml:trace>
</inkml:ink>
</file>

<file path=ppt/ink/ink21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1:05:15.156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63 7 157,'3'-10'29,"-3"10"-12,0 0-10,0 0-1,0 0-2,0 2-1,0 8-1,0 4 0,-1 1 0,-1 6-1,-4 3 1,2 4-1,-1 4 0,-2 2 0,1 1 0,-5 1 0,7-2-1,-5 0 1,4-4-1,2-3 0,3-6 0,0-3 0,0-3-1,2-4 1,1-4 0,-3-7 0,13 6 0,-2-3 0,-5-1 0,1-2 0,2-5-1,3-3 0,1 1-1,-7-6-2,10 8-5,-6-10-11,-2 1-5,2 0-18,-5 1-32</inkml:trace>
</inkml:ink>
</file>

<file path=ppt/ink/ink21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1:05:15.440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14 48 156,'0'0'30,"-11"-3"-9,8-4-13,3 7-3,0 0 0,3-4-2,-3 4-1,17 0 0,-3 0 0,1 0-1,0 0-1,1 0 1,1-1-1,-2-1-1,2-2 0,-4-1-3,1 5-6,-6-7-10,1 5-5,-9 2-16,9-12-36</inkml:trace>
</inkml:ink>
</file>

<file path=ppt/ink/ink21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1:05:15.996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47 7 145,'0'-7'33,"0"7"-10,0 0-14,0 0-3,8-4-2,-8 4 1,13 7-2,-2 2-2,3 4 1,-5 4-1,4 6 1,-1 0-1,2 4-1,-5 1 1,-1 6 0,-5 0-1,4 4 1,-5-1 0,-2 5 0,0-1-1,-6-1 0,0-1 1,-2-1-1,-1-1 0,-6-4 1,3-3-1,-3-3-1,1 3 1,-1-5-1,3-2 0,0-2-2,2 5-10,3-12-9,-4 2-5,-1-6-18,6-10-39</inkml:trace>
</inkml:ink>
</file>

<file path=ppt/ink/ink21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1:05:29.956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15 2 38,'0'0'47,"0"0"-8,0 0-14,-6-2-8,6 2-5,0 0-2,0 0-3,-10 0 0,10 0-2,0 0-1,0 0 0,0 0-1,0 0-1,0 0 1,12 2-1,-2-2-1,2 0 0,4 0 0,0 0 0,4 0 0,-2-1 0,-3 1 0,5 0-1,-2 0 1,-1 1-1,-2-1 0,-3 3 0,0 0 0,-1-3 0,-11 0 0,10 0 0,-10 0-3,0 0 1,0 0-4,0 0-11,0 0-7,0 0-11,-7 1-32</inkml:trace>
</inkml:ink>
</file>

<file path=ppt/ink/ink21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1:05:30.280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0 35 155,'0'0'30,"0"0"-10,12 0-14,-3-3-1,6 3-1,-2-2-1,9 1-1,-5-3 0,1 3-1,-4-1 0,1 2-1,2 0 1,-7 0-1,-1 0 0,1-1-1,-4 1-2,-6 0-11,10-4-7,-10 4-9,14-7-25,-10-2-33</inkml:trace>
</inkml:ink>
</file>

<file path=ppt/ink/ink21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1:05:32.625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30 40 94,'0'0'47,"0"-6"-23,0 6-10,0 0-4,0 0-3,0 0-1,0 0-2,0 0-1,0 11-1,0-5 0,0 10 0,0 1 0,0 6-1,0 3 0,0 3 0,-1 3 1,-4-6-1,-1 2-1,4-5 0,-4-1 0,2-8 1,1-2-1,1-3 0,2-9 0,0 0 0,0 0 1,2-9-1,1-3 0,4 0 0,-2-7 1,6-3-1,-7-2 0,8-6 0,-1 3 0,-1-1 0,5 2 1,0-1-1,-1 5 1,2 3-1,0 7 1,-1 8-1,-2 4 1,-2 3-1,-4 12 1,1 8 0,-5 4-1,-2 3 1,-1 1-1,0 1 1,-4-3-1,-2-3 0,3-7 0,1-7 0,1-4 0,1-8 0,0 0 0,3-5 0,1-4 0,5-6 0,0-7 1,2-1-1,2-6 0,7 1 0,-4-2 0,5-1 0,0-1 0,-1 8 0,6 7 0,-10 3 1,4 8-1,-5 3 0,0 5 0,-3 11 1,-5 3-1,-1 9 1,-3 2-1,-3 2 1,0 4-1,0 0 1,-1-1-1,-2-3 0,0-6 0,-2-6 0,4-3 1,-1-6-1,2-8 0,0 0-1,0 0 0,0-4 0,2-2-2,-1-8-3,10 8-8,-10-9-8,12 2-7,-9-2-23,10 1-35</inkml:trace>
</inkml:ink>
</file>

<file path=ppt/ink/ink21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1:05:32.856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0 0 151,'0'0'32,"14"-2"-10,-14 2-14,5 4-3,-2 3 0,3 3-2,-4 1-1,-1 2 0,-1 0 0,0 5 0,0-3-1,0-4-1,-1-1 0,1-10-1,-5 11-3,5-11-3,0-4-14,0-10-4,5-4-15,-4-6-35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6T21:28:32.371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37 2 119,'-11'0'41,"3"-2"-15,-1 2-16,6 5-3,3-5-2,-5 13-1,5-13-3,-2 14-1,2-14-1,2 7-9,-2-7-10,9 1-7,-9-1-22,15-4-24</inkml:trace>
</inkml:ink>
</file>

<file path=ppt/ink/ink21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1:05:33.036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17 9 162,'0'0'28,"-9"-4"-7,9 4-14,-9-5-2,9 5-2,0 0-1,0 0-1,1 8-2,5-1-2,-6-7-11,8 11-7,-8-11-7,7 12-24,-7-12-35</inkml:trace>
</inkml:ink>
</file>

<file path=ppt/ink/ink21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1:05:33.494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0 2 164,'0'9'27,"2"0"-6,-2-9-15,3 20-1,1-5-2,3 4 0,-6 2-1,-1 0 0,0 1-1,0-2 0,0 0 0,0-4 0,-1-4-1,1-3 1,0-9 0,9 0-1,0-3 0,6-9 1,1-4-1,5-6 0,3-4 0,1 0 0,-3-5 0,2 5 0,-1 6 1,-2 5-1,-4 1 0,-2 10 1,-5 3-1,2 5 0,-4 6 1,-2 7-1,-3 2 1,3 4-1,-3 5 1,0 0-1,0 3 0,-3-1 0,0-1 0,0-5 0,1-3-2,-1-8-1,0 1-9,0-14-9,0 8-5,0-12-14,0-4-44</inkml:trace>
</inkml:ink>
</file>

<file path=ppt/ink/ink21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1:05:37.144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52 27 100,'3'-6'37,"-3"6"-16,0 0-8,11-5-5,-11 5-3,0 0-2,0 0 0,0 0-1,0 0 1,0 0-1,0-8 1,0 8 0,0 0 0,0 0-1,0-8 1,0 8-1,0 0 0,0 0 0,0 0-1,0 0 1,0 0 0,0 5-1,0-5 0,-3 15 1,-2-3-1,1 1 0,1 5 0,1 3 0,-4 3 0,0 7 0,3-6 0,-6 1-1,4 0 0,-1 1 1,0-1-1,3-3 0,0-5 1,2-5-2,1 3 2,1-6-1,4-4 1,5-4-1,5-2 1,2 0-1,1-5 1,2-1-1,6-2 1,-4 1-1,1-1 1,-5 1-1,-3 4-1,0-3 1,-6 3-1,-9 3-1,6-7-1,-6 7-2,0 0-4,-13-12-8,5 4-9,-7 2-15,3-1-34</inkml:trace>
</inkml:ink>
</file>

<file path=ppt/ink/ink21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1:05:37.385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18 83 126,'-10'2'36,"2"-2"-14,8 0-9,0 0-4,6 0-2,2-2-1,7 2-2,-2-10 0,10 5-2,-4-8 1,1 9-1,4-3-1,-6 5-2,-1-3 0,-2 0-2,2 5-4,-7-5-13,1 5-5,-4-11-13,1-4-37</inkml:trace>
</inkml:ink>
</file>

<file path=ppt/ink/ink21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1:05:37.644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0 4 161,'0'0'29,"0"0"-8,4-7-14,-4 7-2,0 0-1,9 5-1,-6 2 1,0 4-4,-3 3 1,0 0 0,0 3-1,-3 0 0,3 3-2,-4-8-6,4 3-14,0-7-3,0-8-16,13 0-35</inkml:trace>
</inkml:ink>
</file>

<file path=ppt/ink/ink21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1:05:44.700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58 44 33,'4'-13'63,"-4"13"-19,5-12-22,-5 5-7,0 7-5,8-10-2,-8 10-3,0 0 0,6-1-1,-6 1-1,1 5 0,-1 2 0,0 8-1,0 2 1,0 6-2,0 0 1,0 8-1,-1 0 0,-1 6 0,-4 3-1,0 3 0,1-6 0,-5 1 0,1-2 0,-1-2 0,1-4 0,0-6 0,2-7 0,0-6 0,6-3 0,1-8 0,0 0 0,3 6 1,6-8-1,3-2 1,4-1 0,3 0 0,3 2 0,2-3-1,0 1 1,5 1-1,-4 0 1,-2 1-1,0 1 1,-2-1-1,-6 2 0,-3 1 0,-3 0 0,-9 0 0,13-1-1,-13 1 0,0 0-1,0 0-3,0 0-7,0 0-8,-6-4-7,-4-2-18,4 2-29</inkml:trace>
</inkml:ink>
</file>

<file path=ppt/ink/ink21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1:05:45.009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3 80 158,'0'0'28,"-5"-10"-7,5 10-13,3-9-4,6 6 1,0 0-2,7 1-1,0-1 0,5 1 0,0-2-1,2 2 0,-4 1-1,1-3 1,-3 3-1,-2-3-1,-3 4 0,-5-2-1,4 2-2,-11 0-5,4-9-11,-4 9-4,-1-13-14,-7 5-32</inkml:trace>
</inkml:ink>
</file>

<file path=ppt/ink/ink21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1:05:45.288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18 66 156,'-11'-6'28,"5"-2"-7,6 8-13,0-13-2,5 7-1,7-1-2,4 2 0,1 0-1,7 3 0,0-3-1,5 2 0,-5 2-1,0-1 0,3 0 0,-9 2-2,3 0 0,-6-1-3,3 1-12,-9 1-5,3 1-7,-12-2-26,12 2-29</inkml:trace>
</inkml:ink>
</file>

<file path=ppt/ink/ink21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1:05:45.735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107 33 148,'4'-9'30,"-4"9"-9,8-15-14,-8 15-1,4-9-1,-4 9-2,0 0 1,0 0-2,-10 5 1,1 3-1,-2 3-1,2 4 1,-4 1-1,0 7 0,1-1 1,-1 5-1,4 3 0,-2-1-1,4 7 1,4-1-1,0 0 1,3 4-1,0-2 0,3 0 0,4 0 0,-1 0 0,-1-7 0,1-1 0,1-2 0,1-6-1,-2-4 0,-3-5-3,4 1-9,-7-13-8,11 5-5,-11-5-18,3-11-35</inkml:trace>
</inkml:ink>
</file>

<file path=ppt/ink/ink21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1:05:47.156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19 26 72,'0'0'56,"6"-11"-21,-6 11-20,3-10-3,-3 10-2,0 0-3,6-5-2,-6 5-1,0 0-1,0 0 1,-2 13-2,-2-3 0,1 7-1,0 2 0,0 4 1,1-2-1,2 4 1,2-3-2,7-3 1,0-6 0,3-3-1,3-7 1,0-3-1,2-3 1,2-9-1,-1-6 0,-1-2 0,-2 2 0,-3-3 1,-1 1-1,-5 3 0,-2 2 1,-1 3-1,-3 12 0,0 0 0,-6 0 1,3 14 0,-1 7-1,1 8 1,-3 6-1,4 6 1,1 2 0,1 1 0,-3 1-1,3-5 1,-2 0-1,-2-10 0,-2-4 1,-4-4-1,-2-7 1,-1-3-1,-4-7 1,-2-3-2,1-2 0,-2 0-1,2 0-1,1-8-7,10 5-10,-1-5-3,7 0-10,1-2-30,10-2-28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6T21:28:32.372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15 0 155,'0'0'28,"-10"1"-8,10-1-14,-4 11 0,4-2-3,0 3 1,4 3-2,6 1 0,-1 0 0,5 5-1,1-2-1,2-1 1,0 0-1,-3 0 0,2-3 0,-4 3 0,0-7 0,-5 4 0,2-7-1,-6 2 1,2-3-2,-5-7-2,10 3-6,-10-3-11,7-6-5,-1-8-17,-3 3-32</inkml:trace>
</inkml:ink>
</file>

<file path=ppt/ink/ink21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1:05:48.569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22 0 79,'0'0'53,"0"0"-18,0 0-20,0 0-4,0 0-3,0 0-2,0 0-1,0 10-1,0-10-1,-3 17 1,0-6-1,3 3-1,-3 2 0,0 2 1,2 2-2,-2-1 0,1-2 1,1 2-2,1-5 1,-2 2 0,2-3-1,0-3 0,0-10 1,0 7-1,0-7-1,0 0 1,0 0-3,0 0-1,12-2-14,-12-6-2,4 1-7,-2-3-21,-1 3-33</inkml:trace>
</inkml:ink>
</file>

<file path=ppt/ink/ink21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1:05:49.140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34 9 121,'0'0'39,"0"0"-15,0 0-12,-12-8-5,12 8-2,0 0 0,0 7-2,0-7 0,0 13 1,0-13-2,-1 13 0,1-13 0,0 12-1,0-12 1,0 0-1,0 0 0,10 0 0,-10 0 0,9-9 0,-9 9-1,3-10 0,-3 10 1,0-9-1,0 9 1,-7-5-1,7 5 1,-11 0-1,11 0 0,-14 5 1,14-5-1,-9 7 0,9-7-1,-3 7-1,3-7-1,0 0-8,5 5-9,-5-5-3,7 9-12,-7-9-30,6 8-16</inkml:trace>
</inkml:ink>
</file>

<file path=ppt/ink/ink21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1:05:49.524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32-1 169,'-10'6'23,"10"-6"-5,-4 8-13,4-8-1,0 0 0,0 0-1,-3 7-1,3-7 1,0 0 0,0 0-1,0 0 0,-5-5-1,5 5 1,0 0-1,0 0 0,-6-8 0,6 8-1,0 0 0,0 0 1,0 0-2,-4 4-1,4 3-7,0-7-11,10 0-2,-2-2-8,4-2-27,-3-5-37</inkml:trace>
</inkml:ink>
</file>

<file path=ppt/ink/ink21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1:05:50.797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13 28 81,'0'0'48,"0"0"-21,0-12-13,0 12-2,0-9-2,0 9-2,0 0-2,5-7 0,-5 7-1,0 0 0,0 0-2,-2 12-1,-1-2 0,3 7 1,-3 3-2,3 4 1,0-3-1,-1 2-1,-1 0 1,2-1 0,-3-3-1,2-4 0,-1-5 0,2-1 1,0-9-1,0 0 0,0 8 1,0-8-1,0 0 0,3-12 0,2 5 1,-1-3-1,1 1 0,1-4 0,2-1 0,1-1 0,1-5 0,2 6 0,2-3 0,1 0 0,-2 1 1,0 6-1,-4-2 1,-1 4-1,-8 8 1,11-6-1,-11 6 0,0 0 1,-3 9-1,-2-3 1,-4 5-2,0-4 2,-3 4-2,0 0 2,3 0-1,0-1-1,2-1 1,1 0 0,3 2 0,3-4 0,0 1 1,4 1-2,2-4 2,5 0-1,1 1 0,0-2 1,1-2-1,2 2 1,-4-2-1,1-2 0,-2 2 0,-2-2 0,-8 0 1,13 0-2,-13 0 1,8-2-2,-8 2-1,0 0-4,9-6-9,-9 6-5,9-6-4,-6-1-18,6 4-35</inkml:trace>
</inkml:ink>
</file>

<file path=ppt/ink/ink21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1:05:51.136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-1 14 175,'0'0'23,"0"8"-3,0-8-12,9 0-3,-3 0-1,5 0-1,-1 0-1,2 0-1,-6-1 1,5 1 0,-4 0-2,1-2 1,-8 2 0,10-1-1,-10 1 1,8-2-1,-8 2 0,9-6-1,-9 6-2,0 0-1,12-4-5,-12 4-10,9-3-3,-9 3-8,14-3-24,-14 3-29</inkml:trace>
</inkml:ink>
</file>

<file path=ppt/ink/ink21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1:05:51.744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50 122 184,'1'-7'22,"-1"7"-2,11-14-14,-4 5-1,-1-3-1,3 1-2,0-3 0,-1 1-1,-1 0 0,-1 3 0,-4 1 0,-2 9 0,1-10 0,-1 10-1,0 0 1,-6 4-1,3 6 0,-6 3 1,5 4-1,-2 6 0,0-2 0,1 5 0,2-1 0,2 1 2,-2-3-4,3-1 2,0-3 0,0-4 0,3-4-1,-2-3 1,-1-8 0,0 10 0,0-10 0,0 0 1,-4 8-2,4-8 2,-15 3-2,7-3 1,-2 0 1,0 0-2,0 0 1,4 0 0,6 0 0,-11 0-1,11 0 1,0 0 1,0 0-2,0 0 2,0 0-1,5 1 0,-5-1 0,13 0 1,-1-1-1,-1 1 0,1 0 0,2 0 0,1-3 0,0 2 0,0-1-1,-1 1 1,-4 1-3,-1-4-5,3 4-8,-12 0-6,9-5-5,-6-3-18,2-5-41</inkml:trace>
</inkml:ink>
</file>

<file path=ppt/ink/ink21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1:05:53.484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13 0 142,'0'0'31,"0"0"-9,0 0-12,3 13-4,-3-13 0,8 22-1,-5-8-2,3 1 0,-3 1-1,3 1 1,-2 0-1,-3-2 0,-1-1-1,-1-1-1,-4 0 0,-3-1-3,3 1-12,-7-6-5,5 1-4,-3-1-15,10-7-33</inkml:trace>
</inkml:ink>
</file>

<file path=ppt/ink/ink21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1:05:55.592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38 35 65,'0'0'53,"0"0"-20,0-9-13,0 9-6,5-8-3,-5 8-4,3-9-1,-3 9-2,1-9 0,-1 9-1,0 0 0,0 0-1,0 0-1,-4 2 0,-1 6 1,3 7-2,1 3 2,-1 5-1,2-1 0,2 3 0,1-2 1,6-1-1,-1-5 0,2-2 0,3-4 0,2-9 0,2 0-1,-2-6 1,0-5-1,0-3 0,1-8 0,-4 0 1,-3-1-1,2 2 0,-10 1 1,2 0-1,-1 5 0,-2 6 1,0 7-1,-6 2 1,0 11 0,3 3 0,-1 9 0,4 8 0,0 3-1,5 6 1,3 0 0,-5 4 0,0-2-1,0 1 2,-3-3-2,-3-5 0,-3-4 0,-10-6 0,0-3 0,-9-6 0,4-7 0,-3-4 0,2-2 0,-2-5 0,5 0-2,3-3 0,4-2-2,4-6-4,8 11-9,0-22-4,12 9-5,0-5-18,11-5-34</inkml:trace>
</inkml:ink>
</file>

<file path=ppt/ink/ink21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1:05:56.139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17 27 182,'1'-11'22,"-1"11"-2,8-16-15,-8 16-1,6 0 0,-1 6-2,-5 7 1,0 2-2,0 7 1,-5 1-1,-1 1 0,1 0 0,-4-2 0,6-4-1,-3-6 1,3-2 0,3-10-1,0 9 0,0-9 0,15-7 1,-3-3-1,2-1 0,1 1 0,0-5 0,-3 0 0,3 0 0,-5 3 0,0 0 0,-5 2-1,-2 3 1,-3 7 0,0 0 0,0 0 0,-8 2 0,1 7 0,0 1 0,1 3 0,0 2 0,5-1 0,1-2 0,1 0 1,8-3-2,-2 0 1,5-3 0,-1-2 0,-2-1-1,4-3-1,-1 0-1,4-3-6,-4-3-8,-2-1-4,2-3-5,5 0-18,-5-1-34</inkml:trace>
</inkml:ink>
</file>

<file path=ppt/ink/ink21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1:05:56.372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0 46 175,'0'0'24,"0"0"-4,6 0-10,3 0-4,-3 0-2,6 0-1,0-4-1,2 2 0,-3-2-2,1 3 0,-2 1-1,-2-4-1,2 4-2,-4-8-4,5 7-11,-11 1-2,17-10-7,-7 5-19,-4-2-31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6T21:28:32.373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246 0 156,'0'0'28,"0"6"-12,-11 0-8,8 9-1,-6 0-3,1 7 1,-7-2-3,1 8 0,-4-1 0,-4 0-1,2 1 0,0-3-1,3-2 0,-6-2 0,5 3 0,1-7-2,3-4 2,5-1-2,0-4 0,9-8-4,0 0-9,5 0-6,8-6-11,4-9-26,6 2-21</inkml:trace>
</inkml:ink>
</file>

<file path=ppt/ink/ink21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1:05:56.603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0 13 150,'0'0'28,"0"0"-9,0-12-9,0 12-3,0 0-1,3 9 1,-3-9-2,1 21-1,-1-5 0,0 6-1,0 1-1,0 4 0,0 0 0,0-1-1,0 1-1,2-6 0,4-5-1,-4-4-4,4-2-10,-6-10-6,9 0-3,-8-8-11,2-4-38</inkml:trace>
</inkml:ink>
</file>

<file path=ppt/ink/ink21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1:05:57.875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9 6 142,'0'0'32,"0"0"-12,-10-5-9,10 5-4,0 0-1,9-2-1,-9 2-2,16 0-1,-10 0 0,8 0 1,-1 0-1,4 0 0,-1 0-1,0 0 0,1 0 0,-1 1-1,-1-1 1,-1 0 0,-2 0-1,-2-1-1,-10 1 0,6 0-1,-6 0-2,0 0-4,-4 0-12,-8 0-2,1 5-10,-2-3-24,4 2-25</inkml:trace>
</inkml:ink>
</file>

<file path=ppt/ink/ink21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1:05:58.140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3 17 141,'-3'8'34,"3"-8"-11,0 9-10,0-9-4,12 0-2,-6 0-1,11-1-3,-2-3 0,7 2-1,-2-1 0,-1 2-1,5-1 0,-6-2-1,0 1 0,-1 0-1,-3 3 0,-4-3-3,4 5-8,-14-2-8,6-1-3,-6 1-11,0 0-33,4-10-16</inkml:trace>
</inkml:ink>
</file>

<file path=ppt/ink/ink21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1:05:58.863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66 23 168,'-2'-11'25,"2"11"-5,-4-12-11,4 12-3,0 0-1,0 10-2,0 2-1,0 5 0,0 1-1,0 5 0,0 3 0,0 1 0,-3 0-1,-3 4 1,0 0-1,1 1 1,-5 0-1,-1-1 0,5-3 0,3-2 1,-4-2-1,5-1 0,2-9 0,2 2 0,5-5 1,1-4-1,4 1 0,1-6 0,2-2 0,0 0 0,0-4 0,2-1 0,-4 0 0,2-2 0,-6-4-1,2 1-1,1 4-1,-11-11-5,7 7-10,-8-8-3,0 1-7,-8-3-20,-1 2-33</inkml:trace>
</inkml:ink>
</file>

<file path=ppt/ink/ink21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1:05:59.108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0 58 183,'0'0'23,"0"0"-3,14-4-13,1 1-2,6 3-2,5-2 0,-2 1-2,1-1 0,-2 0-1,0 0 0,-8-2-1,0 2-1,-6-5-3,0 6-10,-4-6-5,-5 7-4,9-14-13,-5 7-31</inkml:trace>
</inkml:ink>
</file>

<file path=ppt/ink/ink21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1:05:59.391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0 16 192,'9'-14'21,"-4"12"-2,-5 2-13,13 1-3,-8 7 0,-1 6-1,2 4 0,-3 4-1,-3-2-1,0 3 1,-1-1-1,-2-4 0,-5 0-1,4-7-1,2 1-3,-7-10-7,9-2-8,0 0-3,8 0-9,-2-9-33,6 1-25</inkml:trace>
</inkml:ink>
</file>

<file path=ppt/ink/ink21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1:05:59.838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208 0 175,'0'0'22,"0"0"-2,-9-4-12,9 9-3,4 6-1,-1 4 0,2 4-2,5 6 1,-1 2-1,3 4-1,0 5 1,2 2-1,-5 0 0,1 5 0,-4 4-1,-1 4 1,-5 2-1,-9 3 0,0-4 0,-10 0 1,-4-1-2,-4-5 1,-3-4-1,-6-11-3,8 2-6,-8-13-11,7-6-2,2-12-9,11-2-31,8-14-35</inkml:trace>
</inkml:ink>
</file>

<file path=ppt/ink/ink21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1:06:01.033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15 141 141,'0'0'32,"-7"-1"-10,-2-5-12,9 6-3,0 0-1,0 0-1,0 0-1,0 0-1,7-3 0,2 3 0,5-1-2,3 1 1,5-3 0,2 2-1,3 0-1,2-3 1,-1 4-1,-6-2 1,2 0-1,-9-1-2,-1 0 0,-14 3-1,5-6-3,-8-1-2,3 7-6,-21-10-1,11 8-2,-14-8-2,9 6-2,-5-7 7,3 1 7,3 1 15,1-3 12,8 4-1,-5-2-3,10 10-3,-2-12-2,2 12-3,8 0-1,-1 6 0,-4 3-2,7 6-1,-8 1 0,1 7-1,-2-3-1,-1 5 0,0 2-2,0-1-1,0-1-2,-6-8-8,6 2-9,0-9-3,0-2-11,0-8-31</inkml:trace>
</inkml:ink>
</file>

<file path=ppt/ink/ink21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1:07:29.987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114 17 13,'0'0'27,"0"0"2,6-9-2,-6 9 0,0 0-9,2-9-2,-2 9-4,0 0-3,0 0-1,0 0-1,0 0-1,0 0-1,0 0-1,0 0-1,0 0 1,0 0-2,0 0 1,0 0 0,0 10-1,-2-2 0,-2 1 0,1 2-1,-2 4 1,-1 3 0,2 4-1,-1 2 0,-5 2 0,2 7 0,-1 3-1,1 5 0,-2-3 1,-1 1-1,5-1 0,-4-1 0,5-6 0,-4 0 0,6-11 0,0-1 0,3-6 1,1-5-1,-1-8 0,16 8 1,-3-8-1,2-1 1,2-2 0,4-1 0,3-3-1,-2 4 0,4-2 1,-6 1-1,3 1 0,-4 1 0,-4-1 0,-1 0 0,0 2 0,-5 0 0,1 0 0,-10 1 0,8 0 0,-8 0-1,0 0-1,0 0-1,4-8-2,-4 8-10,0 0-5,0-10-4,-6 2-16,6 8-30</inkml:trace>
</inkml:ink>
</file>

<file path=ppt/ink/ink21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1:07:30.475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9 78 134,'-9'0'34,"9"0"-12,0 0-10,0 0-5,0 0 0,0 0-3,14-2 1,-2-3-3,3 5 0,2-6 1,1 5-2,0-3 0,1 3 0,-1-2-1,-3 3 0,-6 0 0,2-4-1,-2 4-2,-6-8-2,4 5-5,-7 3-9,8-11-3,-8 0-13,0 1-29,-3 1-12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6T21:28:32.374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18 0 134,'0'0'35,"-2"10"-11,-1-2-15,3-8-4,-8 14 0,5-6-2,3 1-2,-1 3 0,1 2 0,0-2 0,3 1-1,5-1 1,-4 0-1,0-3 0,-4-9-1,12 12 0,-12-12-5,17-5-12,-9-5-5,-2 0-14,4-9-32</inkml:trace>
</inkml:ink>
</file>

<file path=ppt/ink/ink21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1:07:30.723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27 84 148,'-10'-8'30,"-1"0"-10,11 8-10,-7-14-3,7 14-2,10-6 0,4 3-2,-1-1-1,7 1 1,-1-4-1,6 3-1,0-1 0,-2 0 0,3-1 0,-3 0-1,1 2-1,-8 3-2,4 1-9,-8 1-7,-2 5-4,-10-6-10,8 12-32</inkml:trace>
</inkml:ink>
</file>

<file path=ppt/ink/ink21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1:07:31.728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37 7 88,'0'0'49,"0"-9"-19,0 9-16,0 0-3,0 0-3,0 0-2,0 0-1,0 0-1,0 0-1,0 10 1,0-1-1,0 4-2,-6 4 1,1 3-1,1 0 0,-2 4 0,0-2 0,1-5-1,1 3 1,1-11 0,3 1-1,0-10 0,3 7 1,6-8 0,0-4-1,3-1 0,1-5 0,1-2 0,2-1 0,-1-2 0,0 1 1,-2 0-1,-4-1 0,2 1 0,-1 0 1,-7 6-1,-1-1 0,-2 10 0,0-7 0,0 7 0,-8 2 0,1 6 0,-1 3 1,1 3-1,2 1 0,-4-4 0,6 3 0,2-4 1,1 4-2,1-1 2,4-5-2,2-1 1,1 0 0,1 0 1,1-3-1,-2 0 0,4-4-1,-6 0 1,3 0-1,-2 0-3,-2-4-6,4 1-11,-3-5-1,1 3-11,-2-4-30,2 0-19</inkml:trace>
</inkml:ink>
</file>

<file path=ppt/ink/ink21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1:07:32.007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 6 181,'6'1'21,"-6"-1"-4,0 0-13,14 11-1,-14-11 0,14 3-1,-14-3 0,15 4-2,-8-2 1,2-1-1,1 3-1,-10-4-3,12 3-3,-12-3-13,13-7-1,-13 7-12,14-16-25,-4 4-24</inkml:trace>
</inkml:ink>
</file>

<file path=ppt/ink/ink21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1:07:32.247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74 0 170,'-6'8'25,"-1"0"-5,-4 4-11,0-3-4,7 6-1,-1 3-2,-2 3 0,0-2 0,6 3-1,-5 0 0,3-4-1,1 1 0,-1-2-2,3-2-1,0-15-13,-1 7-4,1-7-5,3-3-16,3-10-36</inkml:trace>
</inkml:ink>
</file>

<file path=ppt/ink/ink21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1:07:34.094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47 13 79,'0'0'53,"0"0"-24,1-11-12,-1 11-6,0 0-2,12-2-3,-12 2 0,0 0-3,0 0 1,3 10-1,-3-1 0,0 5-1,-3-2-1,-4 4 1,-1 2-2,-1-1 0,3 3-1,-7-6-1,7 2-4,-4-7-12,8-3-5,2-6-9,0 0-29,0-7-19</inkml:trace>
</inkml:ink>
</file>

<file path=ppt/ink/ink21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1:07:35.526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83 20 119,'1'-12'40,"-1"12"-15,0 0-15,0-8-2,0 8-1,-3 5-1,0 5-1,-7-1-1,4 8-1,-6 2 0,3 4 0,0 4 0,-1 4-1,4 2-1,-2 4 0,4 0 0,2 5 0,2-3-1,0 0 1,0-1-1,0-2 0,0-1-1,3-7 0,2-1-2,1-9-5,-2-3-11,-4-15-3,17 12-7,-5-18-27,1-7-28</inkml:trace>
</inkml:ink>
</file>

<file path=ppt/ink/ink21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1:07:43.040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11 103 10,'0'0'18,"1"-9"2,-1 9-1,6-11 6,-6 11-3,9-12-5,-9 12-3,5-12-2,-2 2-2,-3 10-1,8-16-1,-8 16-2,6-13 0,-6 13-2,9-13 0,-9 13-1,1-7 0,-1 7 0,0 0-1,0 0 0,0 0 0,0 0-1,2 7 2,-2 1-2,0 3 1,-2 1-1,2 2 1,-3 4 0,-4-1-1,4 6 1,0 0-1,1 2 0,-5-1 0,3 1 0,1 0-1,-3 1 1,3-5-1,-1 3 1,2-3-1,1 3 0,-4-3 0,4-1 1,-1 2-2,2-3 2,0-3-1,0-1-1,3-4 2,3-4-1,0 0 0,3-6 0,5 2 0,-3-3 0,4-3 0,2-1 0,2 0 1,-2 0-1,-2-4 0,1 2 0,-6 1 0,1-2-1,-1 4-1,-8-4-1,-2 7-4,3-13-9,-3 13-4,-5-11-6,-4 4-18,-3 0-31</inkml:trace>
</inkml:ink>
</file>

<file path=ppt/ink/ink21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1:07:43.339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2 50 159,'0'0'26,"-2"-7"-6,2 7-12,3-5-2,11 5-1,-8-1-2,8 1 0,1 0-1,0 3 0,1-2-1,1 0 0,-2-1-1,0 0 0,0 0-1,-3 0 0,3-1-4,-10-5-11,7 2-3,-6-6-6,5 3-15,-5-6-32</inkml:trace>
</inkml:ink>
</file>

<file path=ppt/ink/ink21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1:07:43.670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 61 161,'6'-15'26,"-3"1"-7,5 6-10,-5-4-4,-3 12 0,10-12-2,-10 12 0,3 4-1,-1 7 0,-2 0-1,0 4 1,-3 2-1,-3 3 0,2-1 0,1 0-1,1-2 0,-2-2 0,0-2-1,4-4-1,4 2-7,-4-11-10,12 8-3,-5-8-7,7 0-28,-5-2-27</inkml:trace>
</inkml:ink>
</file>

<file path=ppt/ink/ink21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1:07:44.311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27 0 146,'0'0'30,"0"0"-9,0 0-14,0 0-1,0 4-2,0-4 0,5 19-2,-5-9 1,6 3-1,-6 0 0,-2 6-1,-5-5-2,0-2-3,5-1-13,-9-2-3,11-9-8,-9 6-24,9-6-29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6T21:28:32.375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26 0 156,'-10'2'28,"4"2"-9,6-4-15,-10 11-1,10-11-1,0 8-3,0-8-3,0 0-14,8 0-6,-8 0-13,8-5-31</inkml:trace>
</inkml:ink>
</file>

<file path=ppt/ink/ink21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1:07:45.010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55 43 134,'3'-8'32,"2"-3"-14,-1 5-9,-2-4-2,-2 10-2,9-8-1,-9 8-1,0 0 0,5 0 0,-5 0-1,-2 15 2,-1-4-2,-3 6 0,0-1 0,3 6 0,-8 0 0,8 4-1,-5-1 0,4 2 0,-1 0 0,-1 2 0,3 0-1,-1 0 1,2-1-1,-5 2 0,4-5 0,1-1 0,-1-3 0,3 0 0,0-4 1,0-1-1,0-4 0,0-3 0,0-9 0,8 12 0,-8-12 0,13 3 1,-2-3-1,-1-4 0,1 0 0,1-5-1,1 2-1,0-2 0,3 1-2,-12-8-7,8 6-9,-9-6-3,2 5-11,-5-1-30,-2-1-17</inkml:trace>
</inkml:ink>
</file>

<file path=ppt/ink/ink21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1:07:45.299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17 20 157,'-11'-3'27,"11"3"-8,-7-8-9,7 8-4,3-4 0,9 4-3,0 0-1,8 0 1,-3 0-2,4 1 1,4 3-2,-4-3 1,4-1-1,-4 1-1,-1-1 0,-10 0-4,7 0-10,-7 0-5,1-1-5,-11 1-16,7-10-33</inkml:trace>
</inkml:ink>
</file>

<file path=ppt/ink/ink21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1:07:46.266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84 13 30,'0'0'37,"0"0"-4,0 0-2,0 0-9,-14-9-5,14 9-3,0 0-4,0 0-2,-7-4-2,7 4-1,0 0-1,0 0-1,0 0 0,0 0-1,0 0 0,0 0 0,0 0-1,0 4 1,0-4-1,1 11 0,4-4 0,4 1 0,-3 2 0,3 2-1,-3 0 1,4 1 0,4 0 0,-7 3-1,4 0 1,1 3-1,-5 0 0,2-3 1,-2 6-1,2-1 0,-5 0 0,-1-1 0,-1-2 0,1 1 1,0 0-1,-3 1 0,1-4 0,-1 1 1,0-1-1,0 0 1,-4-1-1,-1 0 0,1 3 0,-5-2 1,-1 4-1,0-1 0,-2 2 0,3 1 0,-3-3 0,1 2 0,4-4 1,-4 2-1,7-3 0,-5-3 0,3-1 0,-3 1 0,1 0 0,1-1 1,-1 0-2,-1-2 2,2 0-1,-2 0 0,4 2-1,-4-6 1,9-6-1,-7 7-1,7-7-3,0 0-8,0 0-8,9-6-4,3-8-13,-2-1-39</inkml:trace>
</inkml:ink>
</file>

<file path=ppt/ink/ink21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1:07:55.784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37 58 50,'-1'-10'42,"1"10"-11,0-11-12,0 11-4,0-11-4,0 11-2,3-7-2,-3 7 0,1-11-1,-1 11-1,0 0 0,0 0-2,3-8 0,-3 8 1,0 0-2,0 0 1,0 0-2,0 6 1,0-6-1,-4 15 0,2-3 0,1 3 0,-1 0 0,-1 3 0,2 1 0,-5-2-1,3 1 0,0-1 0,1-2 1,-5-3-1,5-1 0,-1-3 1,0 0-1,3-8 0,0 8 1,0-8-1,0 0 0,0 0 0,0-6 0,0 6 0,5-11 0,-2 2 0,4-3 0,1 3 0,1-3 1,1 1-1,1-3 0,3 3 0,-1 0 0,2 0 0,-1 3 1,1-1-1,-6 1 1,2 2-1,-1 2 1,-10 4-1,8-7 0,-8 7 1,0 0-1,0 0 1,0 0-1,0 0 0,0 0 0,-3 4 1,3-4-1,-12 7 0,12-7 0,-16 10 0,9-5 0,-5 4-1,1-2 2,2-3-1,-1 2 0,4 1 0,6-7 0,-14 11 0,13-5 0,1-6 0,0 10-1,0-10 1,1 8 0,-1-8 1,15 5-1,-7 1 1,4 0-1,0-1 1,1 3-1,3-3 1,-6 0-1,5 0 0,-3 1 0,0-1-1,2-1 0,-8-4-6,6 5-10,-12-5-4,12 0-5,-12 0-20,3-8-40</inkml:trace>
</inkml:ink>
</file>

<file path=ppt/ink/ink21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1:07:58.591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134 49 20,'0'0'25,"6"-10"4,-6 10-5,4-11 2,-4 11-9,2-8-2,-2 8-4,0 0-3,1-11 0,-1 11-3,0 0 0,0 0-1,0 0 0,0 0-1,0-9 0,0 9-1,0 0 0,0 0 0,0 0 0,0 0-1,-7 4 0,4 4 0,-2 2 0,5 3 0,-6 0 1,2 4-1,-1 0 0,-1 2 0,-1 4 0,4 2-1,-6 0 1,4 3 0,-2 2-1,-3 1 1,0 1-1,4 0 1,-6-1-1,3-2 0,0-1 0,3-5 1,-2-4-1,5-1 1,-1-5-1,2-2 0,2-5 0,0 4 0,0-10 0,8 8 0,-8-8 0,15 5 0,-6-5 0,3 1 0,3-1 1,5 0-1,1 0 0,3 0 1,3 0-1,3-1 1,2-1-1,2 1 0,-2-1 1,-5 0-1,0 1 0,-4-1 1,-7 1-1,-5 1 0,-2-1 0,-9 1 0,0 0-1,0 0 0,0 0-1,0 0-3,0 0-5,1-13-6,-1 13-8,0-14-14,0 5-30</inkml:trace>
</inkml:ink>
</file>

<file path=ppt/ink/ink21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1:07:58.963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41 76 94,'-14'-9'52,"1"3"-23,5 4-17,1-3-5,7 5-1,0 0-1,0 0-1,0 0-1,6 3 0,1-1-1,5 4 0,-4-3 1,7 3-1,0-3-1,2 1 0,1-4 0,1 1 0,-1-1 0,-2-5-1,-1 2 0,0-3-2,2-1 0,-9-3-3,7 5-7,-8-6-10,-2 1-7,-2-2-26,-2-1-24</inkml:trace>
</inkml:ink>
</file>

<file path=ppt/ink/ink21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1:07:59.255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11 52 137,'0'0'34,"-11"-10"-11,11 10-14,0-6-3,0 6 0,20-8-3,-5 3 1,8 1-1,-2 0-1,9 2-1,0-2 1,5-1-2,-4 2 2,-1 2-2,-1 1 0,-2 0 0,-7 2-4,-2-2-8,-3 2-8,-5 1-6,1-1-16,-5-2-41</inkml:trace>
</inkml:ink>
</file>

<file path=ppt/ink/ink21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1:08:00.930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75 24 50,'0'-9'48,"0"2"-18,0 7-8,5-8-7,-5 8-5,0 0-1,0 0-2,0 0-1,0 0-1,0 0-1,5 12-2,-5-2 1,-5 6 0,-1 0-1,1 7 0,-4-2-1,3 1 0,-6 6 1,5-2-1,-2-4-1,0 1 0,3-4 1,1-3-1,1-3 0,1-3 0,3-10 0,0 9 0,0-9 1,7 0-2,-2-8 2,5-1-1,1-3 0,1 0 0,3-4 0,1-1 1,3-1-1,1 2 0,-4 1 0,1 0 0,-4 3 0,-7 1 0,5 1 0,-11 10 0,2-6 0,-2 6 0,-10 0 0,3 1 1,-7 2-1,5 4 0,0 1 0,-3-2 1,5 1-1,7-7 0,-11 14 0,11-14 0,-6 11 0,6-11 1,0 11-1,0-11 1,8 11-1,5-6 2,2 3-1,3-1-1,3-2 1,5 4-1,3-2 0,-1 1-2,3 6-8,-13-5-9,5 1-5,-13-1-14,2-2-38</inkml:trace>
</inkml:ink>
</file>

<file path=ppt/ink/ink21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1:08:20.120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219 16 20,'0'0'33,"0"0"-5,0 0-3,9-6-3,-9 6-9,0 0-1,0 0-3,0 0-2,0-11-1,0 11-2,0 0 0,0 0-1,0 0 1,0 0-2,0 0 0,0 0 1,0 0-1,0 0-1,-8 0 1,8 0-1,0 0 1,-9 12-1,9-12 0,-9 10 0,9-10 1,-12 13-1,12-13-1,-12 13 1,5-2 0,-1-4 0,2 1-1,-3 1 1,1 0-1,-1 0 1,3 0-1,-3 0 1,3-1-1,-5 2 0,7-2 1,-7 5-1,7-4 0,-4 0 0,1 1 0,4 1 0,-3 0 1,0-1-1,3 2 0,-2-2 0,0 3 0,2-1 1,0 0-2,-1 0 2,-2 0-1,3 1 0,0-1 0,-2 1 0,1-2 0,1 1 0,3-1 2,-2 4-2,1-3 0,1 3 0,0-2 1,0 0-1,0 1 0,0-2 0,1 3 0,1-6 0,-2 0 0,1 2 0,1-1 0,1 1 0,0-2 0,0 0 0,-2-2 0,1 3 1,1 1-1,1-3 0,-1-1-1,3 1 1,-3 0 0,3-1 0,-1 2 0,-5-9 0,9 14 0,-9-14 0,8 7 1,-8-7-1,12 10 0,-12-10 0,7 7 0,-7-7 0,0 0 1,11 4-1,-11-4-1,0 0-1,0 0-8,0 8-10,0-8-6,-12 0-19,1-3-36</inkml:trace>
</inkml:ink>
</file>

<file path=ppt/ink/ink21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1:09:29.537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137 92 35,'0'0'30,"3"-15"-1,-3 15-5,7-10-7,-7 0-3,0 10-3,6-12-2,-6 12-2,7-12 0,-7 12-1,3-12-1,-3 12 0,8-11-1,-8 11 0,4-9-1,-4 9 0,0 0-1,0 0 0,0 0 0,0 0 1,0 0-2,0 0 0,-7 8 0,1 3 0,-3 1 0,1 4 0,-6 6 0,4 1 0,-4 4-1,1 1 2,1 1-2,-4 6 1,3-2 0,-1 2-1,4-2 1,1 0-1,-2-3 1,8-2-1,-1-1 0,4-6 0,0-1 0,0-6 0,6-3 0,1-2 0,1-1 0,4-3 1,-2-5-1,1 0 0,3 0 0,1-2 0,0-5 0,1 2 0,1-2 0,-2-2 0,0 0-1,0 1-1,0 2-1,-9-6-2,3 7-10,-4-5-7,-5 10-7,0-16-25,-5 9-27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6T21:28:32.376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144 3 30,'0'0'30,"6"-5"-5,-6 5 0,0 0-6,0 0-3,0 0-3,0 0-2,0 0-3,0 0-2,0 0-1,0 0-1,0 7 0,0-7-2,-7 7 0,7-7-2,-13 9 2,2-1-1,5 1 0,-7-2 0,1 6-1,-1-3 1,2 0-1,-4 1 1,4-4-1,-2 0 1,7 0-1,-3-3 0,9-4 1,-7 3 0,7-3-1,0 0 0,-1 10 0,1-10 0,3 12 0,-3-12 0,11 8 1,-11-8-1,11 12 0,-2-8 1,2 0-1,-3-1 1,4 0-1,1 0 1,3 2 0,-4 1-1,-1-4 0,-2 3 0,1-3 1,-2 1-1,-8-3 0,12 6-1,-12-6 1,0 0-3,0 0-3,0 0-13,0 0-6,0 0-18,0 0-28</inkml:trace>
</inkml:ink>
</file>

<file path=ppt/ink/ink21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1:09:29.832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0 8 155,'0'0'29,"0"0"-8,5-3-15,4 1-1,10 2-1,1 2 0,2 2-1,5 0-2,-1-1 0,0 1 0,1-1-1,-9-2 0,3-1-2,-4 0-1,-8-1-11,4-1-6,-5-4-6,1 0-20,-3-3-33</inkml:trace>
</inkml:ink>
</file>

<file path=ppt/ink/ink21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1:09:30.271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20 0 165,'0'0'25,"0"0"-4,0 6-15,0 2-3,6 9 2,-3-2-2,5 5 1,2 4-2,-1 1 0,2-1-1,1 3 1,-1 1 0,-2 1-1,3 4 0,-6 0 0,0 8 0,-3-4-1,-3 7 1,-3-2-1,-8 1 0,1-1 0,-8-1 0,1-4 0,-3-6-2,2-4 0,6-2-3,-6-14-13,15 0-4,3-11-5,0 0-20,7-11-41</inkml:trace>
</inkml:ink>
</file>

<file path=ppt/ink/ink21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1:09:30.830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8 35 175,'0'0'23,"0"0"-4,-9-7-13,9 7-3,0 0 0,10 0 0,-2 1-1,5 1-1,0-2 0,5 2 0,-2-2 0,5 0-1,-1 0 1,-2 0 0,4-2 0,-2-1-1,-3 0 1,-5 1-1,1-1 1,-2 2-1,-2 0-1,-9 1-1,10 0-1,-10 0-5,0 0-11,0 0-3,0-7-9,0 7-26,-4-12-28</inkml:trace>
</inkml:ink>
</file>

<file path=ppt/ink/ink21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1:09:31.121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68-1 158,'0'0'28,"-6"-2"-7,6 2-11,-5 4-4,-2 4-2,7 7 1,-3 1-2,3 6-1,-4 4-1,4 0 0,-4 5 0,0-3 0,-2 1-1,1-1 0,-1 0-1,-1-8-1,6 5-3,-7-11-12,8-3-3,0-11-7,0 0-19,8 0-39</inkml:trace>
</inkml:ink>
</file>

<file path=ppt/ink/ink21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3-11-18T21:41:48.78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0,'0'0,"0"0,0 0,0 0</inkml:trace>
</inkml:ink>
</file>

<file path=ppt/ink/ink21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3-11-18T21:42:47.70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0,'0'0,"0"0,0 0</inkml:trace>
</inkml:ink>
</file>

<file path=ppt/ink/ink21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3-11-18T21:43:35.32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0,'0'0,"0"0,0 0,0 0,0 0</inkml:trace>
</inkml:ink>
</file>

<file path=ppt/ink/ink21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1:40:47.74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8-3 69,'4'-7'41,"-4"7"-13,0 0-8,0 0-8,0 0-3,0 0-1,0 0-2,0 0-1,0 0-1,0 0 0,0 0-2,0 5 1,0 4-1,-1 1 0,-1 3 0,1 5-1,0 2 0,1 2 2,0 2-3,0 1 1,0-1 0,0-1-1,-2-3 0,2-3 1,-4-3-1,3-3 1,1-5-1,0-6 0,0 0 1,0 0 0,0 0-1,1-10 0,5-3 1,-4 0-1,1-5 0,4 0 0,-3-1 0,1 0 0,3 0 0,-2-1 0,3 2 0,-2 2 0,2 4-1,2 1 1,-4 3 1,3 4-1,-5 4 0,4 1 0,-4 7 1,5 2-1,-6 4 0,5 2 1,-7 4-1,4-1 1,-1 0-1,-3 0 0,-2-1 0,1-2 1,-1-3-1,0-2 0,0-4 0,0-7 1,0 0-1,0 0 0,0 0 0,6-4 1,1-6-1,-2-4 0,5-3 0,-1-2 0,2-2 0,1 0 0,1 0 0,1 2-1,-2 1 1,2 4 0,-1 3 0,-6 5 0,3 5 0,-2 1 0,-2 7 0,-2 2 1,-1 5-1,2-1 0,-3 5 0,-1 0 1,1-1-1,-1-2 1,-1 0-1,0 1 1,0-4-1,0-2 0,0-1 0,0-9 0,-3 13 0,3-13 0,-1 6 0,1-6-1,0 0-1,0-3-3,3 0-6,1-6-9,5 0-5,3-3-15,0-1-34</inkml:trace>
</inkml:ink>
</file>

<file path=ppt/ink/ink21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1:40:48.00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 0 164,'0'8'26,"0"-8"-6,0 16-15,0-16-1,0 16 1,-2-7-3,2 0 0,0-2-1,0 0 0,0-7 0,2 11 0,-2-11-1,0 0 0,0 0-1,0 0-1,0 0-1,5-6-4,-2-1-12,-2-3-4,2 0-13,-3-4-29</inkml:trace>
</inkml:ink>
</file>

<file path=ppt/ink/ink21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1:40:48.18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0 141,'0'0'34,"0"0"-12,0 0-13,0 0-4,0 0-1,0 0-2,0 0-2,0 9-2,0-9-13,0 6-7,0-6-8,4 11-26,-4-11-23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6T21:28:32.377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0 0 69,'0'0'57,"0"0"-21,0 0-23,4 5-4,-4-5-3,14 4 0,-6-3-2,7 3-1,-1 0 0,1 1-2,-1-1 1,1 0-1,-1 0 0,-1 2-1,-6 0 1,3 0-1,-4-2 1,-6-4-1,13 11 0,-13-11 0,13 14-1,-13-14-1,16 10-16,-10-5-5,1-2-14,1 0-28</inkml:trace>
</inkml:ink>
</file>

<file path=ppt/ink/ink21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1:40:48.67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22 148,'7'7'30,"-7"-7"-8,1 7-14,6 1-3,-7-8 0,3 16-1,-3-6-2,1 1 0,1 2 0,-1-1-1,2-1 0,0 1 1,-3-2-1,1-4-1,-1-6 1,3 9-1,-3-9 0,5 1 0,-5-1 1,13-6-1,-5-2 0,2-3 0,-1-2 0,3-3 0,2-2 0,0-1 0,0 3 0,0 0 0,-4 3-1,1 2 2,0 4-1,-1 6 0,-5 1 0,2 8 0,-2 5 1,-3 3-1,1 1 1,3 3-1,-3 1 0,-1-1 1,1-1-1,3-3 0,-3-2 0,-2-2-1,2-3-1,-3-9-3,7 13-9,-7-13-7,0 0-6,0 0-22,-7-6-35</inkml:trace>
</inkml:ink>
</file>

<file path=ppt/ink/ink21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1:40:53.452"/>
    </inkml:context>
    <inkml:brush xml:id="br0">
      <inkml:brushProperty name="width" value="0.00441" units="cm"/>
      <inkml:brushProperty name="height" value="0.00882" units="cm"/>
      <inkml:brushProperty name="color" value="#B0105C"/>
      <inkml:brushProperty name="tip" value="rectangle"/>
      <inkml:brushProperty name="rasterOp" value="maskPen"/>
      <inkml:brushProperty name="fitToCurve" value="1"/>
    </inkml:brush>
  </inkml:definitions>
  <inkml:trace contextRef="#ctx0" brushRef="#br0">13 93 20,'0'0'42,"0"0"-4,0 0-10,0 0-8,0 0-7,0 0-4,-3 2-1,3-2-2,0 0-2,0 0 0,-10 2-1,10-2-1,0 0 0,0 0-1,5-6 1,-5 6-1,9-14 1,1 7-1,-1-4 1,-1 4 0,3-5-1,-1 5 1,-3-4-1,4 4 1,-7 3-1,-4 4-1,14-9 1,-14 9 0,7-2-1,-7 2 1,7 2-1,-7-2 0,7 12 0,0-2 2,-3 3-1,6 3-1,-3 3 1,1 3-1,1 2 0,-1 1 1,2 1-1,-4 3 0,3-5 0,-2 2 1,2-3-1,-2 3 0,0-3 1,1-1 0,-2 1-1,1-3 1,0-1-1,-3-4 0,4 0 0,-5-2 0,1-2 1,3-3-1,-7-8 0,6 10 0,-6-10 0,0 0 0,8 5 0,-8-5 0,0 0-1,2-5-1,-2 5-3,0-14-6,0 8-10,-2-6-5,-2 2-19,0-2-31</inkml:trace>
</inkml:ink>
</file>

<file path=ppt/ink/ink21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1:40:53.767"/>
    </inkml:context>
    <inkml:brush xml:id="br0">
      <inkml:brushProperty name="width" value="0.00441" units="cm"/>
      <inkml:brushProperty name="height" value="0.00882" units="cm"/>
      <inkml:brushProperty name="color" value="#B0105C"/>
      <inkml:brushProperty name="tip" value="rectangle"/>
      <inkml:brushProperty name="rasterOp" value="maskPen"/>
      <inkml:brushProperty name="fitToCurve" value="1"/>
    </inkml:brush>
  </inkml:definitions>
  <inkml:trace contextRef="#ctx0" brushRef="#br0">189-1 94,'0'0'51,"-7"0"-21,7 0-17,-10 6-4,4-2-2,1 6-2,-4 0-2,2 3 1,-1-2-2,-2 2 0,0 2 1,3-2-2,-5 1 0,3 1 0,0-2-1,-4 1 1,1-3-1,-1 1 0,2-3 0,2-1 0,0-1 0,4-5-2,5-2-3,-9 3-7,9-3-8,0 0-9,5-7-20,1-3-33</inkml:trace>
</inkml:ink>
</file>

<file path=ppt/ink/ink21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1:41:28.188"/>
    </inkml:context>
    <inkml:brush xml:id="br0">
      <inkml:brushProperty name="width" value="0.00441" units="cm"/>
      <inkml:brushProperty name="height" value="0.00882" units="cm"/>
      <inkml:brushProperty name="color" value="#B0105C"/>
      <inkml:brushProperty name="tip" value="rectangle"/>
      <inkml:brushProperty name="rasterOp" value="maskPen"/>
      <inkml:brushProperty name="fitToCurve" value="1"/>
    </inkml:brush>
  </inkml:definitions>
  <inkml:trace contextRef="#ctx0" brushRef="#br0">367 59 18,'12'-7'17,"-12"7"-4,0 0-6,8-5-2,-8 5 0,7-5-3,-7 5-2,6-6 0,-6 6 0,8-9 0,-8 9 0,4-6 0,-4 6 0,0 0 0,0 0 0,7-6 0,-7 6 2,0 0 1,0 0-1,0 0 3,0 0-1,7 0 5,-7 0-1,0 0 8,13 0-6,-13 0 2,9 0-1,-3 0-1,-6 0-1,14-1-2,-14 1-1,14-2-1,-14 2-1,13-4 0,-13 4-1,9-2 0,-9 2 0,0 0 0,0 0 0,7-2 0,-7 2-1,0 0 0,-8-4-1,8 4 0,-15 0 0,3 0-1,-2 0 1,-1 1 1,-5 1-2,2 3 1,-8 1-1,-1-2 0,-3-1 1,0 2 0,-1 0-1,-1 2 1,2-3 0,0 2-1,4-2 1,3 3-1,5-1 1,1-1-1,9 0 1,8-5-1,-7 9 0,7-9 0,8 6 0,5-3 0,4 0 1,4 1-1,0-1 0,5 3 0,-2-3 0,0 4 0,1-2 0,-6 2 0,-2 0 0,-4 1-1,-5 3 1,-6-2 1,-4 6-1,-6-1 1,-6 4-1,-7 4 1,-4 1-1,-2 4 1,-6 1-1,3 2 1,-2-4-1,1 1 0,5 0 0,1-5 0,9-2 0,4-1 1,5-5-1,5 0 0,2-4 1,7 1-1,6-3 0,2-1 1,1-1-1,0-3 0,5 0 0,-1 0 0,4-2 0,-2-1 0,3 0 0,2-1 0,-2-2 0,3-1 0,0 2 0,1-3 0,2 1 0,1 0 0,-1 0 1,-1 0-1,3 1 0,-5-1 0,-2 0 0,-1 1 0,-5 0 1,-8 0-1,1 2 0,-6-1-1,-7 2 0,0 0-3,7 0-7,-7 0-10,-3 2-4,3-2-15,-11 0-37</inkml:trace>
</inkml:ink>
</file>

<file path=ppt/ink/ink21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1:41:30.464"/>
    </inkml:context>
    <inkml:brush xml:id="br0">
      <inkml:brushProperty name="width" value="0.00441" units="cm"/>
      <inkml:brushProperty name="height" value="0.00882" units="cm"/>
      <inkml:brushProperty name="color" value="#B0105C"/>
      <inkml:brushProperty name="tip" value="rectangle"/>
      <inkml:brushProperty name="rasterOp" value="maskPen"/>
      <inkml:brushProperty name="fitToCurve" value="1"/>
    </inkml:brush>
  </inkml:definitions>
  <inkml:trace contextRef="#ctx0" brushRef="#br0">22-1 57,'0'0'57,"0"0"-20,0 0-22,-8 2-8,8-2-1,-6 11-1,5-3-2,-4 2 0,4 2 0,1 1 0,-1-1-2,1 2 1,0-1-1,1 0 1,3-5-2,-1 1 1,-3-9-1,7 8 0,-7-8-3,8-1-3,2-6-15,-6-2-8,3-3-23,0-4-20</inkml:trace>
</inkml:ink>
</file>

<file path=ppt/ink/ink21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1:41:30.664"/>
    </inkml:context>
    <inkml:brush xml:id="br0">
      <inkml:brushProperty name="width" value="0.00441" units="cm"/>
      <inkml:brushProperty name="height" value="0.00882" units="cm"/>
      <inkml:brushProperty name="color" value="#B0105C"/>
      <inkml:brushProperty name="tip" value="rectangle"/>
      <inkml:brushProperty name="rasterOp" value="maskPen"/>
      <inkml:brushProperty name="fitToCurve" value="1"/>
    </inkml:brush>
  </inkml:definitions>
  <inkml:trace contextRef="#ctx0" brushRef="#br0">11 7 129,'0'0'36,"-11"-7"-13,11 7-15,0 0-4,0 0-1,0 0-1,0 0-2,0 0-3,3 0-3,-3 0-11,12 6-10,-2-2-19,-4 0-22</inkml:trace>
</inkml:ink>
</file>

<file path=ppt/ink/ink21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1:41:30.969"/>
    </inkml:context>
    <inkml:brush xml:id="br0">
      <inkml:brushProperty name="width" value="0.00441" units="cm"/>
      <inkml:brushProperty name="height" value="0.00882" units="cm"/>
      <inkml:brushProperty name="color" value="#B0105C"/>
      <inkml:brushProperty name="tip" value="rectangle"/>
      <inkml:brushProperty name="rasterOp" value="maskPen"/>
      <inkml:brushProperty name="fitToCurve" value="1"/>
    </inkml:brush>
  </inkml:definitions>
  <inkml:trace contextRef="#ctx0" brushRef="#br0">-1 0 88,'0'0'53,"0"10"-23,0-10-15,0 0-9,0 0 1,11 6-2,-11-6-2,17 1 0,-9-1-2,4 0 1,0 0-1,2-2 0,0 1-1,-3 0 0,-1 0-2,-3-1 0,-3 2-2,-4 0-7,0 0-11,0 0-11,0 8-25,0-8-17</inkml:trace>
</inkml:ink>
</file>

<file path=ppt/ink/ink21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1:41:31.199"/>
    </inkml:context>
    <inkml:brush xml:id="br0">
      <inkml:brushProperty name="width" value="0.00441" units="cm"/>
      <inkml:brushProperty name="height" value="0.00882" units="cm"/>
      <inkml:brushProperty name="color" value="#B0105C"/>
      <inkml:brushProperty name="tip" value="rectangle"/>
      <inkml:brushProperty name="rasterOp" value="maskPen"/>
      <inkml:brushProperty name="fitToCurve" value="1"/>
    </inkml:brush>
  </inkml:definitions>
  <inkml:trace contextRef="#ctx0" brushRef="#br0">8 14 90,'-8'5'51,"8"-5"-20,0 0-18,0 0-6,5 2 0,4-1-3,-1-1-1,3-1-2,-1-2 1,3 2-1,-4 0-2,3-2 0,-3 3-4,-2-3-6,2 0-12,-1 1-12,3 1-25,-2-3-14</inkml:trace>
</inkml:ink>
</file>

<file path=ppt/ink/ink21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1:41:31.471"/>
    </inkml:context>
    <inkml:brush xml:id="br0">
      <inkml:brushProperty name="width" value="0.00441" units="cm"/>
      <inkml:brushProperty name="height" value="0.00882" units="cm"/>
      <inkml:brushProperty name="color" value="#B0105C"/>
      <inkml:brushProperty name="tip" value="rectangle"/>
      <inkml:brushProperty name="rasterOp" value="maskPen"/>
      <inkml:brushProperty name="fitToCurve" value="1"/>
    </inkml:brush>
  </inkml:definitions>
  <inkml:trace contextRef="#ctx0" brushRef="#br0">26 10 45,'0'0'61,"0"0"-16,0 0-27,0-10-7,0 10-1,0 0-4,2 4-1,-2-4-1,-2 13-1,1-2-1,0 1 0,-5 3 0,5 0 0,-4 2-2,4 1 1,-2-2-1,0 0-1,3 0-3,-5-8-8,5 0-9,0-8-9,0 0-27,0 0-20</inkml:trace>
</inkml:ink>
</file>

<file path=ppt/ink/ink21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1:41:35.810"/>
    </inkml:context>
    <inkml:brush xml:id="br0">
      <inkml:brushProperty name="width" value="0.00441" units="cm"/>
      <inkml:brushProperty name="height" value="0.00882" units="cm"/>
      <inkml:brushProperty name="color" value="#B0105C"/>
      <inkml:brushProperty name="tip" value="rectangle"/>
      <inkml:brushProperty name="rasterOp" value="maskPen"/>
      <inkml:brushProperty name="fitToCurve" value="1"/>
    </inkml:brush>
  </inkml:definitions>
  <inkml:trace contextRef="#ctx0" brushRef="#br0">226-1 38,'0'0'54,"-6"0"-18,-1 1-15,7-1-5,-14 11-5,7 0-3,-2-3-2,2 8-1,-4 0-1,7 4 0,-7 3-2,2 5 1,1 2-1,-3 3-1,1 5 0,-1 2 0,-2-2 0,-1 4 0,0 1 0,0 0 0,2 0 0,-1 0-1,6 0 1,-3 1-1,9 2 1,0 0-1,1-2 2,1 0-2,2 1 1,7 0-1,-2-3 1,2 2-1,2-2 0,2 1 0,-1-1 0,1-2 0,0-1 0,-3-2 0,3-4 0,-6-4 1,5-2-2,-6-6 0,1-4-3,-1-7-4,2-3-12,3-7-6,-1-4-20,1-12-33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6T21:28:32.381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0 0 40,'0'0'39,"0"0"-4,0 0-12,0 0-8,0 0-1,0 0-5,0 0 0,0 0-4,0 8 0,0-8-2,0 0 0,0 0-1,0 9-1,0-9 1,4 9-1,-4-9-1,5 12 1,0-3 0,4 3 0,-3-1 0,6 3-1,1-1 1,0 0-1,-2 0 0,2 2 0,1-4 0,0 0 0,-2-1 0,-4 0 0,1-2 1,-3 0-1,-6-8 0,8 11 0,-8-11 0,0 0 0,1 9 0,-1-9-1,0 0-1,0 0-2,0 0-10,0-5-10,0 5-15,0-14-29</inkml:trace>
</inkml:ink>
</file>

<file path=ppt/ink/ink21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1:41:45.435"/>
    </inkml:context>
    <inkml:brush xml:id="br0">
      <inkml:brushProperty name="width" value="0.00441" units="cm"/>
      <inkml:brushProperty name="height" value="0.00882" units="cm"/>
      <inkml:brushProperty name="color" value="#B0105C"/>
      <inkml:brushProperty name="tip" value="rectangle"/>
      <inkml:brushProperty name="rasterOp" value="maskPen"/>
      <inkml:brushProperty name="fitToCurve" value="1"/>
    </inkml:brush>
  </inkml:definitions>
  <inkml:trace contextRef="#ctx0" brushRef="#br0">9 501 40,'-2'7'36,"2"-7"0,-3 9-13,3-9-7,-2 8-3,2-8-4,0 0-3,-2 11 0,2-11-1,0 0-1,0 0-1,0 0 0,0 0-1,0 0 1,0-7-2,0 7 1,7-15 0,-3 5 0,2-1-1,0-4 1,-1-5 0,-2 0-1,4-5 0,0-3 0,-1-4-1,1-1 2,-5-5-1,5 2-1,0 0 0,2 1 1,-4 4-1,2 1 0,0 3 1,-1 5-1,1 3 1,-4 5-1,1 0 1,-3 6 0,-1 8-1,3-10 0,-3 10 1,0 0-1,4 8 1,-2 2-1,-1 4 1,5 3 0,-1 3-1,1 5 1,-1 3-1,5 0 0,-2 1 1,1-3-2,-1-1 2,5-4-1,-5-3 0,-1-1 0,4-8 0,-2-5 0,-1-3 0,3-2 1,-1-6-1,-2-4 0,5-3 0,-3-5 0,1-3 0,-3 0 0,5-1 0,-5 1 0,1 1 0,-1 5 1,-2 1-1,1 6-1,-7 9 2,0 0-1,7 0 0,-7 8 0,0 9 0,0 1 0,-5 7 0,4 6 1,1-1-1,0 3 0,-1 4 0,1-1 0,0-4 1,1-1-1,0-6 0,4-4 0,-4-5 0,2-5 0,-3-11 0,5 7 0,-5-7 0,0 0 0,6-2-1,-6 2-2,6-8-5,-6 0-10,0 8-4,0-14-11,0 4-30,0-3-27</inkml:trace>
</inkml:ink>
</file>

<file path=ppt/ink/ink21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1:41:46.784"/>
    </inkml:context>
    <inkml:brush xml:id="br0">
      <inkml:brushProperty name="width" value="0.00441" units="cm"/>
      <inkml:brushProperty name="height" value="0.00882" units="cm"/>
      <inkml:brushProperty name="color" value="#B0105C"/>
      <inkml:brushProperty name="tip" value="rectangle"/>
      <inkml:brushProperty name="rasterOp" value="maskPen"/>
      <inkml:brushProperty name="fitToCurve" value="1"/>
    </inkml:brush>
  </inkml:definitions>
  <inkml:trace contextRef="#ctx0" brushRef="#br0">2 6 53,'0'0'59,"3"-7"-18,-3 7-24,0 0-4,0 0-4,0 0-2,0 0-2,0 0-2,0 0 1,0 0-2,0 5 1,0-5-2,0 13 0,0-3 0,0 1 0,0 3 1,0-2-1,0 3-1,0-1 0,0-1 1,0-1-1,1-2 1,3-2-1,-4-8 0,9 10 0,-9-10 0,12 2 0,-12-2 0,11 0 0,-11 0-2,13-10-1,-8 3-5,5-1-10,-4-2-6,4 0-14,-5-3-29</inkml:trace>
</inkml:ink>
</file>

<file path=ppt/ink/ink21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1:41:47.133"/>
    </inkml:context>
    <inkml:brush xml:id="br0">
      <inkml:brushProperty name="width" value="0.00441" units="cm"/>
      <inkml:brushProperty name="height" value="0.00882" units="cm"/>
      <inkml:brushProperty name="color" value="#B0105C"/>
      <inkml:brushProperty name="tip" value="rectangle"/>
      <inkml:brushProperty name="rasterOp" value="maskPen"/>
      <inkml:brushProperty name="fitToCurve" value="1"/>
    </inkml:brush>
  </inkml:definitions>
  <inkml:trace contextRef="#ctx0" brushRef="#br0">12 6 74,'0'0'52,"0"0"-17,-5-6-21,5 6-5,0 0-1,0 0-1,0 0-2,0 0-1,0 3-1,0-3-1,-2 8 0,2-8-2,-4 9 0,4-9-3,0 12-9,0-12-8,0 0-9,0 0-22,6 2-26</inkml:trace>
</inkml:ink>
</file>

<file path=ppt/ink/ink21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1:41:52.263"/>
    </inkml:context>
    <inkml:brush xml:id="br0">
      <inkml:brushProperty name="width" value="0.00441" units="cm"/>
      <inkml:brushProperty name="height" value="0.00882" units="cm"/>
      <inkml:brushProperty name="color" value="#B0105C"/>
      <inkml:brushProperty name="tip" value="rectangle"/>
      <inkml:brushProperty name="rasterOp" value="maskPen"/>
      <inkml:brushProperty name="fitToCurve" value="1"/>
    </inkml:brush>
  </inkml:definitions>
  <inkml:trace contextRef="#ctx0" brushRef="#br0">0 14 45,'0'0'45,"0"0"-9,0 0-16,0 0-6,0 0-4,0 0-2,0 0-2,0 0-2,0 0 0,0 0-1,0 0 0,5 0 1,-5 0-1,9 1-1,-2 0 0,-7-1 0,15 0-1,-8 0 0,3 0 0,0 0 0,-1 0-1,1 0 0,1-1 1,2 0-1,-3 0 0,-1 0 0,3-2 0,-5 1 0,2 1 0,-9 1 0,12-4 0,-12 4-1,7-2-2,-7 2-6,0 0-10,7 0-7,-7 0-18,0 0-27</inkml:trace>
</inkml:ink>
</file>

<file path=ppt/ink/ink21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1:41:52.612"/>
    </inkml:context>
    <inkml:brush xml:id="br0">
      <inkml:brushProperty name="width" value="0.00441" units="cm"/>
      <inkml:brushProperty name="height" value="0.00882" units="cm"/>
      <inkml:brushProperty name="color" value="#B0105C"/>
      <inkml:brushProperty name="tip" value="rectangle"/>
      <inkml:brushProperty name="rasterOp" value="maskPen"/>
      <inkml:brushProperty name="fitToCurve" value="1"/>
    </inkml:brush>
  </inkml:definitions>
  <inkml:trace contextRef="#ctx0" brushRef="#br0">-1 9 112,'0'0'41,"0"0"-14,0 0-17,0 0-3,0 0-1,9 0-2,0-1 0,1 1-2,-1-2 0,4 1 0,-2 0-1,0 1-1,3 0 1,-5 0-1,0-1 0,1 1 0,-4 0-1,-6 0-1,12 0-6,-12 0-11,9 0-6,-9 0-16,8-3-29</inkml:trace>
</inkml:ink>
</file>

<file path=ppt/ink/ink21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1:42:01.255"/>
    </inkml:context>
    <inkml:brush xml:id="br0">
      <inkml:brushProperty name="width" value="0.00441" units="cm"/>
      <inkml:brushProperty name="height" value="0.00882" units="cm"/>
      <inkml:brushProperty name="color" value="#B0105C"/>
      <inkml:brushProperty name="tip" value="rectangle"/>
      <inkml:brushProperty name="rasterOp" value="maskPen"/>
      <inkml:brushProperty name="fitToCurve" value="1"/>
    </inkml:brush>
  </inkml:definitions>
  <inkml:trace contextRef="#ctx0" brushRef="#br0">86 55 62,'0'0'48,"0"0"-16,-5-7-11,5 7-8,-8 0-3,8 0-4,-8 1 0,8-1-2,-12 8-1,7-2 0,-4 1 0,5 2-1,-3-2 0,0 4-1,2 0 0,2 2 0,-3 1 0,4 1 0,-1 1-1,1 2 0,2 0 0,0 1 2,0 0-2,2 0 0,5 0 1,0-4-1,1-1 0,3 1 1,2-5-1,-2-1 0,3-2 0,0-3 1,1-3-1,-1-1 0,3 0 0,-3-1 0,-1-6 0,1 0 0,-2-2 0,-1 0 0,0-1 0,1-2 0,-1-2 0,-3-1 0,2-2 0,-2 1 1,-2-3-1,0 1 0,-2-3 0,-3-1 0,-1 1 0,0 2 1,-1-2-1,-5 2 0,1 2 1,-5 1-1,-1 1 0,1 4 1,-4 3-1,3 3 1,-5 2-1,2 3 0,-2 0 0,3 4 0,-4 3 0,3 2 0,0 3-1,-1-1-1,4 2-1,-6-2-10,7 1-6,0-1-7,6-5-21,4-6-34</inkml:trace>
</inkml:ink>
</file>

<file path=ppt/ink/ink21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1:42:13.059"/>
    </inkml:context>
    <inkml:brush xml:id="br0">
      <inkml:brushProperty name="width" value="0.00441" units="cm"/>
      <inkml:brushProperty name="height" value="0.00882" units="cm"/>
      <inkml:brushProperty name="color" value="#B0105C"/>
      <inkml:brushProperty name="tip" value="rectangle"/>
      <inkml:brushProperty name="rasterOp" value="maskPen"/>
      <inkml:brushProperty name="fitToCurve" value="1"/>
    </inkml:brush>
  </inkml:definitions>
  <inkml:trace contextRef="#ctx0" brushRef="#br0">0 0 15,'0'0'13,"0"0"-3,0 0-5,0 0-8,5 5-4,-5-5-13</inkml:trace>
</inkml:ink>
</file>

<file path=ppt/ink/ink21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1:42:15.629"/>
    </inkml:context>
    <inkml:brush xml:id="br0">
      <inkml:brushProperty name="width" value="0.00441" units="cm"/>
      <inkml:brushProperty name="height" value="0.00882" units="cm"/>
      <inkml:brushProperty name="color" value="#B0105C"/>
      <inkml:brushProperty name="tip" value="rectangle"/>
      <inkml:brushProperty name="rasterOp" value="maskPen"/>
      <inkml:brushProperty name="fitToCurve" value="1"/>
    </inkml:brush>
  </inkml:definitions>
  <inkml:trace contextRef="#ctx0" brushRef="#br0">162 24 35,'0'0'34,"0"0"-7,0 0 0,0 0-10,0 0-4,0 0-2,0 0-3,0 0-2,0 0 0,0 0 0,0 0-2,0 0-1,0 0 0,0 0 0,0 0-1,-4-2 0,4 2-1,-12-2 1,5-1-1,3 2-1,-7-2 1,3 1 0,-1 0 0,-1 1 0,1-1 0,0-2-1,-2 3 1,3 1-1,-1 0 0,1 0 1,2 3-1,6-3 0,-12 6 0,12-6 0,-7 12 0,4-5 0,2 0 0,-2 0 0,3 4 1,-2 0-1,2 2 0,0 0 0,0 3 1,0 4-1,0 0 2,0 4-2,0 0 0,0 1 1,-2 1-1,-1 2 0,1 0 0,1-1 0,0 3 1,1-4-1,0 2 0,0-2 0,0-2 1,0 1-1,0-3 0,0 0 0,0-1 0,1-1 0,-1-1 0,1 0 0,-1-1 0,2-2 0,1 2 0,-2-4 0,0 3 0,-1-2 0,0-1 0,2-2 0,-2 0 0,3 0 0,-3 0 0,1-1-1,-1-3 2,1 2-1,-1-3 0,2 1 0,-2-8 0,3 12 0,-3-12 0,1 8 0,-1-8 0,0 0 0,0 0 0,8 3 0,-8-3 1,13 0-1,-3-3 0,-2 0 0,5 2 1,1 0-1,1-1 0,0 1 0,4 0 0,-4-1 1,0 1-2,-1-2-2,6 2-10,-3-4-8,1-2-7,-1-3-22,3-4-32</inkml:trace>
</inkml:ink>
</file>

<file path=ppt/ink/ink21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1:42:16.979"/>
    </inkml:context>
    <inkml:brush xml:id="br0">
      <inkml:brushProperty name="width" value="0.00441" units="cm"/>
      <inkml:brushProperty name="height" value="0.00882" units="cm"/>
      <inkml:brushProperty name="color" value="#B0105C"/>
      <inkml:brushProperty name="tip" value="rectangle"/>
      <inkml:brushProperty name="rasterOp" value="maskPen"/>
      <inkml:brushProperty name="fitToCurve" value="1"/>
    </inkml:brush>
  </inkml:definitions>
  <inkml:trace contextRef="#ctx0" brushRef="#br0">14 19 48,'0'0'56,"4"-5"-16,-4 5-22,9-3-5,-1 3-4,-8 0-1,17-1-3,-10 0 0,3 1-1,1-3-2,-1 3 1,-3-3-1,2 2 0,-3 0 0,2 0-1,-8 1 0,9-1 0,-9 1-1,8 1 0,-8-1 2,3 9-2,-3-9 1,1 8-1,-1 0 1,0-8-1,2 13 1,-1-4-1,-1 1 0,0 0 1,3 3-1,-3 1 0,1 3 1,1 4-1,-2 0 1,4 3-1,-3 1 0,1 2 1,0 2-1,3-1 0,-3 3 0,0-5 0,-1 2 0,1 0 0,-1-1 1,-1 3-1,0-4 0,0 0 0,-1-1 0,-2 0 0,-1-3 0,2 1 1,-2-3-1,1-1 0,0-5 0,1 2-1,2-3 2,0 0-2,0-1 1,0-2 0,0 1 0,0 0 0,0-2 0,2 1 0,-2-4 0,2 1 0,-2-7 0,0 11 0,0-11 0,0 0 1,0 0-1,0 0 0,-7 4 1,7-4-1,-10 0 0,2-2 0,-1 0 0,0 1 0,-3 0 0,3 0-1,-5 1 1,0 0-1,0 2-1,-2-1-1,7 5-12,-8-4-5,10-1-9,7-1-20,0-7-35</inkml:trace>
</inkml:ink>
</file>

<file path=ppt/ink/ink21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1:42:19.076"/>
    </inkml:context>
    <inkml:brush xml:id="br0">
      <inkml:brushProperty name="width" value="0.00441" units="cm"/>
      <inkml:brushProperty name="height" value="0.00882" units="cm"/>
      <inkml:brushProperty name="color" value="#B0105C"/>
      <inkml:brushProperty name="tip" value="rectangle"/>
      <inkml:brushProperty name="rasterOp" value="maskPen"/>
      <inkml:brushProperty name="fitToCurve" value="1"/>
    </inkml:brush>
  </inkml:definitions>
  <inkml:trace contextRef="#ctx0" brushRef="#br0">6 32 40,'0'0'48,"0"0"-12,-7 0-12,7 0-10,0 0-4,0 0-2,0 0-2,0 0-2,4 0 0,-4 0 0,10 0-1,-3 0-1,0 0 1,3 0-1,1-2 0,3 1 0,1-1-1,0-1 1,5 2-1,-2 0 0,-3 0-1,1 1 1,-1 0-1,-2 0 1,-3 0-1,-3-1 0,-7 1 0,9 0 1,-9 0-1,0 0-1,0 0 1,0 0-2,0 0-3,-2-8-7,2 8-9,-10-3-9,10 3-25,-14-8-19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9T11:03:52.78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0-1 65,'0'0'37,"0"0"-8,0 0-10,0 0-7,8 7-4,-8-7-1,9 10-1,-9-10-2,16 17 0,-10-6-1,7 1 0,1 1-1,1 4-1,2-2 0,2 4 0,-2-1 0,4 0-2,-3-1 2,-2-2-2,-5-4 2,1 2-1,-1-6 0,-5 1 0,-6-8 0,13 10 0,-13-10 0,0 0-1,0 0-1,0 0 0,0 0-1,0 0-4,0 0-9,0 0-15,0-5-22,0 5-15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6T21:28:32.382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182 0 45,'0'0'61,"0"0"-15,-8 0-30,8 0-6,-6 3 0,4 6-2,-8-7-4,6 6 1,-6-2-2,3 6 0,-5-3-1,3 9 0,-1-5 0,-5 6-1,1 2 0,0-3 0,0-1 1,5 0-2,-5-3 1,3-2-1,6-4 0,5-8 0,-10 12-1,10-12-1,0 0-1,0 0-2,0 0-7,0 0-11,0 0-13,1-7-29</inkml:trace>
</inkml:ink>
</file>

<file path=ppt/ink/ink22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1:42:19.355"/>
    </inkml:context>
    <inkml:brush xml:id="br0">
      <inkml:brushProperty name="width" value="0.00441" units="cm"/>
      <inkml:brushProperty name="height" value="0.00882" units="cm"/>
      <inkml:brushProperty name="color" value="#B0105C"/>
      <inkml:brushProperty name="tip" value="rectangle"/>
      <inkml:brushProperty name="rasterOp" value="maskPen"/>
      <inkml:brushProperty name="fitToCurve" value="1"/>
    </inkml:brush>
  </inkml:definitions>
  <inkml:trace contextRef="#ctx0" brushRef="#br0">14 1 65,'0'0'59,"0"0"-22,-8-1-19,8 1-7,-2 3-2,2 5-3,0 2-1,2 2-2,-2 3 1,0 4-2,0 0 1,0 5-2,0-3 0,0 2 0,0-5-1,0 0 0,0-2 0,3-8-3,1 1-10,-4-9-6,7 0-7,-3-8-19,0-3-31</inkml:trace>
</inkml:ink>
</file>

<file path=ppt/ink/ink22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1:42:20.563"/>
    </inkml:context>
    <inkml:brush xml:id="br0">
      <inkml:brushProperty name="width" value="0.00441" units="cm"/>
      <inkml:brushProperty name="height" value="0.00882" units="cm"/>
      <inkml:brushProperty name="color" value="#B0105C"/>
      <inkml:brushProperty name="tip" value="rectangle"/>
      <inkml:brushProperty name="rasterOp" value="maskPen"/>
      <inkml:brushProperty name="fitToCurve" value="1"/>
    </inkml:brush>
  </inkml:definitions>
  <inkml:trace contextRef="#ctx0" brushRef="#br0">524 20 10,'0'0'50,"0"0"-14,11-5-6,-11 5-10,0 0-5,0 0-3,11-3-4,-11 3-1,0 0-2,-3-8-1,3 8 0,-10-3 0,10 3-2,-15-1 1,3 1-1,-2 0 1,0 1-1,-3 1-1,-4 2 1,1 0 0,-1 0 0,-1-3-1,-3 4 0,-2 1-1,4 0 1,-5-1 0,0 0-1,-2 0 0,5 2 0,1-2 1,5 0-1,4-1 0,2-1 0,9 1 0,4-4 0,0 11 0,3-4 0,9 3 0,2-1 1,3 4-1,2-2 0,5 4 0,1-2 0,-5 2 0,1 2 0,-3-2 0,-4 2 0,-3 2 0,-4 1 0,-5-1 0,-4 3 0,-5 2 0,-4 1 0,-10 2 0,-1 3 1,-6 1-1,-2 1 0,-5-1 0,3-1 0,-1-1 0,3-5 0,5 0 0,6-5 0,6-4 0,1-3 0,10-4 0,2-8 0,0 0 0</inkml:trace>
</inkml:ink>
</file>

<file path=ppt/ink/ink22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1:42:23.682"/>
    </inkml:context>
    <inkml:brush xml:id="br0">
      <inkml:brushProperty name="width" value="0.00441" units="cm"/>
      <inkml:brushProperty name="height" value="0.00882" units="cm"/>
      <inkml:brushProperty name="color" value="#B0105C"/>
      <inkml:brushProperty name="tip" value="rectangle"/>
      <inkml:brushProperty name="rasterOp" value="maskPen"/>
      <inkml:brushProperty name="fitToCurve" value="1"/>
    </inkml:brush>
  </inkml:definitions>
  <inkml:trace contextRef="#ctx0" brushRef="#br0">35 0 72,'0'0'52,"0"0"-23,-10 4-14,10-4-5,0 0-3,-4 10-2,4-10-1,-5 14 0,1-4-2,3 2 1,-2 2-1,2 0 0,-1 0-1,2 3 1,-3-2-1,3 3 0,-2-4 0,2-1 0,0 0 0,5-4 0,-2-2-1,-3-7 1,13 9 0,-6-9-1,2 0 0,2-1 0,-4-4 0,0-2-2,2 0-2,-4-3-8,2-1-9,-1-1-9,0-3-23,-2-1-23</inkml:trace>
</inkml:ink>
</file>

<file path=ppt/ink/ink22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1:42:24.203"/>
    </inkml:context>
    <inkml:brush xml:id="br0">
      <inkml:brushProperty name="width" value="0.00441" units="cm"/>
      <inkml:brushProperty name="height" value="0.00882" units="cm"/>
      <inkml:brushProperty name="color" value="#B0105C"/>
      <inkml:brushProperty name="tip" value="rectangle"/>
      <inkml:brushProperty name="rasterOp" value="maskPen"/>
      <inkml:brushProperty name="fitToCurve" value="1"/>
    </inkml:brush>
  </inkml:definitions>
  <inkml:trace contextRef="#ctx0" brushRef="#br0">14-1 50,'0'0'60,"0"0"-18,0 0-23,-11 0-7,11 0-3,0 0-3,0 0-2,0 0-1,0 0-1,0 0-1,0 0-1,0 0 0,-7 3-2,7-3-5,0 0-11,0 0-10,0 0-15,7 7-27</inkml:trace>
</inkml:ink>
</file>

<file path=ppt/ink/ink22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1:42:24.746"/>
    </inkml:context>
    <inkml:brush xml:id="br0">
      <inkml:brushProperty name="width" value="0.00441" units="cm"/>
      <inkml:brushProperty name="height" value="0.00882" units="cm"/>
      <inkml:brushProperty name="color" value="#B0105C"/>
      <inkml:brushProperty name="tip" value="rectangle"/>
      <inkml:brushProperty name="rasterOp" value="maskPen"/>
      <inkml:brushProperty name="fitToCurve" value="1"/>
    </inkml:brush>
  </inkml:definitions>
  <inkml:trace contextRef="#ctx0" brushRef="#br0">0 1 106,'0'0'46,"0"0"-19,0 10-16,0-10-4,9 0 0,-9 0-3,14 1 0,-4 0-2,-1-1 0,1 0-1,3 0 0,-1 1 0,-3-1 0,0 2-1,0-2 2,-4 1-2,-5-1 0,12 2-2,-12-2 0,0 0-5,5 7-12,-5-7-5,0 0-15,-1 7-30</inkml:trace>
</inkml:ink>
</file>

<file path=ppt/ink/ink22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1:42:25.015"/>
    </inkml:context>
    <inkml:brush xml:id="br0">
      <inkml:brushProperty name="width" value="0.00441" units="cm"/>
      <inkml:brushProperty name="height" value="0.00882" units="cm"/>
      <inkml:brushProperty name="color" value="#B0105C"/>
      <inkml:brushProperty name="tip" value="rectangle"/>
      <inkml:brushProperty name="rasterOp" value="maskPen"/>
      <inkml:brushProperty name="fitToCurve" value="1"/>
    </inkml:brush>
  </inkml:definitions>
  <inkml:trace contextRef="#ctx0" brushRef="#br0">0 15 146,'0'0'31,"5"1"-10,-5-1-14,16 0-3,-5-3 0,3 3-1,0-3-2,1 2 0,0-3 0,-1 3-2,-1 0 1,-2 0-2,-3 1-4,-8 0-12,13 0-6,-13 0-15,11-3-28</inkml:trace>
</inkml:ink>
</file>

<file path=ppt/ink/ink22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1:42:25.315"/>
    </inkml:context>
    <inkml:brush xml:id="br0">
      <inkml:brushProperty name="width" value="0.00441" units="cm"/>
      <inkml:brushProperty name="height" value="0.00882" units="cm"/>
      <inkml:brushProperty name="color" value="#B0105C"/>
      <inkml:brushProperty name="tip" value="rectangle"/>
      <inkml:brushProperty name="rasterOp" value="maskPen"/>
      <inkml:brushProperty name="fitToCurve" value="1"/>
    </inkml:brush>
  </inkml:definitions>
  <inkml:trace contextRef="#ctx0" brushRef="#br0">44 0 164,'0'0'26,"0"0"-7,-4 2-13,1 6-3,-3 2 1,4 4-2,-1 2-1,1 4 1,-3 3-2,2 1 1,0-1-1,2 1 1,-1-2-2,0-2 0,-1-5-2,-3-7-13,6-1-4,0-7-7,0 0-22,0-7-33</inkml:trace>
</inkml:ink>
</file>

<file path=ppt/ink/ink22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1:42:30.732"/>
    </inkml:context>
    <inkml:brush xml:id="br0">
      <inkml:brushProperty name="width" value="0.00441" units="cm"/>
      <inkml:brushProperty name="height" value="0.00882" units="cm"/>
      <inkml:brushProperty name="color" value="#B0105C"/>
      <inkml:brushProperty name="tip" value="rectangle"/>
      <inkml:brushProperty name="rasterOp" value="maskPen"/>
      <inkml:brushProperty name="fitToCurve" value="1"/>
    </inkml:brush>
  </inkml:definitions>
  <inkml:trace contextRef="#ctx0" brushRef="#br0">73 34 38,'0'0'38,"0"0"-2,0 0-13,0 0-6,0 0-5,0 0-2,0 0-3,0 0-2,0 0 0,0 0-1,0 0-1,-2 9 1,2-9-1,-5 16-1,-2-5 1,4 5-1,-4 1-1,3 6 1,0 4-1,2 3-1,-5 5 1,3 2-1,1 1 1,-4 0-1,3-5 1,1-2-1,-2-5 0,3-4 1,0-6-1,0-6 0,1-3 0,1-7 2,0 0-2,0 0 0,0 0 0,0-4 0,0-6 0,1-3 1,1-4-1,0-3 0,0-2 0,3-5 0,-2-4 0,1-5 0,3 1 0,-2-4 0,0 3 0,2 1 0,-1 0 0,2 4 0,-2 5 0,2 4 1,-5 5-1,1 6 0,3 2 1,-7 9-1,0 0 0,6 7 1,-4 5-1,3 7 0,-4 6 1,2 1-1,1 6 0,3 0 0,0-1 1,1 1-1,1-7 0,2-1 0,1-9 0,0-1 1,2-6-1,-2-4 1,-2-4-1,3-5 0,-1-6 1,2-1-1,-1-4 0,1-3 1,-2-2-1,2-1 0,-1-1 0,-5 0 0,2 2 0,0 3 0,-5 4 0,-2 2 1,-3 12-1,0 0 0,0 0 0,1 12 0,-1 7 0,-2 1 0,-2 8 0,1 4 0,-6 3 1,5 1-1,-3 0 0,3-2 1,1-4-1,-4-2 0,4-6 0,1-5 0,2-6 0,0-11 0,0 7-1,0-7 0,0 0-2,7-12-2,1 6-8,-5-8-7,5-5-7,-5-3-19,0-3-30</inkml:trace>
</inkml:ink>
</file>

<file path=ppt/ink/ink22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1:42:31.391"/>
    </inkml:context>
    <inkml:brush xml:id="br0">
      <inkml:brushProperty name="width" value="0.00441" units="cm"/>
      <inkml:brushProperty name="height" value="0.00882" units="cm"/>
      <inkml:brushProperty name="color" value="#B0105C"/>
      <inkml:brushProperty name="tip" value="rectangle"/>
      <inkml:brushProperty name="rasterOp" value="maskPen"/>
      <inkml:brushProperty name="fitToCurve" value="1"/>
    </inkml:brush>
  </inkml:definitions>
  <inkml:trace contextRef="#ctx0" brushRef="#br0">0 83 88,'0'0'47,"0"0"-23,0 0-9,0 0-5,0 0-3,0 0-1,1-10-2,5 7 0,1-4-2,0 4 1,1-5-1,6 1 1,-5 2-2,3-1 1,-1-3-1,2 4 0,1 0 1,-6 0-1,2 0 0,1 3-1,-4-2 1,0 4-1,-7 0 1,14 13-1,-11-4 0,1 3 1,3 0-1,-3 3 0,5-3 0,-5 1 1,6-2-1,-5-2 1,5-3-1,-3-2 0,1-2 0,-1-2 1,2 0-1,2-3 0,-5-2 0,3-1 0,-3-4 0,4 2-1,-3-1-1,1-3-1,3 8-10,-7-8-6,2 6-6,-6 6-18,8-9-28</inkml:trace>
</inkml:ink>
</file>

<file path=ppt/ink/ink22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1:42:32.407"/>
    </inkml:context>
    <inkml:brush xml:id="br0">
      <inkml:brushProperty name="width" value="0.00441" units="cm"/>
      <inkml:brushProperty name="height" value="0.00882" units="cm"/>
      <inkml:brushProperty name="color" value="#B0105C"/>
      <inkml:brushProperty name="tip" value="rectangle"/>
      <inkml:brushProperty name="rasterOp" value="maskPen"/>
      <inkml:brushProperty name="fitToCurve" value="1"/>
    </inkml:brush>
  </inkml:definitions>
  <inkml:trace contextRef="#ctx0" brushRef="#br0">7 8 96,'0'-8'49,"0"8"-20,0 0-15,0 0-7,0 0-2,0 0 0,0 0-2,-3 0-1,3 0 0,0 0-1,-2 9 1,2-9-1,-1 13 0,1-4 0,0 1 0,-1 4-1,1-3 1,0 2 1,0 1-2,0-1 0,0 0 1,1-3-1,0-2 0,-1-8 0,12 12 0,-12-12 0,8 2 0,-8-2 0,10-3-3,-3-1-1,-2-6-8,0 3-8,3-5-8,-5-1-22,-1 0-26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6T21:28:32.383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35 0 72,'0'0'57,"0"0"-21,-3 4-25,3-4-2,0 0-2,0 0-3,-6 10-1,6-10 0,-8 14 0,3-4-1,4 4-1,-1 1 1,-3 3-1,2-1 1,3 4-1,0-1-1,0-4 1,3-3-1,4-5-1,-7-8 0,15 6 0,-7-6-4,0-7-12,0-4-8,1-5-17,-3-2-31</inkml:trace>
</inkml:ink>
</file>

<file path=ppt/ink/ink22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1:42:32.631"/>
    </inkml:context>
    <inkml:brush xml:id="br0">
      <inkml:brushProperty name="width" value="0.00441" units="cm"/>
      <inkml:brushProperty name="height" value="0.00882" units="cm"/>
      <inkml:brushProperty name="color" value="#B0105C"/>
      <inkml:brushProperty name="tip" value="rectangle"/>
      <inkml:brushProperty name="rasterOp" value="maskPen"/>
      <inkml:brushProperty name="fitToCurve" value="1"/>
    </inkml:brush>
  </inkml:definitions>
  <inkml:trace contextRef="#ctx0" brushRef="#br0">15 12 155,'-9'-12'26,"9"12"-6,0 0-14,-6 0-3,6 0-1,0 4-1,0-4-2,0 13-3,0-13-10,0 9-7,0-9-11,0 0-24,0 0-16</inkml:trace>
</inkml:ink>
</file>

<file path=ppt/ink/ink22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1:42:33.010"/>
    </inkml:context>
    <inkml:brush xml:id="br0">
      <inkml:brushProperty name="width" value="0.00441" units="cm"/>
      <inkml:brushProperty name="height" value="0.00882" units="cm"/>
      <inkml:brushProperty name="color" value="#B0105C"/>
      <inkml:brushProperty name="tip" value="rectangle"/>
      <inkml:brushProperty name="rasterOp" value="maskPen"/>
      <inkml:brushProperty name="fitToCurve" value="1"/>
    </inkml:brush>
  </inkml:definitions>
  <inkml:trace contextRef="#ctx0" brushRef="#br0">0 19 145,'0'0'31,"0"0"-10,0 0-14,0 0-3,0 0 0,0 0 0,10-4-3,1 3 1,3-1-1,0 0-1,3 0 2,-3-1-2,5 1 0,-9 0 0,1 0-3,-1 2 0,-10 0-10,0 0-7,0 0-8,0 10-25,-11-4-21</inkml:trace>
</inkml:ink>
</file>

<file path=ppt/ink/ink22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1:42:33.226"/>
    </inkml:context>
    <inkml:brush xml:id="br0">
      <inkml:brushProperty name="width" value="0.00441" units="cm"/>
      <inkml:brushProperty name="height" value="0.00882" units="cm"/>
      <inkml:brushProperty name="color" value="#B0105C"/>
      <inkml:brushProperty name="tip" value="rectangle"/>
      <inkml:brushProperty name="rasterOp" value="maskPen"/>
      <inkml:brushProperty name="fitToCurve" value="1"/>
    </inkml:brush>
  </inkml:definitions>
  <inkml:trace contextRef="#ctx0" brushRef="#br0">0 26 134,'0'0'35,"9"3"-13,-4-4-14,11 1-1,-4-5-3,9 4-1,-6-3-1,2 2-2,0 0 0,-3-2-3,-2 3-3,0-1-13,-5-1-5,1-1-16,-8 4-28</inkml:trace>
</inkml:ink>
</file>

<file path=ppt/ink/ink22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1:42:33.655"/>
    </inkml:context>
    <inkml:brush xml:id="br0">
      <inkml:brushProperty name="width" value="0.00441" units="cm"/>
      <inkml:brushProperty name="height" value="0.00882" units="cm"/>
      <inkml:brushProperty name="color" value="#B0105C"/>
      <inkml:brushProperty name="tip" value="rectangle"/>
      <inkml:brushProperty name="rasterOp" value="maskPen"/>
      <inkml:brushProperty name="fitToCurve" value="1"/>
    </inkml:brush>
  </inkml:definitions>
  <inkml:trace contextRef="#ctx0" brushRef="#br0">59 61 156,'0'0'27,"-12"4"-7,2 2-15,7 7-1,2-1-1,1 4-1,0 3 0,0-3 1,5 3-2,5-1 0,3-1 0,1-6 0,-1-3-1,4-4 1,0-4-1,3-4 1,-1-6-1,-1-1 0,-1-7 1,-3 1-1,-3-4 0,-5-1 0,-6 0 0,-6-2 0,-5 2 0,-7 3 1,-4 3-1,-1 4 0,-5 7 0,2 4 0,1 1 0,5 6-1,5 4-3,-2-1-11,6 2-5,4-5-7,7-6-20,0 7-34</inkml:trace>
</inkml:ink>
</file>

<file path=ppt/ink/ink22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1:42:34.827"/>
    </inkml:context>
    <inkml:brush xml:id="br0">
      <inkml:brushProperty name="width" value="0.00441" units="cm"/>
      <inkml:brushProperty name="height" value="0.00882" units="cm"/>
      <inkml:brushProperty name="color" value="#B0105C"/>
      <inkml:brushProperty name="tip" value="rectangle"/>
      <inkml:brushProperty name="rasterOp" value="maskPen"/>
      <inkml:brushProperty name="fitToCurve" value="1"/>
    </inkml:brush>
  </inkml:definitions>
  <inkml:trace contextRef="#ctx0" brushRef="#br0">181 17 25,'0'0'54,"14"-2"-5,-7 2-27,-7 0-5,13-1-6,-13 1-2,8-1-2,-8 1-2,0 0-1,2-8-1,-2 8 0,0 0-1,-3-2 0,3 2 0,-13-2-1,5 2 0,1 0 0,-3 0 0,2 0-1,-2 0 1,0 1-1,-1 3 2,2 1-1,0 1-1,0 0 0,0 4 1,-1 0-1,3 4 0,-3-2 1,3 4-1,-1 1 1,-1-1-1,2 4 1,0 0-1,2 1 1,-2 3-1,0-1 0,3 0 1,-3 4-1,1-1 0,5 2 0,-5-1 1,5 4-1,1-4 0,0 4 0,0-2 0,4 2 1,-1-1-1,-1-3 0,1 1 0,-1-4 1,2-1-1,0-2 0,-4 1 0,1-4 0,1-1 0,-1 0 0,1-3 0,-2 2 0,1-5 0,-1-2 0,3-2 0,0 0 0,-3-7 1,4 9-1,-4-9 0,11 2 0,-3-2 0,3 0 1,1 0-1,2 0 0,0 0 0,-2-1 0,3 0 1,-1 1-1,0-1-1,-5 0 0,3 0-2,-2-5-8,6-1-8,-2 0-6,1-5-12,4-2-34</inkml:trace>
</inkml:ink>
</file>

<file path=ppt/ink/ink22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1:42:36.176"/>
    </inkml:context>
    <inkml:brush xml:id="br0">
      <inkml:brushProperty name="width" value="0.00441" units="cm"/>
      <inkml:brushProperty name="height" value="0.00882" units="cm"/>
      <inkml:brushProperty name="color" value="#B0105C"/>
      <inkml:brushProperty name="tip" value="rectangle"/>
      <inkml:brushProperty name="rasterOp" value="maskPen"/>
      <inkml:brushProperty name="fitToCurve" value="1"/>
    </inkml:brush>
  </inkml:definitions>
  <inkml:trace contextRef="#ctx0" brushRef="#br0">31 86 3,'-10'-8'37,"10"8"-8,0 0-2,0 0 0,0-8-6,0 8-6,0 0-4,7-10-1,-7 10-2,6-8 0,-6 8-2,9-8-2,-9 8 0,9-9 0,-1 5-1,-8 4-1,14-8 1,-3 4-1,0 1-1,1-2 1,3 3-1,3-3 0,-3 4 0,1 1 1,-2-2-1,-6 2-1,3 0 1,-1 0-1,-6 2 1,-4-2-1,10 3 0,-10-3 1,0 0-1,4 9 0,-4-1 0,0 2 1,0 4-1,-1 2 0,-2 5 1,2 1-1,-5 5 0,3 1 0,1 0 1,0 1-1,-2 2 0,0-3 0,1 1 0,2-2 1,-1-1-2,2 1 2,-1-1-2,-5-1 2,5-1-1,-1-1 0,0 2 0,0-1 0,1-2 0,-5 0 0,5-3 1,-2-2-1,2-2 0,-1 1 0,1-4 0,1 0 0,0-1 0,0 0 0,0-2 0,0 1 0,0-2 0,0 1 0,0-1 0,1-1 0,2 0 0,-3-7 0,1 12 0,-1-12 1,0 7-1,0-7 0,2 6-1,-2-6 1,0 0 0,0 0 0,0 8 0,0-8 0,0 0 0,-4 8 0,4-8 1,-9 5-1,9-5 0,-8 5 0,8-5 0,-14 0 0,6 0 0,1 0 0,-3 0 0,-1 0 0,-1 0-1,0 0 0,-8 0-2,6 3-2,-5-3-10,6 3-6,1-3-6,6 0-18,6 0-36</inkml:trace>
</inkml:ink>
</file>

<file path=ppt/ink/ink22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1:42:38.584"/>
    </inkml:context>
    <inkml:brush xml:id="br0">
      <inkml:brushProperty name="width" value="0.00441" units="cm"/>
      <inkml:brushProperty name="height" value="0.00882" units="cm"/>
      <inkml:brushProperty name="color" value="#B0105C"/>
      <inkml:brushProperty name="tip" value="rectangle"/>
      <inkml:brushProperty name="rasterOp" value="maskPen"/>
      <inkml:brushProperty name="fitToCurve" value="1"/>
    </inkml:brush>
  </inkml:definitions>
  <inkml:trace contextRef="#ctx0" brushRef="#br0">1-1 10,'0'0'55,"0"0"-18,0 0-8,0 0-9,10-3-5,-10 3-4,7 1-3,1 4-2,-2 1-1,4 4-1,0-3 0,1 6-1,0-3 0,3 6-1,-2-2 1,2 3-2,0 3 1,2 2-1,-2 5 0,1 2-1,0 1 2,-1 2-1,2 1-1,-4 1 1,1-1-1,-1-1 1,-3-3-1,-1-1 0,-2 1 0,1-3 1,-6 3-1,1-1 0,-2 0 0,0 1 0,-3 2 0,1 1 0,-6-2 1,4 3-1,-3-3 0,1-2 1,1 0-1,-1-3 1,2-1-1,1-2 1,-5-1-1,4-2 1,-3 1-1,1 0 0,-2-1 1,1 2-1,-5-1 0,1 0-1,3-3 1,-5 0 0,2-4 1,0 1-1,4-3-1,-3-1 2,5-4-1,-5 0 0,6 1 0,4-7-1,-12 9 0,12-9 0,-4 9-2,4-9-4,0 0-6,-7 8-9,7-8-7,7 0-26,-3-7-27</inkml:trace>
</inkml:ink>
</file>

<file path=ppt/ink/ink22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1:42:41.09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 18 57,'-4'9'61,"4"-9"-23,0 0-20,7-3-8,-7 3-2,17-6-1,-5 3-1,5 2-3,4-1 1,-2 2-1,5 0-1,-3 0-1,3 0 0,-5 0 0,1 2-1,-3 0 2,-3-2-2,-6 0 0,2 0-2,-10 0 0,12 0-7,-12 0-10,0-8-6,0 8-16,-4-9-30</inkml:trace>
</inkml:ink>
</file>

<file path=ppt/ink/ink22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1:42:41.36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85-1 128,'-7'0'38,"-2"2"-14,-2 0-14,4 7-2,-5 2-2,8 1-2,-9 0 0,7 7-1,-2-1-1,7 1-1,-4-1 0,4 1-1,1-2 0,0-2-2,4 2-2,-4-7-13,3 0-5,-3-10-9,4 8-26,-4-8-26</inkml:trace>
</inkml:ink>
</file>

<file path=ppt/ink/ink22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1:42:42.231"/>
    </inkml:context>
    <inkml:brush xml:id="br0">
      <inkml:brushProperty name="width" value="0.00441" units="cm"/>
      <inkml:brushProperty name="height" value="0.00882" units="cm"/>
      <inkml:brushProperty name="color" value="#435FAA"/>
      <inkml:brushProperty name="tip" value="rectangle"/>
      <inkml:brushProperty name="rasterOp" value="maskPen"/>
      <inkml:brushProperty name="fitToCurve" value="1"/>
    </inkml:brush>
  </inkml:definitions>
  <inkml:trace contextRef="#ctx0" brushRef="#br0">1 709 116,'0'0'43,"2"-2"-18,2-7-10,4 1-9,-1-4-1,3 0-2,1-4 0,3 0-1,-4-4-1,1-2 0,2-4 2,-2-3-2,1-5 0,-5-2-1,2-5 1,0-3 0,-2-2 0,2-1-1,-2 0 1,0 1-1,-2 6 1,0 3-1,2 5 1,-5 5 0,1 4-1,-1 5 0,-1 6 1,5 4-1,-6 8 1,0 0-1,0 0 0,4 11 0,-3 3 1,2 4-1,0 1 0,1 1 0,-3 1 0,2 0 0,-1-5 0,2 0 0,1-1 0,-3-6 0,2-2 1,-4-7-1,10 5 0,-10-5 0,12-1 0,-6-8 0,4 0 0,-2-2 0,0 0 0,4-3 0,-5 1 0,2 0 0,2 4 0,-6-1 0,-5 10 0,11-4 0,-11 4 0,8 12 0,-6 1 1,0 5-1,-2 2 1,0 2-1,0 3 0,0-1 1,0-2-1,0-1 0,0-6-1,-2-1-1,2-3-1,0-11-6,0 8-11,0-8-4,0-7-12,2-3-34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6T21:28:32.384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32-1 102,'-7'0'49,"-2"0"-21,4 1-15,-6 1-8,11-2-2,0 0-1,0 0-3,0 0-4,0 0-13,9 3-11,-2-3-22,3-2-22</inkml:trace>
</inkml:ink>
</file>

<file path=ppt/ink/ink22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1:42:46.331"/>
    </inkml:context>
    <inkml:brush xml:id="br0">
      <inkml:brushProperty name="width" value="0.00441" units="cm"/>
      <inkml:brushProperty name="height" value="0.00882" units="cm"/>
      <inkml:brushProperty name="color" value="#435FAA"/>
      <inkml:brushProperty name="tip" value="rectangle"/>
      <inkml:brushProperty name="rasterOp" value="maskPen"/>
      <inkml:brushProperty name="fitToCurve" value="1"/>
    </inkml:brush>
  </inkml:definitions>
  <inkml:trace contextRef="#ctx0" brushRef="#br0">553 16 25,'0'0'42,"0"0"-9,8-6-4,-8 6-9,0 0-7,0 0-3,0 0-2,3-6-2,-3 6-1,0 0 0,0 0-2,0 0 0,0 0 0,-9-3-1,9 3 1,-14 0-2,6 0 1,-3 0 0,-3 0 0,0 0-1,-6 2 1,-2-2 0,0 2-1,-6 1 0,-2 0 0,-2 1 0,0 0 0,3 0 0,-2 1-1,3-1 1,0 4-1,9-1 1,3 0-1,2 3 0,4-1 0,2 3 1,4-3-1,2 6 0,0-6-1,2 2 2,4 2-1,0-2 0,6 2 1,2-1-1,4 0 0,-1 4 0,5-3 0,3 3 1,0 1-1,-2-3 0,-3 0 0,0 3 0,-7-2 0,-2 0 0,-9 5 0,-5-3 1,-6 5-1,-8 2 0,-4 6 0,-5-2 0,-1 4 1,-3 0-1,1-1 0,2-1 0,2-2 0,4-3 0,3-3 0,5-4 0,2-4 0,5-1 0,5-3 0,-1-1 0,4-2 0,0 0 0,0-7 0,7 10 0,-7-10 0,15 6 0,-2-3 0,1-3 0,1 0 0,7 0 0,-1 0 0,6-5 1,2 3-1,2 0 0,4-1 0,-2-2 0,-2 2 0,0 0 0,-3-1 0,-3 2 0,-7 0 0,-3 0 0,-5-1-1,-1 3-1,-9 0-2,0 0-6,0 0-7,0 0-7,0 0-13,0 0-32</inkml:trace>
</inkml:ink>
</file>

<file path=ppt/ink/ink22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1:42:51.612"/>
    </inkml:context>
    <inkml:brush xml:id="br0">
      <inkml:brushProperty name="width" value="0.00441" units="cm"/>
      <inkml:brushProperty name="height" value="0.00882" units="cm"/>
      <inkml:brushProperty name="color" value="#435FAA"/>
      <inkml:brushProperty name="tip" value="rectangle"/>
      <inkml:brushProperty name="rasterOp" value="maskPen"/>
      <inkml:brushProperty name="fitToCurve" value="1"/>
    </inkml:brush>
  </inkml:definitions>
  <inkml:trace contextRef="#ctx0" brushRef="#br0">99 423 69,'0'0'55,"7"-6"-24,-7 6-15,5-10-4,-5 10-4,6-11-2,-6 11 0,6-14-3,-6 14 1,0-11-2,0 11 0,-5-13 0,5 13-1,-8-8 0,-2 4 0,2 1 0,-1 1-1,0 2 0,-2 1 0,1 8 2,-1 1-2,1 4 0,1 2 0,0 5 0,4 1 0,0 2 1,3 1-1,0 0 0,2-4 0,4-4 0,3-1 1,4-7-1,-3-5 0,5-4 0,1-6 1,4-5-1,-1-5 0,2-5 1,4-4-1,-2-5 0,4-2 1,-7-4-1,2-1 0,-1-1 0,-6-4 1,1-1-1,-7 0 0,0-1 0,-3 7 1,-4 0 0,0 7-1,0 7 2,0 6-2,-4 10 0,4 7 1,-9 9 0,4 8-1,0 5 1,-1 7-1,-1 2 0,0 6 1,1 1-1,0 1 0,2 2 1,-1 2-1,-1 1 0,3-1 0,0-2 0,2-1 0,0-1 0,1-8 0,0-5 0,1-5 0,3-4 0,-1-8 0,-3-9 0,13 4-1,-6-6-1,-5-8-2,5 3-3,-7-9-11,2 1-5,-2-2-9,0 1-28,-4-1-25</inkml:trace>
</inkml:ink>
</file>

<file path=ppt/ink/ink22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1:42:52.218"/>
    </inkml:context>
    <inkml:brush xml:id="br0">
      <inkml:brushProperty name="width" value="0.00441" units="cm"/>
      <inkml:brushProperty name="height" value="0.00882" units="cm"/>
      <inkml:brushProperty name="color" value="#435FAA"/>
      <inkml:brushProperty name="tip" value="rectangle"/>
      <inkml:brushProperty name="rasterOp" value="maskPen"/>
      <inkml:brushProperty name="fitToCurve" value="1"/>
    </inkml:brush>
  </inkml:definitions>
  <inkml:trace contextRef="#ctx0" brushRef="#br0">93 36 62,'6'-12'61,"-6"12"-24,4-11-19,-4 4-6,0 7-3,6-6-3,-6 6-1,0 0 0,0 0-2,0 0-1,0 0 1,0 0-1,-9 3 0,2 2-1,0 3 1,-5 3-2,3 1 2,1 2-1,-5 4 0,5-3-1,0 3 1,1 1-1,0 0 1,1 1-1,2 0 0,1 1 0,2 1 0,1-1 1,0 2-1,0 0 0,2 0 0,4-2 0,0 2 0,1-2 0,0-1 1,1 0-1,0-4 0,1-1 0,-2 0 0,1-4 0,-1-2 0,0-1 0,-7-8-1,13 7-1,-13-7-1,9 1-9,-9-1-7,6-5-5,-6-2-15,0 0-32</inkml:trace>
</inkml:ink>
</file>

<file path=ppt/ink/ink22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1:42:53.536"/>
    </inkml:context>
    <inkml:brush xml:id="br0">
      <inkml:brushProperty name="width" value="0.00441" units="cm"/>
      <inkml:brushProperty name="height" value="0.00882" units="cm"/>
      <inkml:brushProperty name="color" value="#435FAA"/>
      <inkml:brushProperty name="tip" value="rectangle"/>
      <inkml:brushProperty name="rasterOp" value="maskPen"/>
      <inkml:brushProperty name="fitToCurve" value="1"/>
    </inkml:brush>
  </inkml:definitions>
  <inkml:trace contextRef="#ctx0" brushRef="#br0">6 15 65,'0'0'39,"-5"-8"-8,5 8-10,-2-7-7,2 7-4,0 0-2,0 0-1,0 0-2,0 0 0,0 0-1,0 0-1,0 7 0,5 4 0,-1 1-2,3 2 2,0 4-2,2 1 1,-1 1-1,5 1 0,-4 2-1,4-1 1,-3 0 0,1 1-1,0-3 1,-1 1-1,-2-3 0,-1-2 1,0-2-1,0-1 1,0-3-1,-4-5-1,-3-5 0,11 9 0,-11-9-3,0 0-7,4 0-9,-4-8-5,0 0-16,0-7-32</inkml:trace>
</inkml:ink>
</file>

<file path=ppt/ink/ink22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1:42:53.859"/>
    </inkml:context>
    <inkml:brush xml:id="br0">
      <inkml:brushProperty name="width" value="0.00441" units="cm"/>
      <inkml:brushProperty name="height" value="0.00882" units="cm"/>
      <inkml:brushProperty name="color" value="#435FAA"/>
      <inkml:brushProperty name="tip" value="rectangle"/>
      <inkml:brushProperty name="rasterOp" value="maskPen"/>
      <inkml:brushProperty name="fitToCurve" value="1"/>
    </inkml:brush>
  </inkml:definitions>
  <inkml:trace contextRef="#ctx0" brushRef="#br0">223 0 157,'-6'2'27,"-1"5"-6,-6 0-14,9 5-2,-7 1 0,3 3-2,-1 3-1,-3 4 0,2 1-1,-3 4 1,1 0-1,-4 0-1,2-2 0,-2 2 1,0-5-1,2-3 0,0-1-1,3-7 0,1-3-2,3-5-1,7-4-11,0 0-5,0 0-8,6-4-20,1-5-31</inkml:trace>
</inkml:ink>
</file>

<file path=ppt/ink/ink22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1:42:54.314"/>
    </inkml:context>
    <inkml:brush xml:id="br0">
      <inkml:brushProperty name="width" value="0.00441" units="cm"/>
      <inkml:brushProperty name="height" value="0.00882" units="cm"/>
      <inkml:brushProperty name="color" value="#435FAA"/>
      <inkml:brushProperty name="tip" value="rectangle"/>
      <inkml:brushProperty name="rasterOp" value="maskPen"/>
      <inkml:brushProperty name="fitToCurve" value="1"/>
    </inkml:brush>
  </inkml:definitions>
  <inkml:trace contextRef="#ctx0" brushRef="#br0">16-1 159,'2'5'27,"-2"-5"-7,0 10-14,0-10-1,0 11-2,-2-3 1,0 4-2,-1-3-1,1 2 1,-2 0-1,3 1 0,-3 0 0,4 0-1,0-4 1,0 1-1,2-1 0,1-2 0,-3-6 0,11 7 0,-2-5-2,-9-2-1,14-1-1,-7-7-10,1 2-6,2-6-8,0 2-16,-5-5-34</inkml:trace>
</inkml:ink>
</file>

<file path=ppt/ink/ink22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1:42:54.527"/>
    </inkml:context>
    <inkml:brush xml:id="br0">
      <inkml:brushProperty name="width" value="0.00441" units="cm"/>
      <inkml:brushProperty name="height" value="0.00882" units="cm"/>
      <inkml:brushProperty name="color" value="#435FAA"/>
      <inkml:brushProperty name="tip" value="rectangle"/>
      <inkml:brushProperty name="rasterOp" value="maskPen"/>
      <inkml:brushProperty name="fitToCurve" value="1"/>
    </inkml:brush>
  </inkml:definitions>
  <inkml:trace contextRef="#ctx0" brushRef="#br0">29 28 134,'-7'-11'36,"0"4"-12,2-2-12,5 9-5,-7 0-2,7 0-1,0 0-2,-3 8 0,3-8-2,0 11-1,0-4-5,0-7-10,0 0-5,8 6-9,-8-6-28,11 0-23</inkml:trace>
</inkml:ink>
</file>

<file path=ppt/ink/ink22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1:42:55.426"/>
    </inkml:context>
    <inkml:brush xml:id="br0">
      <inkml:brushProperty name="width" value="0.00441" units="cm"/>
      <inkml:brushProperty name="height" value="0.00882" units="cm"/>
      <inkml:brushProperty name="color" value="#435FAA"/>
      <inkml:brushProperty name="tip" value="rectangle"/>
      <inkml:brushProperty name="rasterOp" value="maskPen"/>
      <inkml:brushProperty name="fitToCurve" value="1"/>
    </inkml:brush>
  </inkml:definitions>
  <inkml:trace contextRef="#ctx0" brushRef="#br0">71 0 131,'0'0'35,"7"5"-14,-7-5-12,4 8-3,-4-8-1,6 14-1,-3-5 0,-1 4-2,1-2 1,-1 4-1,-2 0 0,0 1-1,-2-2 0,-5 1-1,0-2 0,-5 2-1,3-1-1,-6-6-10,4 3-7,-3-4-6,1-1-18,5-2-31</inkml:trace>
</inkml:ink>
</file>

<file path=ppt/ink/ink22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1:42:59.088"/>
    </inkml:context>
    <inkml:brush xml:id="br0">
      <inkml:brushProperty name="width" value="0.00441" units="cm"/>
      <inkml:brushProperty name="height" value="0.00882" units="cm"/>
      <inkml:brushProperty name="color" value="#435FAA"/>
      <inkml:brushProperty name="tip" value="rectangle"/>
      <inkml:brushProperty name="rasterOp" value="maskPen"/>
      <inkml:brushProperty name="fitToCurve" value="1"/>
    </inkml:brush>
  </inkml:definitions>
  <inkml:trace contextRef="#ctx0" brushRef="#br0">37 33 45,'0'-8'53,"0"8"-14,0-8-18,0 8-7,-2-8-4,2 8-2,0 0-2,0 0-1,-7-8-1,7 8-1,0 0-1,-7 5 0,7-5 1,-7 14-2,2-2 0,4 4 0,-5 4 1,5 2 0,0 2-1,1 2-1,2-1 1,5 2 0,3-5-1,4-2 1,2-3-1,2-4 1,1-4-1,1-3 1,-1-6-1,0-1 0,-1-8 0,-3 0 1,0-5-1,-2-2 0,-2-4 0,2-2 0,-6-1 0,0 1 0,1-1 0,-1 1 0,-3 3 0,0 3 0,-1 3 0,0 4 0,-3 9 1,1-9-1,-1 9 0,0 6 0,-1 3 1,-2 4 0,0 4-1,2 2 1,-2 3 0,-1 3-1,4 0 1,-4 4-1,1 3 0,0-1 1,-1 1-1,3 1 0,-3-2 0,-1 0 0,1 0 1,-1-4-1,-1-3 0,-2-3 0,-1 1 1,2-6-1,-3-1 0,-1-2 0,1-4 0,-1-2 0,-3-1 0,0-2 0,0-4 0,-2 0-2,0 0 0,0-4-6,3 1-10,-1-2-4,6 0-8,1-2-28,7-1-27</inkml:trace>
</inkml:ink>
</file>

<file path=ppt/ink/ink22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1:43:10.358"/>
    </inkml:context>
    <inkml:brush xml:id="br0">
      <inkml:brushProperty name="width" value="0.00441" units="cm"/>
      <inkml:brushProperty name="height" value="0.00882" units="cm"/>
      <inkml:brushProperty name="color" value="#435FAA"/>
      <inkml:brushProperty name="tip" value="rectangle"/>
      <inkml:brushProperty name="rasterOp" value="maskPen"/>
      <inkml:brushProperty name="fitToCurve" value="1"/>
    </inkml:brush>
  </inkml:definitions>
  <inkml:trace contextRef="#ctx0" brushRef="#br0">67 56 35,'0'0'39,"0"0"-9,9-6-5,-9 6-8,0 0-4,2-9-4,-2 9-2,0 0-1,0 0 0,0 0-1,0 0-1,0 0-1,0 0 0,0 0 0,0 0-1,0 0 0,0 0 0,0 0-1,-2 9 1,-3-2-1,4 7 1,-5-1-1,2 4 0,0 2-1,-2 1 1,-1 2 1,5 0-2,-7 1 1,5-1-1,-2-3 0,1-2 1,1-1-1,-2-4 0,3 0 1,3-12-1,-5 7 0,5-7 0,0 0 0,0 0 0,0-4 1,4-3-1,0-3 0,2-2 0,-2-3 0,1-1 0,1-2 0,1 0 0,-1-2 0,1 1 0,-3 0 0,1 1 1,1 0 0,1 2-1,-3 5 1,-1 0-1,0 4 1,-3 7-1,0 0 1,8 4 0,-5 8-1,-2 2 0,1 3 1,-1 2-1,2 1 1,2-2-1,0-2 0,0-3 1,1-4-1,-1-2 0,7-5 0,-1-2 1,0-2-1,3-5 0,0-6 0,4 0 0,-3-7 0,2-1 0,0-4 0,1-1 0,-4 1 0,1 2 0,-2 2 0,1 4 0,-6 8 1,-1 7-1,-7 2 0,5 16 1,-5 3-1,-5 5 1,-2 5-1,0 0 1,0 0-1,-1 0 1,2-4-1,4-2 0,-3-3 1,4-2-1,1-3 1,0-3-1,0-2 0,0-3 0,0-7-1,1 8 1,-1-8-2,0 0-1,0 0-5,0 0-9,9 0-5,-9 0-6,5-10-22,-5 10-32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6T21:28:32.385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179 20 38,'0'0'58,"0"0"-25,0 0-14,0 0-4,0-9-4,0 9-3,0 0-2,0 0 0,-7-8-2,7 8-1,-14-1 0,14 1-1,-16 0 0,7 3 0,-3-1 0,3 2-1,-4 1 0,1-1 0,3 0 0,-5 3 0,0 0-1,3-1 1,3 0-1,-3 1 1,6 2-1,-2 0 0,3 0 0,1 0 0,3-1 1,0 0-1,0 2 0,2-1 0,1 1 0,5-1 0,-5 0 0,3-1 0,3 0 0,-1-1 0,3 1 0,2-5 0,2 4 0,-6-5 0,5 1 0,2-3 0,-3 1 0,3-1 0,-2 0 0,0 0 0,0-1 0,-5-2 0,2 2-1,0-2 0,-5 0-2,-6 3-2,12-8-12,-12 8-7,0 0-19,2-8-28</inkml:trace>
</inkml:ink>
</file>

<file path=ppt/ink/ink22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1:43:10.714"/>
    </inkml:context>
    <inkml:brush xml:id="br0">
      <inkml:brushProperty name="width" value="0.00441" units="cm"/>
      <inkml:brushProperty name="height" value="0.00882" units="cm"/>
      <inkml:brushProperty name="color" value="#435FAA"/>
      <inkml:brushProperty name="tip" value="rectangle"/>
      <inkml:brushProperty name="rasterOp" value="maskPen"/>
      <inkml:brushProperty name="fitToCurve" value="1"/>
    </inkml:brush>
  </inkml:definitions>
  <inkml:trace contextRef="#ctx0" brushRef="#br0">22 0 128,'0'0'37,"0"0"-13,0 0-11,0 0-7,2 9-1,-2-9 0,-3 10-1,-4-3-1,4 3-2,-1 2 1,0 1-1,1 0 0,3 1 0,0 0 0,0-3-1,3 0 0,2-3 1,4-3-1,-2-2-1,2 0 1,1-3-2,3-2 0,-4-6-4,5 3-12,-4-7-3,-1 2-11,-2-4-23,1 0-26</inkml:trace>
</inkml:ink>
</file>

<file path=ppt/ink/ink22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1:43:10.890"/>
    </inkml:context>
    <inkml:brush xml:id="br0">
      <inkml:brushProperty name="width" value="0.00441" units="cm"/>
      <inkml:brushProperty name="height" value="0.00882" units="cm"/>
      <inkml:brushProperty name="color" value="#435FAA"/>
      <inkml:brushProperty name="tip" value="rectangle"/>
      <inkml:brushProperty name="rasterOp" value="maskPen"/>
      <inkml:brushProperty name="fitToCurve" value="1"/>
    </inkml:brush>
  </inkml:definitions>
  <inkml:trace contextRef="#ctx0" brushRef="#br0">49 13 131,'-10'-6'37,"0"1"-13,0 5-12,1-2-5,9 2-2,-10 0-3,10 0 0,0 0-2,0 0-2,0 0-7,0 5-10,0-5-6,7 0-16,-7 0-30</inkml:trace>
</inkml:ink>
</file>

<file path=ppt/ink/ink22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1:43:12.072"/>
    </inkml:context>
    <inkml:brush xml:id="br0">
      <inkml:brushProperty name="width" value="0.00441" units="cm"/>
      <inkml:brushProperty name="height" value="0.00882" units="cm"/>
      <inkml:brushProperty name="color" value="#435FAA"/>
      <inkml:brushProperty name="tip" value="rectangle"/>
      <inkml:brushProperty name="rasterOp" value="maskPen"/>
      <inkml:brushProperty name="fitToCurve" value="1"/>
    </inkml:brush>
  </inkml:definitions>
  <inkml:trace contextRef="#ctx0" brushRef="#br0">16 15 55,'0'0'57,"0"0"-24,-9-9-12,9 9-8,0 0-3,0 0-2,-8-6-2,8 6-2,0 0 0,0 0-2,0 0 1,7 0-1,-7 0 0,15 1 0,-5 3 0,1 1-1,3 0 0,-3 0 0,2 4 0,-1 0 0,1 2 0,0 2-1,-4 2 2,1 4-1,-4 0 0,2 4-1,-4 3 1,-2 1 0,-2 2 0,0 3-1,-2 1 0,-2 2 1,-1-1-1,-5 0 0,-1-4 0,-1-4 0,1-1-1,0-7 0,1-2-3,-1-12-9,11-4-7,-11 7-4,11-7-16,0-4-35</inkml:trace>
</inkml:ink>
</file>

<file path=ppt/ink/ink22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1:43:15.723"/>
    </inkml:context>
    <inkml:brush xml:id="br0">
      <inkml:brushProperty name="width" value="0.00441" units="cm"/>
      <inkml:brushProperty name="height" value="0.00882" units="cm"/>
      <inkml:brushProperty name="color" value="#435FAA"/>
      <inkml:brushProperty name="tip" value="rectangle"/>
      <inkml:brushProperty name="rasterOp" value="maskPen"/>
      <inkml:brushProperty name="fitToCurve" value="1"/>
    </inkml:brush>
  </inkml:definitions>
  <inkml:trace contextRef="#ctx0" brushRef="#br0">36 0 50,'0'0'52,"0"0"-14,0 0-22,-8-2-4,8 2-4,0 0 0,0 0-2,0 0-2,0 0 0,-6 3-1,6-3 0,-8 10 0,5 1-2,0 3 1,2 0-1,-6 2 1,7 4-1,-1-2 0,1 0 0,1-1 0,3-1-1,0-5 0,1-3 0,-5-8-1,11 9-2,-1-9-11,-3-5-7,0-6-7,-1-4-26,4-4-17</inkml:trace>
</inkml:ink>
</file>

<file path=ppt/ink/ink22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1:43:15.942"/>
    </inkml:context>
    <inkml:brush xml:id="br0">
      <inkml:brushProperty name="width" value="0.00441" units="cm"/>
      <inkml:brushProperty name="height" value="0.00882" units="cm"/>
      <inkml:brushProperty name="color" value="#435FAA"/>
      <inkml:brushProperty name="tip" value="rectangle"/>
      <inkml:brushProperty name="rasterOp" value="maskPen"/>
      <inkml:brushProperty name="fitToCurve" value="1"/>
    </inkml:brush>
  </inkml:definitions>
  <inkml:trace contextRef="#ctx0" brushRef="#br0">18 3 148,'-10'-2'27,"1"0"-6,9 2-15,0 0-2,0 0-2,0 0-1,4 2-2,3 1-4,-7-3-8,14 4-9,-2-2-12,-6 0-24,4 0-15</inkml:trace>
</inkml:ink>
</file>

<file path=ppt/ink/ink22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1:43:16.842"/>
    </inkml:context>
    <inkml:brush xml:id="br0">
      <inkml:brushProperty name="width" value="0.00441" units="cm"/>
      <inkml:brushProperty name="height" value="0.00882" units="cm"/>
      <inkml:brushProperty name="color" value="#435FAA"/>
      <inkml:brushProperty name="tip" value="rectangle"/>
      <inkml:brushProperty name="rasterOp" value="maskPen"/>
      <inkml:brushProperty name="fitToCurve" value="1"/>
    </inkml:brush>
  </inkml:definitions>
  <inkml:trace contextRef="#ctx0" brushRef="#br0">4 7 123,'0'0'39,"0"0"-15,6-1-15,-6 1-2,0 0-2,0 0-2,11-6-1,-11 6-1,0 0-1,0 0-1,0 0 0,0 8-3,0-8-4,-11 9-12,11-9-8,-10 13-21,10-13-18</inkml:trace>
</inkml:ink>
</file>

<file path=ppt/ink/ink22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1:43:17.034"/>
    </inkml:context>
    <inkml:brush xml:id="br0">
      <inkml:brushProperty name="width" value="0.00441" units="cm"/>
      <inkml:brushProperty name="height" value="0.00882" units="cm"/>
      <inkml:brushProperty name="color" value="#435FAA"/>
      <inkml:brushProperty name="tip" value="rectangle"/>
      <inkml:brushProperty name="rasterOp" value="maskPen"/>
      <inkml:brushProperty name="fitToCurve" value="1"/>
    </inkml:brush>
  </inkml:definitions>
  <inkml:trace contextRef="#ctx0" brushRef="#br0">15 0 148,'-5'7'27,"5"-7"-7,-9 9-15,9-9-2,-1 7-1,1-7-2,0 0-2,0 0-5,0 0-11,0 0-9,0 0-18,4-6-18</inkml:trace>
</inkml:ink>
</file>

<file path=ppt/ink/ink22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1:43:17.843"/>
    </inkml:context>
    <inkml:brush xml:id="br0">
      <inkml:brushProperty name="width" value="0.00441" units="cm"/>
      <inkml:brushProperty name="height" value="0.00882" units="cm"/>
      <inkml:brushProperty name="color" value="#435FAA"/>
      <inkml:brushProperty name="tip" value="rectangle"/>
      <inkml:brushProperty name="rasterOp" value="maskPen"/>
      <inkml:brushProperty name="fitToCurve" value="1"/>
    </inkml:brush>
  </inkml:definitions>
  <inkml:trace contextRef="#ctx0" brushRef="#br0">87 7 149,'0'0'29,"0"6"-8,-7 6-13,-4-2-4,2 10-1,0 1 0,-1 8-1,-1-1-1,4 4 2,-2-2-2,6-1 0,-2-2-1,1-3 0,2-7 1,1-3-1,1-5 0,0-9 0,0 0 0,11 1 0,-8-6 0,5-6 0,1-5-1,0-5 1,0-1-1,-2-5 1,-2-3 0,4-2 0,-8 1 0,3 1 0,-1 1 0,-2 4 0,1 7 0,1 5 1,-3 7-1,0 6 0,0 0 1,5 13-1,-1 3 0,1 4 1,-3 0-1,4-1 0,0-1 0,-1-2 0,5-5 1,-4-3-1,3-6 0,4-2 1,-2-3-1,2-6 0,1-2 1,-3-1-1,3-2 0,-3-4 0,-1 2 0,-2 1 0,0 0 0,-5 6 1,-3 9-1,3-9 1,-3 9-1,0 17 1,-3 3 0,2 8-1,-5 6 1,1 1-1,1 1 0,-1 1 1,1-1-1,1-6 0,2-3 0,0-5 0,1-6-1,0-7-1,0 0-2,0-9-5,0 0-8,0 0-5,5 0-9,-5 0-31,11-9-16</inkml:trace>
</inkml:ink>
</file>

<file path=ppt/ink/ink22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1:43:18.103"/>
    </inkml:context>
    <inkml:brush xml:id="br0">
      <inkml:brushProperty name="width" value="0.00441" units="cm"/>
      <inkml:brushProperty name="height" value="0.00882" units="cm"/>
      <inkml:brushProperty name="color" value="#435FAA"/>
      <inkml:brushProperty name="tip" value="rectangle"/>
      <inkml:brushProperty name="rasterOp" value="maskPen"/>
      <inkml:brushProperty name="fitToCurve" value="1"/>
    </inkml:brush>
  </inkml:definitions>
  <inkml:trace contextRef="#ctx0" brushRef="#br0">7 1 150,'0'0'29,"0"12"-8,-6-5-13,6 4-2,-1 2-2,1 2 0,-1-2-3,1 1 0,0-2 1,0 0-2,2-3 1,-2-9-1,10 11-1,-10-11-1,10-2-6,-5-7-11,2 0-3,-1-4-13,0-3-29,2-6-12</inkml:trace>
</inkml:ink>
</file>

<file path=ppt/ink/ink22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1:43:18.254"/>
    </inkml:context>
    <inkml:brush xml:id="br0">
      <inkml:brushProperty name="width" value="0.00441" units="cm"/>
      <inkml:brushProperty name="height" value="0.00882" units="cm"/>
      <inkml:brushProperty name="color" value="#435FAA"/>
      <inkml:brushProperty name="tip" value="rectangle"/>
      <inkml:brushProperty name="rasterOp" value="maskPen"/>
      <inkml:brushProperty name="fitToCurve" value="1"/>
    </inkml:brush>
  </inkml:definitions>
  <inkml:trace contextRef="#ctx0" brushRef="#br0">22 5 144,'-5'-6'30,"5"6"-10,-7 0-13,7 0-3,-4 11-4,4-11-5,-3 6-13,3-6-6,0 0-15,-3 11-25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6T21:28:32.386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15 20 62,'-11'-4'59,"11"4"-20,0 0-26,-4 0-5,4 0-1,0 0-3,0 0 0,0 0-1,7 0 0,-7 0 0,17 0-2,-6-3 1,3 2 0,1-2-1,-1 2-1,1-1 0,-4 1 0,4 1-3,-4-1-6,0 1-12,-3-1-9,-8 1-26,12-3-23</inkml:trace>
</inkml:ink>
</file>

<file path=ppt/ink/ink22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1:43:18.685"/>
    </inkml:context>
    <inkml:brush xml:id="br0">
      <inkml:brushProperty name="width" value="0.00441" units="cm"/>
      <inkml:brushProperty name="height" value="0.00882" units="cm"/>
      <inkml:brushProperty name="color" value="#435FAA"/>
      <inkml:brushProperty name="tip" value="rectangle"/>
      <inkml:brushProperty name="rasterOp" value="maskPen"/>
      <inkml:brushProperty name="fitToCurve" value="1"/>
    </inkml:brush>
  </inkml:definitions>
  <inkml:trace contextRef="#ctx0" brushRef="#br0">13 30 137,'-8'-2'34,"8"2"-11,0 0-13,0 0-4,-6-1 0,6 1-2,0 0 0,6 0-1,3-2 0,4 0-1,1-2 0,1-1-1,5 1 0,1 1 0,0 1-1,2-2 0,-6 3 0,0 1 0,-4 0-1,-1 0-1,-4 1-2,-8-1-2,0 0-10,0 9-5,-4-2-8,-6 0-23,-3 0-24</inkml:trace>
</inkml:ink>
</file>

<file path=ppt/ink/ink22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1:43:18.911"/>
    </inkml:context>
    <inkml:brush xml:id="br0">
      <inkml:brushProperty name="width" value="0.00441" units="cm"/>
      <inkml:brushProperty name="height" value="0.00882" units="cm"/>
      <inkml:brushProperty name="color" value="#435FAA"/>
      <inkml:brushProperty name="tip" value="rectangle"/>
      <inkml:brushProperty name="rasterOp" value="maskPen"/>
      <inkml:brushProperty name="fitToCurve" value="1"/>
    </inkml:brush>
  </inkml:definitions>
  <inkml:trace contextRef="#ctx0" brushRef="#br0">1 28 114,'0'0'43,"0"0"-16,6 8-14,-6-8-4,14 0-2,-6-3-2,6 2 0,0-3-3,4 1 0,-2 0-1,2 1-1,-3 1-2,-1-4-1,1 5-13,-5-3-4,-4-1-7,-6 4-21,7-7-29</inkml:trace>
</inkml:ink>
</file>

<file path=ppt/ink/ink22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1:43:19.224"/>
    </inkml:context>
    <inkml:brush xml:id="br0">
      <inkml:brushProperty name="width" value="0.00441" units="cm"/>
      <inkml:brushProperty name="height" value="0.00882" units="cm"/>
      <inkml:brushProperty name="color" value="#435FAA"/>
      <inkml:brushProperty name="tip" value="rectangle"/>
      <inkml:brushProperty name="rasterOp" value="maskPen"/>
      <inkml:brushProperty name="fitToCurve" value="1"/>
    </inkml:brush>
  </inkml:definitions>
  <inkml:trace contextRef="#ctx0" brushRef="#br0">122 0 163,'0'0'26,"0"0"-7,0 0-12,0 0-3,0 11 0,1 6-1,-1 2-1,-4 5 0,-3 2 0,0 1-1,-7 4 0,0-2-1,-1 0 1,1-4-1,-2-7-1,2-2 0,4-2-3,2-9-3,8-5-12,0 0-3,8-2-10,4-7-29,6-5-22</inkml:trace>
</inkml:ink>
</file>

<file path=ppt/ink/ink22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1:43:19.642"/>
    </inkml:context>
    <inkml:brush xml:id="br0">
      <inkml:brushProperty name="width" value="0.00441" units="cm"/>
      <inkml:brushProperty name="height" value="0.00882" units="cm"/>
      <inkml:brushProperty name="color" value="#435FAA"/>
      <inkml:brushProperty name="tip" value="rectangle"/>
      <inkml:brushProperty name="rasterOp" value="maskPen"/>
      <inkml:brushProperty name="fitToCurve" value="1"/>
    </inkml:brush>
  </inkml:definitions>
  <inkml:trace contextRef="#ctx0" brushRef="#br0">14 117 163,'0'0'26,"0"0"-7,0 9-10,-4 0-4,4 5-1,-3 1-2,2 2 0,-1 1 0,2 1-1,0-2 0,0-2 0,3-4 0,5-3 0,1-2-1,3-5 1,4-1-1,2-6 0,0-3 0,2-5 1,2-3-1,-1-5-1,0-4 1,-2-1 0,-3-4 1,-8 2-2,-6-1 2,-4 5-1,-8 4 1,-8 7-1,-4 9 1,-5 5-1,-2 4 1,4 10-1,3 7-1,-2 0-2,10 6-8,0-3-9,10-5-3,-3-2-12,7-8-33</inkml:trace>
</inkml:ink>
</file>

<file path=ppt/ink/ink22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1:43:34.756"/>
    </inkml:context>
    <inkml:brush xml:id="br0">
      <inkml:brushProperty name="width" value="0.00441" units="cm"/>
      <inkml:brushProperty name="height" value="0.00882" units="cm"/>
      <inkml:brushProperty name="color" value="#B0105C"/>
      <inkml:brushProperty name="tip" value="rectangle"/>
      <inkml:brushProperty name="rasterOp" value="maskPen"/>
      <inkml:brushProperty name="fitToCurve" value="1"/>
    </inkml:brush>
  </inkml:definitions>
  <inkml:trace contextRef="#ctx0" brushRef="#br0">34 29 43,'0'0'26,"-2"-6"-3,2 6-5,0 0-9,0 0-2,0 0-4,0 0 0,0 0-3,0 0 2,0 0-1,-7-2-1,7 2 2,0 0 2,-7-4 1,7 4 0,0 0 2,-11-2-1,11 2 0,-7-1 0,7 1-1,0 0-1,0 0-1,0 0 1,0 0-2,0 0 1,0 0 0,0 0 0,6 3 0,-6-3-1,15 2 1,-7-2 0,6 0 0,0 0-1,5 0 1,0 0-2,5-2 1,1 1-1,3 0 0,-1 0 0,-2 1-1,3 0 1,-5 0-1,0 0 1,-4 0-1,-3 0 0,-1 0 0,-2 1 0,-1-1 1,-5 0-1,3 0 1,-2 0-1,-1 0 0,-7 0-1,9-4-1,-9 4-7,0 0-10,0 0-4,0 0-11,-3-11-34</inkml:trace>
</inkml:ink>
</file>

<file path=ppt/ink/ink22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1:43:54.16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0 360 67,'0'0'43,"0"0"-12,0 0-10,0 9-8,0-9-4,0 0-3,0 0 0,0 8-2,0-8-1,0 0 0,0 0 0,0 0-1,10-12 0,-6 6 1,0-5-2,4-3 1,-2-3 1,4-2-2,-3-4 0,4-1 0,0-6 0,-1 0 0,-3-2-1,4 0 1,-5 2-1,3 3 1,-4 2-1,3 4 1,-7 7-1,4 4 1,-5 10 0,0 0-1,0 0 0,0 0 1,1 13-1,-1 0 0,0 4 0,0 1 1,6 1-1,-4 0 0,4 0 0,2-2 0,-2-4 0,4 0 1,-1-6-1,-3-4 0,5-3 0,-2-3 0,2-6 0,0-3 0,3-1 0,-2-2 0,1-4 0,-3 2 0,1 0 1,0 3-1,-4 3 0,0 2 0,-7 9 0,0 0 0,0 0 1,3 6-1,-4 7 1,-4 7-1,-2 4 1,3 1-1,1 2 1,-4 4-1,5-2 0,2-2 1,0 0-2,0-6 2,0-5-1,1-5 0,-1 0 0,0-11 0,3 8-1,-3-8 1,0 0-2,0-4-1,0 4-6,0 0-11,0 0-3,-4-8-12,4 8-32</inkml:trace>
</inkml:ink>
</file>

<file path=ppt/ink/ink22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1:43:54.43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50 1 171,'0'0'24,"0"0"-4,3 5-17,1 3-1,-2 3 2,5 2-2,-7 6 0,0 2-1,-2 0-1,-6 2-2,4 3-9,-9-2-8,1-5-5,-2-4-17,0-6-36</inkml:trace>
</inkml:ink>
</file>

<file path=ppt/ink/ink22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1:43:55.67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3 394 60,'0'0'59,"0"0"-27,0 0-14,0 0-6,0 0-3,0 0-3,0 0-1,0 0-1,0 0-1,-5-4-1,5 4 0,0-7 1,0 0-1,5-1 0,-1-2-1,-1-3 2,-1-1-2,7-4 1,-5-4-1,3-3 0,-2-3-1,4-5 1,-2 0-1,3 0 1,-5 1-1,6 4 0,-5 2 0,2 5 1,-2 8 0,1 2-1,-7 11 0,6-8 1,-6 8-1,1 5 1,-1 3-1,0 7 1,0 3-1,0 7 0,0 3 0,4 2 1,-1-1-1,1 1 0,0-5 0,5-4 1,-4-5-1,5-6 0,-2-5 0,1-5 0,3-7 0,0-3 0,-5-5 1,4-1-2,0-5 1,-4-1 0,3-1 0,-5 3 0,4 2 0,-4 0 0,2 5 0,-4 2 0,-3 11 0,7-9 0,-7 9 0,0 0 0,4 10 0,-2 3 0,-1 4 0,-1 6 1,0 4-1,0 3 1,0 1-1,0 1 0,0-4 1,0-2-1,0-4 0,0-6 0,0-6 0,0 0 0,0-10 0,0 0-1,0 0 0,0 0 0,0 0-1,0-10-3,0 10-6,0-10-9,4 1-6,3-5-15,-4-1-34</inkml:trace>
</inkml:ink>
</file>

<file path=ppt/ink/ink22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1:43:56.62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46 8,'0'0'37,"0"0"-6,0-5-5,0 5-4,0 0-5,0 0-5,0 0-1,0 0-3,0 0-1,0 0 0,0 0-2,0 0 0,0 0-1,0 0 0,0 0-1,0 0 0,0 0-1,0 0-1,0 0 1,0-8 0,0 8-2,0 0 1,6-7 0,-6 7 0,11-7 1,-11 7-2,12-8 1,-2 6-1,-4 0 1,2-1-1,-8 3 1,10-3-1,-10 3 0,10-3 1,-10 3-1,11 3 0,-11-3 1,5 10-1,2-3 0,-2 4 0,-1 0 0,4-1 1,-4-1-1,5 0 0,-4-1 0,4-3 0,-9-5 0,14 5 1,-14-5-1,8 0 0,2 0 1,-6-4-1,6 0 0,-5-1-1,5-4-2,4 5-8,-3-6-10,1 1-4,-4-3-20,2 0-34</inkml:trace>
</inkml:ink>
</file>

<file path=ppt/ink/ink22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1:48:32.555"/>
    </inkml:context>
    <inkml:brush xml:id="br0">
      <inkml:brushProperty name="width" value="0.00441" units="cm"/>
      <inkml:brushProperty name="height" value="0.00882" units="cm"/>
      <inkml:brushProperty name="color" value="#B0105C"/>
      <inkml:brushProperty name="tip" value="rectangle"/>
      <inkml:brushProperty name="rasterOp" value="maskPen"/>
      <inkml:brushProperty name="fitToCurve" value="1"/>
    </inkml:brush>
  </inkml:definitions>
  <inkml:trace contextRef="#ctx0" brushRef="#br0">42 19 15,'0'0'28,"0"-13"1,0 13-5,0-6-1,0 6-5,0 0-4,0 0-3,0 0-1,0 0-3,0 0 0,0 0-2,0 0 0,-4 4-1,1 3-1,3-7 1,-6 15-1,4-5-1,2 6 0,-2 2 0,1 3 0,-1 3-1,2 1 0,-5 3 1,3 4-1,1 0-1,0-2 1,-2-3-1,-3-4 0,5-2 0,-1-6 0,1-4 1,1-11-1,0 10 0,0-10-1,0 0 0,0-10-2,0 10 0,0-19-4,4 6-13,-4-2-6,6-1-17,-3 0-28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6T21:28:32.387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113 79 74,'0'0'36,"0"-8"-9,0 8-9,0-11-6,0 11-4,0-11-2,0 11-1,0-14-1,0 14 0,-3-11-1,3 11-1,-10-11 1,10 11-1,-14-10 0,14 10-1,-15-3 0,9 3 1,-4 0-1,3 0-1,7 0 1,-14 8 0,14-8-1,-12 14 2,7-7-2,2 3 1,-4 2-1,3-2 0,1 6 1,2-3-1,1-13 0</inkml:trace>
</inkml:ink>
</file>

<file path=ppt/ink/ink22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1:48:33.147"/>
    </inkml:context>
    <inkml:brush xml:id="br0">
      <inkml:brushProperty name="width" value="0.00441" units="cm"/>
      <inkml:brushProperty name="height" value="0.00882" units="cm"/>
      <inkml:brushProperty name="color" value="#B0105C"/>
      <inkml:brushProperty name="tip" value="rectangle"/>
      <inkml:brushProperty name="rasterOp" value="maskPen"/>
      <inkml:brushProperty name="fitToCurve" value="1"/>
    </inkml:brush>
  </inkml:definitions>
  <inkml:trace contextRef="#ctx0" brushRef="#br0">-1 92 76,'-1'-11'52,"1"2"-17,0 9-23,0-16-3,5 7-1,-2-1-3,7 4 0,-4-4-2,6 5 0,-2 0-1,2 1 0,-3 1 0,3 0-1,0 3 1,0 0-1,1 4-1,-5 2 1,2-2 0,1 3 1,-7 3-2,5-1 0,-7 2 1,-2 0-1,0 3 1,-5-3-1,-4 3 1,1-3-1,-2 3 0,-2-5 1,-2 4-1,-2-1 0,2 1 0,-1-2 0,1 1 0,2-3 0,-1 2 0,3-3 0,5-1 0,5-7 0,-3 11 0,3-11 1,3 7-1,4-5 0,2 0 0,4 2 1,1 2-1,0-2 1,0 2-1,0-2 0,1 3 0,-1 0 0,0-2 0,-1 1 1,-5 0-1,3-1-1,0-3 0,-11-2-4,12 3-13,-12-3-5,0 0-9,0-4-33,-5-7-20</inkml:trace>
</inkml:ink>
</file>

<file path=ppt/ink/ink22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1:48:34.571"/>
    </inkml:context>
    <inkml:brush xml:id="br0">
      <inkml:brushProperty name="width" value="0.00441" units="cm"/>
      <inkml:brushProperty name="height" value="0.00882" units="cm"/>
      <inkml:brushProperty name="color" value="#B0105C"/>
      <inkml:brushProperty name="tip" value="rectangle"/>
      <inkml:brushProperty name="rasterOp" value="maskPen"/>
      <inkml:brushProperty name="fitToCurve" value="1"/>
    </inkml:brush>
  </inkml:definitions>
  <inkml:trace contextRef="#ctx0" brushRef="#br0">136 36 10,'7'-8'57,"-7"8"-18,8-7-10,-8 7-8,7-7-8,-7 7-2,0 0-4,6-8-1,-6 8-2,0 0 1,-9-5-2,9 5-1,-14 0 0,7 0 0,-5 1-1,3 2 0,-3-2 1,2 2-1,-3 2 0,5-1-1,0-1 1,1 1-1,7-4 1,-9 12-1,6-5 1,3-7-1,3 11 2,1-3-2,6-3 1,-1 3-1,0 1 0,4-1 0,-1 3 0,-2-1 1,1 3-1,1 0 0,-4 2 0,-1-3 1,0 3-1,-1-3 1,-5 0-1,2-2 1,-3 1 0,-4-1 0,-3-4-1,-2 5 1,-1-6 0,-2 0 0,-2 0-1,1 2 1,-1-7-1,0 0 0,0 0-1,3-5-2,0 1-4,-3-1-13,7-1-4,-1-1-12,2-4-34</inkml:trace>
</inkml:ink>
</file>

<file path=ppt/ink/ink22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1:48:02.49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 8 65,'0'0'56,"0"0"-28,-5-9-9,5 9-7,0 0-3,0 0-2,0 0-2,0 0-1,0 0-1,5 4 1,-2 5-1,5 1 0,1 4-1,2 3 1,3 1-1,0 1 0,1 1-1,1 1 0,-1 0 0,2-1 0,-2-2 0,-1 0-1,-1-1 0,-2 0 1,-5-2-1,2-1 0,-4-5 0,-1 2 0,0-5 0,-3-6 0,0 0 0,0 0-2,0 0-1,0-2-1,0 2-12,-3-18-4,0 8-9,0-6-24,2 1-28</inkml:trace>
</inkml:ink>
</file>

<file path=ppt/ink/ink22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1:48:02.86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177 41 142,'0'-10'32,"0"0"-10,0 10-16,3-12-1,-3 12 0,1-9-1,-1 9-2,0 0 0,0 9 1,0 3-1,-4 6 0,-6 4-1,3 3 1,-7 4 0,2 3-1,-5-1 0,0 0 0,0-1 0,3-3-1,5-1 0,-4-7 0,2-2 0,4-2 0,-2-3 0,7-2 0,2-10-1,-12 7-1,12-7-1,-7 0-3,7 0-10,0 0-6,0-5-8,0 5-28,5-14-27</inkml:trace>
</inkml:ink>
</file>

<file path=ppt/ink/ink22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1:48:09.85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71 131 15,'0'0'59,"0"4"-7,0-4-30,0 0-7,0 0-3,0 0-3,0 0-3,0 0 0,0 0-2,0 0 0,0-4-1,0 4 0,4-12-1,0 5 0,-1-4-1,3 1 0,2-4 0,-2 3 0,2-4-1,-2 3 1,2-1 0,-5 3-1,0 2 2,-3 8-1,5-8-1,-5 8 1,0 0 0,-4 15-1,3-2 1,-1 4-1,1 5 1,1 2-1,0 4 1,0 0-1,1-2 1,1-3-1,3 1 0,-3-6 0,-1-2 1,-1-3-1,0-4 0,0-9 0,-1 9 0,-8-6 1,2-1-1,-4 0 0,-3-1 0,0 1 0,-1 0 0,1-1-1,0 1 1,0-1 0,4-1-1,5 1 1,5-1 0,-10 3 0,10-3 0,0 0 0,8 3 0,-2-1 0,8-2 0,0 2 0,8-2 1,-2 0-1,3 0 0,0-2 0,0 0 1,-4-1-1,-3 1 0,-2 0-1,-4 0 0,3 2-5,-13 0-11,4-4-4,-4 4-9,8-10-29,-6 3-27</inkml:trace>
</inkml:ink>
</file>

<file path=ppt/ink/ink22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1:48:10.43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0-1 94,'0'0'38,"0"0"-11,0 0-11,0 0-4,0 0-3,5-1-3,-5 1-1,9 7 0,-9-7-1,6 18-2,-5-8 0,5 7 0,-6-2-1,0 3 0,0-1-1,-8-4-2,5 4-5,-6-7-12,5-4-4,4-6-13,0 0-29</inkml:trace>
</inkml:ink>
</file>

<file path=ppt/ink/ink22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1:48:10.78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6 148,'0'-7'30,"0"7"-9,0 0-16,5 0-1,2 7 1,2 6-1,2 2-2,3 5 1,3-1-1,3 1 0,-3 1-1,1-1 0,3-1 0,-4-1-1,-2-5 1,-2-1-2,1-2-1,-8-6-2,5 3-10,-4-7-6,1-2-7,-2-7-19,2 0-35</inkml:trace>
</inkml:ink>
</file>

<file path=ppt/ink/ink22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1:48:11.02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91 0 141,'-13'3'33,"2"2"-11,4 8-14,-4-5-2,8 8-1,-5-4-1,4 4-1,-1 2-1,0-2 0,1-2-2,2 4-1,-1-4 0,-5 1-4,7 1-5,-2-7-10,1 0-6,2-9-18,-1 9-30</inkml:trace>
</inkml:ink>
</file>

<file path=ppt/ink/ink22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1:48:11.45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11 149,'14'-4'29,"-1"0"-8,1 3-15,-6 0-1,6 1-1,-4 2-1,1 3-1,-6 2 1,4 3-2,-6-3 1,-3 5-1,0-3 0,-9 6 0,4-3 0,-7 3 0,1-4 0,3 4 0,-3-4-1,5 1 1,-4-3-1,9 2 1,0-4-1,1 2 0,1 0 0,3-2 0,7 0 0,1 2 0,2-3 0,1 0 0,2 4-2,-1-10-10,10 2-6,-8-2-6,4-1-14,-4-12-35</inkml:trace>
</inkml:ink>
</file>

<file path=ppt/ink/ink22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1:48:12.15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27 153,'0'0'29,"0"0"-8,12 3-16,-12-3-1,11 0 0,-11 0-2,12 0-1,-12 0-1,8-3 0,0 2-1,-8 1-4,11-5-12,-11 5-6,7-7-12,2-1-27,-2 2-14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6T21:28:32.388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175 78 74,'0'0'36,"0"-8"-9,0 8-9,0-11-6,0 11-4,0-11-2,0 11-1,0-14-1,0 14 0,-3-10-1,3 10-1,-11-12 1,11 12-1,-14-9 0,14 9-1,-15-3 0,8 3 1,-2 0-1,2 0-1,7 0 1,-14 8 0,14-8-1,-13 14 2,9-8-2,1 5 1,-5 0-1,5 0 0,0 4 1,1-2-1,1 2 0,-4 2 1,5-1-1,0 1 0,0 2 0,0-2 0,0-2 0,5-2 0,-4 2 0,2-1 0,-1-5 1,-1 1-1,-1-10 0,4 14 1,-4-14-1,0 12 0,0-12 0,-5 8 2,5-8-2,-15 8 0,10-6 1,-6 0-1,7 1 0,-7 0-1,11-3 2,-13 7-1,13-7 0,0 0-1,-6 9 1,6-9 0,0 0 0,0 9 0,0-9 0,10 9 0,-10-9 0,7 10 0,-2-2 1,1 3-1,-4-3 0,-2 3 0,1 1 1,-1-3-2,2 4 2,-2-3-1,0 4 0,0-4 0,0 3 0,-2-4 0,1 3 0,-1 1 0,-4-4 0,4 0 0,2-9 1,-3 13-1,3-13 0,-1 10 0,1-10 0,0 0 0,3 9 0,-3-9-1,0 0 1,11 3-1,-11-3 0,0 0-3,9 8 0,-9-8-8,0 0-11,11-2-11,-11 2-30,0 0-17</inkml:trace>
</inkml:ink>
</file>

<file path=ppt/ink/ink22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1:48:12.35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26 160,'0'0'26,"0"10"-7,0-10-17,0 0 1,0 0-2,5-4-3,7 2-7,-5-5-10,4 1-9,3-5-19,0 5-24</inkml:trace>
</inkml:ink>
</file>

<file path=ppt/ink/ink22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1:48:12.53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0 140,'3'6'31,"0"3"-11,-3-9-14,7 11-1,-7-11-2,5 4-1,-5-4-1,11 0-1,-11 0-4,12-5-14,-12 5-6,11-13-15,-8 4-31</inkml:trace>
</inkml:ink>
</file>

<file path=ppt/ink/ink22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1:48:13.41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16 76,'0'0'53,"0"-7"-26,0 7-10,0 0-6,0-9-2,0 9-3,0 0 0,3 8-3,0-2 1,4 6-1,-6 2-1,9 6 1,-5 1-1,7 1 0,-1 1 0,0 0-1,3 0 0,1-2-1,-1-2 1,0-2-1,-3-2 1,2-1-1,-2-2 0,-5-3 0,2-3-1,-8-6 0,6 8-2,-6-8-3,0 0-7,0 0-9,7-4-9,-7-6-24,0-1-23</inkml:trace>
</inkml:ink>
</file>

<file path=ppt/ink/ink22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1:48:13.71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202 6 141,'-10'-5'32,"10"5"-11,-7-1-15,-3 1 0,6 6-1,-9 4 0,3 5-2,2 3 0,-5 5-1,-1 3 1,-1 1-2,-3 0 0,0 1 0,1-4 0,2-2 0,2-4-1,2-5-2,5-5 0,6-8-6,0 0-10,0 0-6,2-7-12,8-5-32</inkml:trace>
</inkml:ink>
</file>

<file path=ppt/ink/ink22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1:48:37.42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21 0 123,'0'0'38,"0"0"-14,-5 5-17,5-5-2,-5 14 0,4-4-1,1 7-2,0-2 1,0 7-1,0 1 1,1 4-2,-1-1 0,0 3 0,0-2 0,0-3 1,-1-1-2,0-5 1,-4-5-1,1-2-1,4-4-1,0-7-1,0 0-3,0 0-12,0-4-6,0-6-17,3-1-27</inkml:trace>
</inkml:ink>
</file>

<file path=ppt/ink/ink22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1:48:37.93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15 53 74,'-1'-9'55,"1"3"-19,0 6-23,4-13-3,7 7-1,-2-1-3,9 3-2,-3 1-1,5 1 0,1 1-1,-2 1 0,1 2-1,-2 2 0,-7 2 0,-2 5 1,-7-2-2,-2 4 0,-2-3 1,-7 1-1,-6-1 0,-3 1 1,0 1-1,-2-2 0,-2 1 0,1-1 0,1 2 0,3-3 0,3 4 0,5-4 0,3 0 0,6-1 1,0-8-1,11 10 1,0-2 0,8-1 0,-1-1-1,5 1 1,-2 2-1,5 1 1,-7 2-1,3-4 0,-5 1 0,0 1 0,-3-5 0,-3 2 0,0-1 0,-6-3-1,-5-3-1,6 2-8,-6-2-10,0 0-5,0 0-18,5-8-38</inkml:trace>
</inkml:ink>
</file>

<file path=ppt/ink/ink22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3-11-18T21:41:43.94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</inkml:trace>
</inkml:ink>
</file>

<file path=ppt/ink/ink22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1:44:55.04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104 59 55,'0'0'57,"4"-6"-23,-4 6-13,9-7-9,-9 7-3,7-7-1,-7 7-3,9-9 0,-9 9-1,0 0 0,7-6-1,-7 6 0,4-6 1,-4 6-2,0 0-1,0-8 1,0 8 0,-11-4-1,11 4 0,-14-5 0,3 5 0,0-1 0,-1 1-1,3 1 1,-3 3-1,0-1 1,1 2-1,2 0 0,1 4 0,-2-1 0,6 1 0,-1 0 0,1 0-1,3 2 1,1 1 1,2 0-1,6 1 0,0-1 0,3 2 0,2-3 0,5 2 0,0-2 0,-2-1 0,2 0 0,1-3 1,-6 3-1,-1-3 0,-3 1 0,-1 0 1,-5-2-1,-2 0 1,-1 1-1,-2 0 1,-4-1-1,-2 1 1,-2-3 0,-2 1-1,1-1 1,-5 0-1,2 1 0,1-4 0,1 1 1,1-2-2,1 0 0,-2 0-2,12 0-4,-8 0-11,8 0-2,5-9-8,7 4-21,1-4-37</inkml:trace>
</inkml:ink>
</file>

<file path=ppt/ink/ink22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1:44:55.25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12-1 165,'1'8'26,"-1"2"-5,0-5-13,-5 5-2,1-2-2,3 0-1,-1-3-2,2-5-1,0 10 0,0-10-1,4 1-3,-1-4-7,5-4-8,1-2-5,-2-2-13,2-3-34</inkml:trace>
</inkml:ink>
</file>

<file path=ppt/ink/ink22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1:44:55.77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30 15 135,'0'0'36,"1"-9"-12,-1 9-13,0 0-4,0-6 0,0 6-2,0 6-1,0 4-1,0 3-1,-1 3 0,-2 3 0,-1 4-1,2 7 0,-1-1 0,0 2 0,-2 3 0,2 0 0,-1 0-1,4-2 0,-1-3 1,0-3-1,1-4 0,0-4 0,1-4 0,2-1 0,2-5 0,3-4 0,1 0 0,-3-3 0,3-1 0,-2 0 0,2-4 0,-5 1-2,4-4 0,-1 3-2,-2-9-7,1 5-9,-5-7-5,0 4-10,-2-6-35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6T21:28:32.389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21 124 76,'0'0'40,"0"0"-14,0 0-9,0 7-7,0-7-2,-1 10-2,1-10-2,0 12-1,0-5 1,1 5-2,2-4 0,5 2 0,-3-3 0,8 2-1,-6-4 1,7 0-1,-1-4 1,3-1 0,-1-1-1,1-5-1,-2-1 1,2-1 0,-4-3-1,-1-1 1,-2 0-1,-2 0 1,0-2-1,-5 1 0,-2-2 0,0 1 1,-9-2-1,1 2 0,-5-1 0,-1 3 1,0-1-1,-1 5 0,-1 1 0,0 2 0,2 3 1,3 2-1,-3 3 0,2 5 0,-1-2 1,5 5-1,-1 1 0,3 1 0,-2 2 0,5-2 0,0 3 0,1-2-1,2-1-1,0-4-4,3 2-14,-3-11-6,13 9-19,-4-8-31</inkml:trace>
</inkml:ink>
</file>

<file path=ppt/ink/ink22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1:44:56.01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15 184,'0'-5'23,"8"3"-4,-4-5-15,8 7 0,1 0-2,2 0-1,1 0-1,3 3-1,-2 2-2,-1-4-4,7 4-12,-7-3-3,0 3-11,-1-1-29,0 1-25</inkml:trace>
</inkml:ink>
</file>

<file path=ppt/ink/ink22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1:44:56.28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23 0 178,'0'0'24,"-11"13"-4,7-6-14,1 0-4,3-7 0,-4 12-2,4-6-4,0-6-14,0 0-4,0 0-7,0 0-24,8-12-35</inkml:trace>
</inkml:ink>
</file>

<file path=ppt/ink/ink22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1:44:58.95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13 74 13,'3'-6'59,"-3"-1"-17,0 0-14,0 7-9,0-10-5,0 10-5,0 0-2,0 0-1,0 0-3,0 0 0,0 0 0,0 0-2,-5 0 0,5 0 1,0 0-2,-5 6 1,5-6-1,0 0 1,0 0-1,0 0 1,0 0 0,0 0-1,3-8 1,-3 8 0,4-14-1,-1 7 1,1 0 0,-1 1 0,-3 6 0,0-7 1,0 7-1,-8 0 0,8 0-1,-7 5 1,1 1-2,6-6 0,-1 14-4,0-7-6,1 4-10,2-5-6,7 1-20,-7 1-32</inkml:trace>
</inkml:ink>
</file>

<file path=ppt/ink/ink22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1:44:59.32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0 110,'0'0'42,"0"0"-16,1 5-16,-1-5-4,0 0-1,0 0 0,6 2-2,-6-2-1,8 0 0,-8 0 0,0 0-1,6 0 0,-6 0 1,0 0-1,0 0 0,0 0 0,0 0-1,-6 0 2,6 0-1,0 0 0,-7 4-1,7-4 1,0 0-1,0 0 0,0 5-1,0-5-7,5 5-11,-5-5-4,7-4-16,-2-2-31</inkml:trace>
</inkml:ink>
</file>

<file path=ppt/ink/ink22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1:45:00.42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9 21 81,'-4'-7'57,"2"1"-24,-1-3-19,3 9-4,0 0-3,0 0-2,0 0-1,0 0-2,-3 5 1,6 5-1,0 1 0,2 4 1,3 3-2,-3 7 1,5 2-1,-5 7 1,3 2-1,3 3-1,-6 3 2,3-1-2,-4-4 1,6 1-1,-6-9 0,0-1 1,4-9-1,-4-3 0,1-4 1,2-7-1,-2-1 0,3-4 1,-2-4-2,2-8 2,0-1-1,-2-6 0,5-5 0,-5-4 0,3-8 0,-6-3-1,5-4 2,-4 3-1,0-4 0,0 3 0,0 5 0,-3 4 0,-1 8 0,3 6 1,-2 6-1,0 4 0,-1 8-1,0 0 0,0 0-2,8 5-2,-4 7-8,-2-3-8,3 4-7,-5 0-19,3-1-36</inkml:trace>
</inkml:ink>
</file>

<file path=ppt/ink/ink22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1:45:00.72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13 29 152,'-10'1'30,"6"0"-9,4-1-14,0 0-2,0-6-1,5 5 0,7-2-2,6 1-1,2 2 0,4-1-1,-1 1-1,-1-4-10,2 4-9,-7-2-6,0-4-15,-5 0-39</inkml:trace>
</inkml:ink>
</file>

<file path=ppt/ink/ink22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1:45:01.50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10 5 55,'0'0'61,"0"0"-24,0 0-21,2-7-7,-2 7-1,0 0-2,0 0-1,0 0-1,0 0 0,0 0-2,0 0 2,0 0-2,0 0 1,0 0-1,0 8 0,-3 2 0,0-1 0,-1 1-1,3 4 0,1-1 1,0-1-2,3 0 1,3-3 0,-2-1-1,4-4 0,-1 0 0,2-4-1,-4 0-2,3-4-3,0-3-12,0-2-6,-4-3-12,0-5-32</inkml:trace>
</inkml:ink>
</file>

<file path=ppt/ink/ink22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1:45:01.69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9 10 160,'0'0'28,"-9"-10"-11,9 10-11,0 0-1,-1 5-2,1-5 0,0 11-3,4-2-2,-4-9-2,8 15-15,-1-8-3,-3 0-15,-4-7-29</inkml:trace>
</inkml:ink>
</file>

<file path=ppt/ink/ink22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1:45:02.99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169 2 62,'0'0'40,"0"0"-7,8-2-9,-8 2-8,0 0-6,0 0-2,0 0-2,0 0-1,0 0-1,-8 0-1,3 1-1,-6 6 1,-1 0-1,0 4-1,-3-2 0,2 3 1,-5 0-1,3 2-1,1-4 1,-1 0-1,3-3 0,0 3 1,5-6 0,7-4-1,-7 8 1,7-8-1,0 0 1,6 7 0,-6-7 0,12 5-1,-3-3 1,3 2 0,-2-3 0,3 1-1,1 0 1,-1 1-1,0-1 1,-2-2-1,0 2 0,0 0 0,-5-2 0,-6 0-2,12 3-1,-12-3-3,11 0-11,-11 0-6,14-1-11,-14 1-31,14-11-20</inkml:trace>
</inkml:ink>
</file>

<file path=ppt/ink/ink22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1:45:03.31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37 0 158,'-2'6'30,"2"-6"-9,-8 12-14,-2-7-3,9 3 0,-6 2-2,3 2 1,2 1-2,0 3 1,1-3-2,1 1 1,3 0 0,1-1-1,5-3 0,-4-1-1,6-3 1,1-2 0,0-3-2,-2-4-2,3 0-4,-5-6-12,4-3-4,-4-3-17,-1-3-33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6T21:28:32.390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59 0 110,'0'0'46,"-3"10"-19,-6-7-19,7 6-2,-2-1 0,-1 1-3,-4 1 0,6 1-1,-7-1 0,7-1-1,0-1-1,3-8 0,-8 7-1,8-7-1,0 0-6,0 0-13,6-12-9,-2-2-22,0-1-28</inkml:trace>
</inkml:ink>
</file>

<file path=ppt/ink/ink22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1:45:03.49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30-1 134,'-6'-1'36,"-3"1"-11,6 6-16,3-6-3,-9 13-3,7-5-2,2-2-2,2 3-5,-2-9-13,11 10-8,-1-10-16,-3 0-32</inkml:trace>
</inkml:ink>
</file>

<file path=ppt/ink/ink22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1:45:03.75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41 0 156,'0'0'29,"0"0"-7,1 4-14,-1-4-3,-1 16 0,-3-4-2,0 4-1,-1-1 0,2 3-1,-2 0 0,-2 0-2,4 0-2,-3-6-5,3 2-14,2-7-3,1-7-15,0 0-38</inkml:trace>
</inkml:ink>
</file>

<file path=ppt/ink/ink22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1:45:05.09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13 8 88,'0'0'40,"0"0"-16,0 0-7,0 0-7,0 0-1,0 0-3,-3 1-1,3-1-2,0 0 0,-10 5 0,10-5-1,0 0 0,0 0-1,0 0 1,0 0-1,0 0 0,0 0-1,0 0 1,0 0-1,0 0 0,6-4 1,-6 4-1,0 0 0,0-6 0,0 6 0,0 0 0,0 0 0,0 0 0,0 0 0,0 0 0,0 0 0,0 0 0,0 0 0,0 0 0,0 0-1,0 0 1,0 0 0,0 0-1,0 0 0,0 0 0,0 0-1,0 0 1,4-5 0,-4 5 0,0 0 0,8 0 0,-8 0 0,0 0 0,0 0-3,8 0-7,-8 0-11,0 0-15,0 0-26</inkml:trace>
</inkml:ink>
</file>

<file path=ppt/ink/ink22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1:45:06.46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65 0 104,'5'7'48,"-5"-7"-26,7 12-10,-7-3-2,2 6-4,-2-2-1,0 4-2,-2 2-1,-6 2 0,-3-3-1,1 0-3,-3 1-1,0-8-8,0-2-11,8-4-10,5-5-30,-4-6-21</inkml:trace>
</inkml:ink>
</file>

<file path=ppt/ink/ink22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1:45:07.44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21 44 76,'0'-10'42,"0"10"-14,0-6-8,0 6-8,0 0-2,-6-3-3,6 3-2,-5 6 0,4 5-2,-5 1 0,6 7 0,-1 1-1,1 6 0,0 0-1,0 4 0,0-4 1,3 3-2,-1-4 1,-2-3-1,0-3 0,2-3 0,-2-5 1,0-1-1,0-10 0,0 7 1,0-7-1,0 0 1,0 0-1,1-8 0,3-3 1,-3 0-1,5-7 0,0-2 0,-3-3 0,2-4 0,2-4 0,-6-3 0,5 2 0,-2-1 0,0 5 0,-3 2 0,3 8 0,-1 4 0,-3 14 1,7-2-1,-1 8 0,1 9 1,4 2-1,-2 3 1,3 1 0,1 1 0,1-2-1,1-4 1,-2-2 0,2-6-1,-2-6 1,0-2-1,-3-2 0,2-7 1,-2-4-1,-4-3 0,3 0 0,-5-4 0,3-2 0,-2 2 0,-2 3 0,1 1 0,0 6 0,-4 10 1,5-4-1,1 10 0,-1 12 0,0 4 1,2 7-1,-2 7 1,5 1 0,-2 2 0,-1-1-1,3-1 1,-4-3-1,3-5 0,-5-5 0,1-6 0,1-3-1,-5-7-1,4-1-2,-5-7-11,0 0-5,7-9-7,-4 0-18,3-3-43</inkml:trace>
</inkml:ink>
</file>

<file path=ppt/ink/ink22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1:45:08.19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22 13 72,'0'0'56,"-8"-6"-26,8 6-17,0 0-3,-6-8-1,6 8-2,0 0-2,0 0 0,0 0-2,0 0 0,-5 4 1,4 5-2,-1 1 1,2 3-1,-2 0-1,2 2 0,0-1 1,4-1-2,-3-2 1,6-1-1,1-2 0,-2-6-2,5 1-2,-11-3-12,15-4-5,-8-8-9,-1 1-30,-2-5-23</inkml:trace>
</inkml:ink>
</file>

<file path=ppt/ink/ink22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1:45:08.35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12-1 150,'0'0'29,"-9"-2"-8,9 2-16,0 0-3,-3 8-6,3-1-14,0-7-6,2 9-19,-2-9-27</inkml:trace>
</inkml:ink>
</file>

<file path=ppt/ink/ink22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1:45:09.71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8 21 116,'0'0'42,"-8"2"-16,8-2-14,0 0-6,0 0-1,7 0 0,2-3-2,10 2 0,1-3-1,1 1 1,1 0-2,5 0 0,-6 1 0,-1 1-1,-3-1 1,-3 1-1,-4 1 0,-4 0-1,-6 0-2,8 0-2,-8 0-4,-2 7-11,2-7-7,-14 12-19,2-6-32</inkml:trace>
</inkml:ink>
</file>

<file path=ppt/ink/ink22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1:45:09.93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11 45 96,'-8'4'54,"8"-4"-23,-4 8-15,4-8-7,12 0-2,-3-1-2,10 1 0,-4-4-2,6 3-2,-1-3 0,1 1 0,-1 2-1,-6-2-1,4 0-2,-9-3-2,5 5-9,-8-6-8,1 0-9,-7-1-24,4-1-28</inkml:trace>
</inkml:ink>
</file>

<file path=ppt/ink/ink22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1:45:10.18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117 0 135,'0'0'38,"-11"0"-14,5 1-11,3 13-6,-4-4-2,2 10-1,-3-1-1,-2 6-1,0 1 0,1 4-2,-3-1 0,3-1 0,0-3-2,-1-3-1,9 0-2,-5-11-10,6-2-6,0-9-9,11 1-25,0-5-27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6T21:28:32.391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19-1 145,'0'0'32,"-3"0"-10,3 0-17,-6 5-1,6-5-1,-8 8-2,8-8-1,0 0-2,-2 13-7,2-13-12,0 0-9,0 0-26,5 3-20</inkml:trace>
</inkml:ink>
</file>

<file path=ppt/ink/ink22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1:45:10.55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22 61 170,'4'4'25,"-4"10"-6,-3-3-15,3 8 0,0-1-1,0 2 0,5 0-2,1 0 2,2-7-2,7-3 0,-3-4 0,4-5 0,3-3-1,-2-6 1,2-6-1,-4-3 0,-1-4 0,-6-1 1,-4-4-1,-4-1 0,-10 2 1,-3 3 0,-5 4-1,-3 9 1,-1 3 0,-3 6-1,7 9 0,-1 3-2,7 10-6,-2-3-11,10 0-4,0-5-8,8-4-30,10-3-32</inkml:trace>
</inkml:ink>
</file>

<file path=ppt/ink/ink22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1:45:11.12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69 0 116,'-2'9'42,"2"-9"-16,-2 11-12,2 0-7,-4-1-2,0 7-2,-5-2 0,0 1-3,1 4-4,-6-5-13,6-3-7,-2-2-12,10-10-32</inkml:trace>
</inkml:ink>
</file>

<file path=ppt/ink/ink22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1:45:12.10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40 30 148,'3'-8'31,"-3"8"-10,0 0-13,0 0-2,-6 11-2,6 8 1,-4 3-2,0 8 0,3 5-2,-3 7 1,0-1-1,0 1 0,1-4-1,-1-1 0,2-9 1,0-6-1,-2-8 1,4-5 0,0-9-1,0 0 1,6-2 0,-2-8-1,1-5 0,-1-4 0,3-5 0,-2-4 0,3-7 0,-3-1 0,0-2 0,1-3 0,-2 2 0,2 1 0,-1 8 0,2 3 0,-3 8-1,-2 8 1,-2 11 0,12 0 0,-7 14 0,-1 7 0,2 6 1,-1 6-1,3 1 0,2 0 1,0-1-1,0-5 1,3-4-1,-1-8 0,1-8 1,-2-7-1,3-1 0,-2-12 0,0-3 0,0-4 1,-1-5-1,-1 1 0,0-5 0,-2 2 0,3 2 0,-3 4 0,-1 5 0,-2 5 0,-5 10 0,10 0 0,-8 14 1,-2 9-1,0 7 0,0 8 1,-6 5-1,0 2 1,1 0-1,0-2 0,-2-5 1,4-3-2,1-6 0,0-8-2,6-4-7,-4-17-9,11 7-3,-3-11-9,3-8-29,1-6-35</inkml:trace>
</inkml:ink>
</file>

<file path=ppt/ink/ink22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1:45:13.86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 0 160,'0'0'26,"0"0"-11,0 0-8,0 0-2,0 10 0,0-10 0,0 12-3,-1-1 1,1 2-2,-1 4 2,1 3-2,0 0 0,0 3 0,0-2 0,4 2 0,1-2-1,2-4 1,2-4-1,0-4 0,2-2 0,1-7-1,1 0-2,-3-13-6,3-1-11,-5-3-2,1-5-11,-3-2-29,0-4-23</inkml:trace>
</inkml:ink>
</file>

<file path=ppt/ink/ink22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1:45:14.04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24 7 168,'-11'-4'25,"2"1"-6,9 3-13,-5 0-1,5 0-3,0 0-2,0 3-2,6 4-11,2-2-7,2 0-5,-2-1-17,4-2-33</inkml:trace>
</inkml:ink>
</file>

<file path=ppt/ink/ink22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1:45:14.34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44-1 185,'-6'0'22,"6"0"-2,-10 3-15,7 6-1,-1-1-1,0 3-1,0 2-1,-1 2 0,3 2 0,0-1-1,0-1-1,0-4-2,2 4-7,0-9-10,0-6-2,0 0-10,8 0-30,-3-8-29</inkml:trace>
</inkml:ink>
</file>

<file path=ppt/ink/ink22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1:45:14.84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33 17 137,'-8'0'36,"2"0"-13,-4-1-9,10 1-6,-9 0-2,9 0-1,0 0-1,2 0-2,8-2 0,3 1-1,2 1 0,2-1 0,6 1 0,-2-2-1,-1-1 0,2 1 0,-6 1 0,-1 0 0,-3-1-2,-6 1 0,2 1-3,-8 0-2,0 0-12,0 0-3,-13 10-10,0-7-28,-2 6-22</inkml:trace>
</inkml:ink>
</file>

<file path=ppt/ink/ink22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1:45:15.07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 50 140,'-6'7'35,"6"-7"-11,3 10-10,-3-10-7,18 2-1,-5-2-2,3-1 0,3-5-2,4 2-1,2 0 0,-6-1-1,4 1-1,-8-5-2,1 7-8,-5-5-8,0-1-4,-6-2-12,-1 1-30</inkml:trace>
</inkml:ink>
</file>

<file path=ppt/ink/ink22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1:45:15.34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160-1 173,'-9'-2'24,"9"2"-4,-12 6-13,9 7-3,-2 1 0,-2 7 0,0 3-2,-1 8 1,-1-2-2,-2 7 0,-2-1 0,0 1 0,-2-2-1,2-1 0,0-6 0,1-8-2,4-2-2,1-12-9,7-6-7,4 3-4,9-5-10,2-8-35</inkml:trace>
</inkml:ink>
</file>

<file path=ppt/ink/ink22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1:45:15.76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49 122 171,'0'5'25,"0"1"-6,-5 3-12,5 4-3,-3 1-1,3 2 1,0 1-2,3 1 0,3-4 0,-2 0 0,7-3-1,1-4 0,3-3 0,-1-2 0,2-4 0,1-4-1,3-6 1,-5-2-1,1-8 0,-3-2 1,-5-2-1,-3-7 0,-5 4 0,-5 1 0,-5 1 0,-9 4 1,-1 8-1,-4 7 1,-2 6-1,2 9 0,1 6 0,-1 6-2,9 9-6,-1-5-10,8 1-4,8-6-6,7-3-20,9-10-43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9T11:03:53.16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227 2 65,'-7'-7'54,"7"7"-27,0 0-11,-14 4-4,9 3-3,-4-2-2,4 7-1,-6-3-2,3 7-1,-1-3 0,-4 8-2,1-1 1,4 2 0,-6 1-2,-2 0 1,2-2-1,2 0 0,-2-3 1,1-4-1,1 1 0,1-8-1,5-1-1,-4-4-1,10-2 0,-4 3-4,4-3-12,0 0-10,0 0-26,0 0-16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6T21:28:32.392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16 109 5,'0'0'62,"0"0"-6,0 0-31,0 0-12,10 7-1,-10-7-3,0 0-1,7-7-3,-7 7-1,13-13-1,-6 6 0,1-4-2,0 0 1,1-1 0,2 0-1,-4 1 0,1-1 0,-3 4 0,-5 8 1,10-11-2,-10 11 1,0 0-1,0 0 0,-7 11 0,2-3 1,-4 5-1,4-1 0,-4 2 0,3 2 0,4 1 0,-2 1 0,1 0 0,3-2 0,0 1 0,0-5 0,0 1 0,0-4 0,3-1 0,-3-8 0,0 9 0,0-9-1,0 0 1,-6 6 0,6-6 0,-13 2 0,6-2 0,-3 0 0,4 0 0,-5 0 0,5 0 0,6 0 0,-14 0 0,14 0 0,0 0 0,0 0 0,0 0 0,-1 4 1,1-4-1,6 3 0,5-2 0,0 2 1,-1-2-1,4 0 0,3 1 0,-2-2 0,1 0 0,-1 2 1,-1-2-2,0 0 1,-5 0-1,-9 0-2,9 0-7,-9 0-11,0 0-10,0 0-22,-4-3-29</inkml:trace>
</inkml:ink>
</file>

<file path=ppt/ink/ink23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1:45:16.67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34 11 90,'0'0'50,"0"0"-24,0 0-10,0 0-5,0 0-4,0 0-1,-8-2-1,8 2-2,0 0-1,0 0 0,0 0 0,0 0 0,0 0-1,0 0 0,0 0 0,0 0 0,0 0-1,0 0 1,0-7 0,0 7 0,0 0 0,0 0-1,-6-2 2,6 2-2,-11 6 1,11-6-1,-5 9 1,5-9-1,-5 12 1,5-12-1,5 8-1,-5-8-1,13 6-7,-13-6-10,14 0-4,-10 0-9,5-2-32,-5 1-21</inkml:trace>
</inkml:ink>
</file>

<file path=ppt/ink/ink23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1:45:17.49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30 10 131,'0'0'32,"0"0"-10,0 0-15,0 0-3,0 0 0,0 0-1,0 0 0,0 0 1,0 7-2,0-7 1,-4 8 0,4-8-1,0 0 0,0 0 0,0 0-1,0 0 1,0 0-1,0 0 1,0 0-1,0-8 1,0 8-1,2-8 0,-2 8 0,0-8 0,0 8 0,0 0 0,-4 0-1,4 0 1,-9 9-1,9-9 0,-6 12 1,6-12-1,-5 12 0,5-12 0,-1 7 0,1-7 0,0 0 1,0 0-1,0 0 0,2-5 0,-2 5 1,0-8-1,0 8 0,0-9 0,0 9 0,0 0 0,0 0 0,0 0 0,-2-6 0,2 6 0,0 0 0,0 0 0,0 0 0,0 0 0,0 0-1,0 0 2,0 0-1,0 0 0,0 0 0,0 0 1,0 0-1,0 0 0,0 0 0,0 0 0,0 4 0,0-4 0,-4 6 0,4-6 0,0 0 0,-7 8 0,7-8 0,0 0-1,0 0 2,0 0-2,0 0-1,6 9-4,-6-9-9,0 0-5,2-5-5,1-2-18,4-4-39</inkml:trace>
</inkml:ink>
</file>

<file path=ppt/ink/ink23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1:45:24.52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96 64 67,'0'0'52,"0"0"-21,-7-5-14,7 5-5,0 0-3,0 0-2,-6-1-2,6 1-1,0 0-1,-7 7 0,3-1 0,1 5 0,-2 1-1,1 6 0,0 3 1,1 5-1,-5 6-1,4 4 0,-4 3 0,3 2 0,-2-2 0,2-2 0,1-6-1,-4 0 1,5-8-1,2-6 1,1-7-1,0-4 0,0-6 0,0 0 1,4-4-1,0-5 0,4-7 0,-3-2 1,4-6-1,2-4 0,-6-4 0,5-3 0,2-3 0,-5-1 0,2-1 0,-2 0 0,2 1 0,1 4 0,-5 2 0,4 5 0,-5 6 0,0 8 0,2 7 0,-6 7 1,6 10-1,-4 8 1,3 6 0,-2 4-1,-1 2 1,5 1 0,-4 0-1,1-5 0,0-4 1,3-4-1,-2-8 0,3-3 1,-3-6-1,5-1 0,0-8 0,-2-1 0,2-7 1,2-2-1,1 0 0,1-4 0,-1-3 0,-5 1 0,4 0 0,-1 2 0,0 4 0,-6 2 0,3 6 0,-8 10 0,5 0 0,-3 10 0,-2 7 1,0 5-1,-2 10 1,1-1 0,-2 7-1,2 4 0,-6-3 1,5 1-1,-2 0 0,-2-4 0,4-5 0,-1-6 0,0-4 1,3-5-1,-1-8 0,1-8-1,0 6 0,0-6-1,0 0-3,3-8-6,3 2-8,0-5-4,0 1-8,2-4-28,3 4-27</inkml:trace>
</inkml:ink>
</file>

<file path=ppt/ink/ink23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1:45:25.28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36 0 161,'0'0'26,"0"0"-6,0 0-13,0 0-2,0 0 0,-5 3-1,2 6-1,-5 3-1,3 1 0,-2 0 0,4 5-1,-1-4 0,4 4 0,0-4 0,3 0-1,2-5 0,5-3 1,2-2-2,0-4 0,4 0-1,-2-7-1,4 1-4,-8-10-8,4 2-5,-4-3-6,-3-1-17,-3-4-31,-4 0 24</inkml:trace>
</inkml:ink>
</file>

<file path=ppt/ink/ink23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1:45:25.41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61 102 13,'-10'-22'66,"-2"1"-13,0 3-17,4 3-14,-2 1-9,10 14-6,-9-12-2,9 12-2,0 0-1,0 0-3,4 9-6,-4-9-11,9 12-4,-2-9-13,5-3-28</inkml:trace>
</inkml:ink>
</file>

<file path=ppt/ink/ink23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1:45:26.14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220 19 164,'7'-8'24,"-7"8"-5,7-7-13,-7 7-1,6-4-1,-6 4-1,0 0 0,0 0-1,0 7 1,0-7-2,-9 11 1,2-3-1,-6 4 0,-1 0 0,-6 2 0,0 1 0,-3 1-1,-1 0 1,4 1-1,-4-3 1,6 0-1,2-1 1,3-1-1,2-1 0,7-2 0,0 1 0,4-4 1,0 1-1,0-7 0,18 11 0,-6-8 1,4 0-1,0-1 1,4 0-1,3 0 0,2-1 0,-5 1 1,2 1-1,-3-1 0,-5 1 0,0-1-1,-3 1 0,-11-3-3,13 7-8,-13-7-7,9 0-4,-9 0-9,6-11-30,2 3-29</inkml:trace>
</inkml:ink>
</file>

<file path=ppt/ink/ink23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1:45:27.17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106 54 146,'0'-13'32,"0"6"-10,-2 2-9,2 5-6,0 0-1,0 11-1,-1 3-2,-2 7 0,-1 1-1,3 7 0,-3 7-1,-1 4 0,-5 4 0,2-1 0,-1 2-1,-2-4 0,-2-2 1,1-7-1,1-4 0,7-8 0,-4-9 0,4-4 0,4-7-1,0 0 0,0 0-1,8-10-1,-1-6-1,-1-5-1,4-4 1,-1-5-2,3-4 2,-5-5-1,4 1 2,-2-4 1,-4 3 1,5 2 1,-8 2 1,2 6 1,0-1 0,0 9 1,-2 2 0,2 8 0,0 4 1,-4 7-1,9-1 0,-1 4-1,-4 7 0,1 6 0,1 2 0,-2 5-1,4 2 1,-5 0-1,1-2 0,4 0 0,-3-4 0,3-2 0,-1-6-1,2-4 1,3-4-1,-3-3 0,1-3 1,3-5-1,-2-5-1,2-2 2,-1-5-2,2-2 1,-4-3 0,0-1 0,-1-3 0,2 2 0,-7 5 0,0 2 0,2 8 0,-4 3 0,-2 9 0,1 8 0,-1 8 1,0 7-1,-1 5 1,-1 2-1,0 5 1,-2 2 0,1 3 0,0 0-1,2 2 0,-4-3 1,1-4-1,0-2 0,2-3-1,-2-6 1,-1-4-2,2-10-1,3 2-3,0-12-6,0 0-9,-4-6-2,4-3-11,6-8-33,4 3-16</inkml:trace>
</inkml:ink>
</file>

<file path=ppt/ink/ink23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1:45:28.04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46 20 176,'9'-13'23,"-9"13"-4,4-7-13,-4 7-2,2 5 0,-2 3-1,0 0-1,-2 6 0,-2 0 0,-2 3-1,-1 3 0,0 0 0,0 3-1,-1 1 0,1-2-2,-1-2-1,7 3-8,-3-11-9,4-1-1,0-11-10,0 0-29,8 0-26</inkml:trace>
</inkml:ink>
</file>

<file path=ppt/ink/ink23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1:45:31.83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5-3 83,'-4'-7'55,"4"7"-28,0 0-11,0 0-5,0 0-4,0 0-1,0 0-3,0 4 1,0-4-1,0 9-1,3 2 0,5 2 2,-5 5-2,5 5-1,-1 3 1,5 5-1,-6 3 0,5 4 1,0-1-2,1 2 1,-3 0-1,1-1 0,0-1 0,1-5 0,-4-4 1,2-4-1,-3-6 0,2-3 1,-6-9-1,-2-6 0,12 1 1,-9-6-1,5-7 0,-2-3 1,2-9 0,-3-3-1,4-8 1,-3-1-1,3-3 1,-5-2-1,2 1 0,-1-3 0,-4 7 0,1 2 0,-1 4 0,-1 7 0,0 3-1,0 7 0,0 4 0,0 9-2,0 0-2,0 0-4,4 8-9,-4 3-8,3 4-15,-3 2-32</inkml:trace>
</inkml:ink>
</file>

<file path=ppt/ink/ink23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1:45:32.10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9 73 159,'0'0'29,"-9"-1"-7,8-9-15,3 9-1,8-7-2,3 2-1,2-2-1,4 2 0,4-1-2,-1 2 0,1 4-1,0-5-5,3 4-13,-9-1-4,-2-1-11,-3-1-32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6T21:28:32.393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28 15 35,'0'0'59,"1"-9"-21,-1 9-15,0 0-9,12-2-4,-12 2-3,8-1-1,-8 1-2,12-3-1,-12 3 0,11 0-1,-11 0 0,10 3-1,-10-3 1,14 11-1,-14-11 0,14 12 0,-14-12-1,13 16 1,-8-8 0,1-1 0,-1 5-1,-2-3 1,-2 4-1,2-2 0,0 2 0,0-1 0,-3 1 0,2-1 1,-2-2-1,1 3 0,-1-3 0,0 1 1,0-4-1,2 3 0,-2 0 0,0-3 0,-2 0 0,2-7 0,-3 15 1,3-15-1,-9 9 0,9-9 0,-4 8 0,4-8 0,0 0 0,-6 10 0,6-10 0,0 0 0,0 11 0,0-11 1,0 0-1,6 10 0,-6-10 0,7 5 0,-7-5 0,12 5 0,-12-5 0,13 2 0,-13-2 0,6 3 2,-6-3-2,0 0 0,0 0 0,0 10 1,0-10-1,-6 7 0,6-7 0,-11 5 0,11-5 0,-11 7 1,11-7-1,-10 9 0,10-9 0,-9 8 0,9-8 0,-3 13 0,3-13 0,-2 10 0,2-10 1,0 16-1,0-7 0,2-2 0,-1 0 0,4 3 0,-4-2 1,2 1-2,-1 0 2,-2-1-2,3 0 1,-3 2 0,1-3 0,-1 2 1,-1 1-1,-2-1 1,-2 3-1,-4-4 0,1 4 0,-1 0 0,-4 0 1,-1 1-2,3-2 1,-2 3 0,2-3 0,-4-3-2,6 3-7,1-7-10,8-4-7,-14-3-16,13-7-34</inkml:trace>
</inkml:ink>
</file>

<file path=ppt/ink/ink23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1:45:33.64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17 4 48,'0'0'64,"0"-8"-20,0 8-28,0 0-5,0 0-3,0 0-2,0 0-2,-5 12 0,1-3-2,2 7 2,0-1-2,2 4 1,-3 0-2,3 3 1,0-3 1,0-4-3,1-1 1,3-3-1,4-5 0,-2-3-1,4-2-4,-2-6-7,0-5-10,4 0-10,-1-4-27,-6-6-28</inkml:trace>
</inkml:ink>
</file>

<file path=ppt/ink/ink23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1:45:33.82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22 4 140,'-9'-3'35,"5"2"-14,-6 1-14,10 0-4,0 0-2,0 0-4,0 7-17,0-7-6,13 11-20,-3-7-28</inkml:trace>
</inkml:ink>
</file>

<file path=ppt/ink/ink23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1:45:34.26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145 0 119,'6'0'46,"-6"0"-19,11 0-13,-11 0-8,0 0-1,0 0 0,0 0-3,0 0 0,-11 9-1,1 2 0,-4 1-1,-1-1 1,-1 5-1,0-2 1,-5 0-1,5-1 0,1 0 1,2 0-1,2-5 1,7 0-1,4-8 0,0 9 1,5-9-1,7 4 1,3-4-1,5 0 1,-1 0-1,4 0 0,-3 2 1,3-1-1,-7 1 0,1-1 0,-5-1 0,0 3-1,-2-3-1,-4 3-3,-6-3-9,11-3-8,-11 3-8,13-9-28,-10 2-33</inkml:trace>
</inkml:ink>
</file>

<file path=ppt/ink/ink23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1:45:34.60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30-1 141,'0'0'36,"0"0"-12,0 4-15,0-4-4,-7 20-1,0-8 0,4 6-2,-5-1-1,6 3 0,0 2 0,1-4-1,1-5 0,0-1 0,3-4 0,-3-8 0,13 10-2,-13-10-2,14-3-8,-7-5-10,1 0-7,1-6-26,-3 1-31</inkml:trace>
</inkml:ink>
</file>

<file path=ppt/ink/ink23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1:45:34.78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13 9 142,'-6'-5'36,"-2"0"-13,8 5-14,0 0-4,0 0-4,0 0-2,0 8-7,0-8-13,12 13-8,-2-10-24,-4 2-28</inkml:trace>
</inkml:ink>
</file>

<file path=ppt/ink/ink23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1:45:35.03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31 0 146,'0'0'33,"0"0"-9,-8 0-16,8 8-2,0-8-1,-4 16-2,0-6-1,0 5-1,1-4 0,2 4-1,-1 0-2,-3-2-5,5 1-13,0 0-5,0 0-16,0-4-38</inkml:trace>
</inkml:ink>
</file>

<file path=ppt/ink/ink23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1:45:35.30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59 1 170,'4'7'28,"-4"-7"-7,12 14-16,-11-3-2,-1 9-1,0-3 1,-5 4-2,-6 3-2,-2-4-4,7 3-13,-8-2-6,0-4-10,2-7-36</inkml:trace>
</inkml:ink>
</file>

<file path=ppt/ink/ink23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1:45:36.57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48 80 134,'-3'-7'37,"3"7"-17,0 0-11,-9 0-2,9 12-1,-1-3-2,1 10-2,-2 3 1,1 6-2,-3 3 0,-1 0 0,2-1-1,0-2 1,-4-3-1,3-2 1,3-7-1,0-5 1,-2-4-1,3-7 1,0 0-1,0 0 1,0 0-1,5-12 0,-3-2 0,-1-2 0,3-5 1,0-1-1,-1-5 1,-2-4-2,5 2 1,0-3 0,-2 3 0,7 0 0,0 1 0,-5 5 1,5 3-1,1 4 1,-5 6-1,0 4 0,-7 6 1,12 6-1,-10 6 1,0 6-1,0 3 1,2-1-1,2 7 1,0-4-1,2-1 0,-1-4 1,1-7-1,4-3 0,-2-5 0,2-2 1,0-3-1,-2-7 0,4-1 0,-2-4 0,1-2 0,1-1 1,-1-1-1,-3-3-1,-2 3 1,2 2 0,-4 3 0,0 5 0,-6 8 0,4 0 1,-1 9-1,-3 7 0,0 4 1,0 6-1,-3 2 1,3 4-1,0 2 0,0-5 0,4 0 0,-2 1 0,3-5 0,-4-3 0,1-1-1,-1-8 0,2 0-3,-3-13-2,7 16-9,-7-16-9,8 4-7,-2-5-31,6-4-28</inkml:trace>
</inkml:ink>
</file>

<file path=ppt/ink/ink23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1:45:36.85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9-1 169,'0'0'27,"-3"9"-7,3-2-14,0-7-2,-4 15-1,3-4-1,1 3 0,0 2-2,3-2 1,1-1-1,0-5 0,5 1-1,-2-6-2,2 2-2,-1-7-12,5-2-5,-3-7-11,2-2-26,1-4-30</inkml:trace>
</inkml:ink>
</file>

<file path=ppt/ink/ink23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1:45:37.00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56 0 152,'-12'0'32,"-2"0"-11,2 7-13,0-3-5,12-4-5,-6 13-16,6-13-6,4 7-16,3-7-32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6T21:28:32.332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57 162 5,'0'0'20,"0"0"0,0 0 0,0 0-4,0 0-1,0 0 1,0 0 0,0 0-3,0 0-3,0 0 0,0 0-3,0 0 0,0 0-1,0 0-2,0 0-1,0 0 1,-4 1-2,4-1 0,0 0 1,-8 12-2,8-12 2,-5 9-1,-1 2-1,1-1 1,1 5 0,1 4-1,-4 2 1,1 3-1,3 0 1,1 3-1,-1-3 0,3 2 0,0-2-1,8-6 1,1-2 1,1-2-2,4-3 1,1-3 0,2 1-1,2-6 0,1-2 1,-3-1-1,2 0 1,-3-4-1,-4-2 0,4-4 1,-5-2-1,1-2 0,2-5 1,-5 2-1,2-6 0,2-2 0,-5-1 1,1 0-1,-1-3 0,0-1 0,-5 1 0,-2-3 0,2 2 0,-3 1 0,-4 4 1,-1 1-1,-6 3 0,2 4 0,-2 0 0,-3 8 0,-2 0 0,2 5 1,2 3-1,-4 1 1,1 6-1,-1 5 0,-1 3 0,1 6 1,-2 3-1,1 3 0,-1 5 1,4 4-1,4 1-1,0-2 0,7 5-6,-5-8-12,8-6-3,3-5-11,5-11-30,2-5-25</inkml:trace>
</inkml:ink>
</file>

<file path=ppt/ink/ink23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1:45:39.70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-1 118 33,'0'0'63,"-1"6"-15,1-6-31,0 0-5,8 0-4,-8 0-2,9-1-1,-9 1-2,14-6-1,-5-1 1,-1 3-1,-1-6 0,5 3 0,-4-3 0,1 1 0,2-3-1,1 2 0,-6-2 0,5 1 0,0 3 0,-3 2 0,-1-1-1,-1 3 1,-6 4 0,10 0-1,-10 0 0,10 9 1,-7 2-1,2-1 1,2 2-1,-3 0 2,4 0-2,-3-2 0,5-2 0,-5-3 1,6-4-1,-3 0 0,0-1 0,2-3 1,2-4-1,-1-1 0,1-2-1,2-1-4,6 4-12,-6-3-6,2-2-10,3-1-33</inkml:trace>
</inkml:ink>
</file>

<file path=ppt/ink/ink23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1:45:40.67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9 18 112,'-9'-2'44,"9"2"-19,0 0-14,0 0-1,6-1-4,1-2-1,9 3-1,0-1-2,5 1 2,0-3-2,6 3-1,-3 0 0,0 0 0,0-1-1,-7-1 1,0 1-1,-4-1 0,-3 1 0,-10 1-1,9-2-1,-9 2-1,0 0-3,-5 0-4,1 6-10,-8-1-8,-2 5-25,0-3-20</inkml:trace>
</inkml:ink>
</file>

<file path=ppt/ink/ink23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1:45:40.90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 66 96,'-1'8'54,"1"-8"-23,8 2-17,0-7-5,5 5-2,1-7-2,2 4-1,2-1-1,2 1-1,-1-1-1,1 1 0,-4-1 0,-1-1-1,-2-1 0,0 1-1,-5 2-2,-4-2-8,-4 5-10,6-8-5,-6 8-19,0-11-36</inkml:trace>
</inkml:ink>
</file>

<file path=ppt/ink/ink23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1:45:41.19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97 0 163,'-9'1'27,"9"-1"-7,-9 10-14,4-3-2,1 5 0,1 1-1,-2 7-1,-1-1-1,5 3 1,-6 4-1,2 0-1,0 5 0,-3-6 0,2-1-1,-3-3-1,6 1-3,-7-10-6,8-2-9,2-10 20</inkml:trace>
</inkml:ink>
</file>

<file path=ppt/ink/ink23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1:45:41.30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9 18 112,'-9'-2'44,"9"2"-19,0 0-14,0 0-1,6-1-4,1-2-1,9 3-1,0-1-2,5 1 2,0-3-2,6 3-1,-3 0 0,0 0 0,0-1-1,-7-1 1,0 1-1,-4-1 0,-3 1 0,-10 1-1,9-2-1,-9 2-1,0 0-3,-5 0-4,1 6-10,-8-1-8,-2 5-25,0-3-20</inkml:trace>
</inkml:ink>
</file>

<file path=ppt/ink/ink23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1:45:41.43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 66 96,'-1'8'54,"1"-8"-23,8 2-17,0-7-5,5 5-2,1-7-2,2 4-1,2-1-1,2 1-1,-1-1-1,1 1 0,-4-1 0,-1-1-1,-2-1 0,0 1-1,-5 2-2,-4-2-8,-4 5-10,6-8-5,-6 8-19,0-11-36</inkml:trace>
</inkml:ink>
</file>

<file path=ppt/ink/ink23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1:45:41.59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97 0 163,'-9'1'27,"9"-1"-7,-9 10-14,4-3-2,1 5 0,1 1-1,-2 7-1,-1-1-1,5 3 1,-6 4-1,2 0-1,0 5 0,-3-6 0,2-1-1,-3-3-1,6 1-3,-7-10-6,8-2-9,2-10-6,0 0-19,0 0-33</inkml:trace>
</inkml:ink>
</file>

<file path=ppt/ink/ink23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1:45:41.82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17 104 165,'0'0'26,"0"13"-6,0-3-14,3 5-1,-1 0-2,4 2 0,2 1-1,0-2 0,3 0 0,2-2-1,-1-7-1,3-1 1,0-6 0,1-6-1,-1-6 1,1-2 0,-4-6-1,0-2 0,-3-4 1,-3 0 0,-6-2-2,-3 3 2,-8 2-1,-4 3 0,-5 6 0,-1 2 0,-2 9 0,-3 3 0,4 9 0,3 5 0,3 5-2,2-2-2,10 5-11,3-7-6,2-3-6,9-7-19,4-5-40</inkml:trace>
</inkml:ink>
</file>

<file path=ppt/ink/ink23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1:45:42.91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96 0 159,'-3'10'27,"0"-3"-6,1 1-15,2 8-2,-2-2 1,2 6-3,-4-1 0,-2 2-2,-2 2 0,-3-2-2,2 1-5,-5-3-12,3-5-4,-2-5-12,4-3-31</inkml:trace>
</inkml:ink>
</file>

<file path=ppt/ink/ink23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1:45:43.80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25 84 145,'0'0'30,"0"-12"-8,0 12-16,0 0 0,0 0-2,2 11 1,-2 3-1,0 6-1,0 4 0,0 6-1,-2 2 0,-3 2-1,2 0 0,-1-2 0,-1 0 0,1-8-1,2-5 1,0-3-1,2-7 0,0-9 0,0 0 1,0 0-1,4-14 0,-2-2 0,4-2 0,-5-5 1,2-2-1,-1-1 0,0-3 0,-1-4-1,-1 0 1,3 3 0,-2-2 0,1 4-1,2 0 1,-2 3 0,4 6 0,-1 4 0,3 7 0,-1 6 0,1 2 1,0 10-1,1 5 0,-2 7 1,1 1 0,1 4 0,-2 0-1,1-3 1,-1-1 0,-1-6 0,2-2-1,0-6 0,2-3 0,-1-6 1,2-5-1,1-4 0,1-5 0,-1-1 0,2-4 1,-2-2-2,-3-2 1,0 1 0,-1 2 0,-5 3-1,2 4 1,-5 13 0,0 0 0,0 0 1,6 14-1,-6 8 1,0 4-1,0 7 1,0 5 0,0 0 0,0 3-1,0-3 1,0-1-1,0-4 1,0-5-1,1-4-1,-1-9 1,1-7-2,-1-8-1,3 8-6,-3-14-8,0 6-5,0-15-6,3 2-22,-2-4-41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6T21:28:32.333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153 15 94,'0'0'38,"0"0"-13,0-8-8,0 8-6,0 0-4,0 0 0,-3-7-3,3 7 0,0 0-1,0 0-1,0 0 0,0 0 0,-8-2-1,8 2 1,-8 4-1,8-4 2,-9 13-2,3-5 0,0-2 0,0 8 0,0-2-1,-2 5 1,2-4 0,-2 7-1,1-2 1,0 2-1,0 1 1,4 1 0,-3-1 0,1 0-1,0 3 1,2-2-1,-3 1 0,0 2 1,3 0-1,-2-1 0,-1 1 1,5-2-1,-5-1 1,4-3-1,1-1 0,1-1 1,0-1-1,0-2 0,3-1 1,3-1-1,-3-2 0,6 2-1,-3-4 0,-6-8-4,20 19-11,-20-19-6,12 8-7,-12-8-24,10-1-36</inkml:trace>
</inkml:ink>
</file>

<file path=ppt/ink/ink23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1:45:44.46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 5 79,'0'0'55,"0"0"-21,0 0-18,0 0-4,0-7-3,0 7-2,0 0-2,0 8 0,0-8-1,0 9-1,-2 0 0,1 0-1,0 2 0,1 2-1,0-3 0,0 2 0,4 1 0,1-3-1,0-1 1,5-3-2,-2-2 1,-1-4-1,5 1-2,-5-4-6,7-4-11,-5-1-2,3-5-11,-5-2-27,5-2-27</inkml:trace>
</inkml:ink>
</file>

<file path=ppt/ink/ink23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1:45:44.66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14-1 166,'-7'1'25,"0"3"-6,7-4-11,-1 7-7,1-7-3,11 9-15,-1-4-2,-1-4-12,0-1-25,0-2-25</inkml:trace>
</inkml:ink>
</file>

<file path=ppt/ink/ink23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1:45:45.97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52 17 104,'0'0'47,"0"-8"-19,0 8-14,0 0-5,-2-8-2,2 11-1,0-3-2,-4 12 0,1-3-1,-1 7-1,-1 0 0,2 6 1,-5 1-2,3-2-1,1-1 1,-2 2-1,2-6-1,0-4-1,4 0-5,0-12-12,0 0-3,5-4-9,4-9-28,0-5-25</inkml:trace>
</inkml:ink>
</file>

<file path=ppt/ink/ink23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1:45:46.45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7 16 131,'0'0'36,"-7"1"-13,7-1-10,0 0-6,0 0-2,0 0-1,6 0 1,5 0-3,0-2 0,4 2 0,3 0 0,-1-3-2,5 1 1,-2-1-1,0 2 1,-5-1-1,-1 0-1,-6 0-1,0 2-3,-8 0-8,0 0-6,0 0-6,-9 0-16,-4 1-34</inkml:trace>
</inkml:ink>
</file>

<file path=ppt/ink/ink23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1:45:46.71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24 159,'0'0'27,"0"0"-7,11 8-11,-4-9-2,10 1-3,-1-2-1,2 2 0,3-3-2,-1-1 0,2 2 0,-3 0-1,-2-3-1,-4 3-1,1 2-3,-6-3-11,0 1-5,-8 2-6,7-7-20,-7 7-31</inkml:trace>
</inkml:ink>
</file>

<file path=ppt/ink/ink23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1:45:47.35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119 0 159,'-4'2'27,"4"-2"-6,-9 8-13,7 2-3,-6 0 0,4 6-2,-5 1 1,4 1-3,-3 3 1,3 2-1,-5-1 0,4 2-1,-5-3 1,4 1-1,-3-6 1,1 1-2,3-4 0,0-4-1,4-1-2,2-8-11,0 0-5,0 0-6,8-6-16,-1-5-36</inkml:trace>
</inkml:ink>
</file>

<file path=ppt/ink/ink23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1:45:47.94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32 91 153,'0'0'28,"0"0"-7,0 0-15,0 0-2,-3 3 0,2 8 0,-7-1 0,5 7-2,-2-3 1,-1 4-1,2 2 1,3 0-2,1-5 0,1 3 1,3-8-1,7-1 0,1-2 0,2-3 0,2-4-1,1-4 0,2-1 0,-1-5 0,0-1 0,0-4 0,-2-1 0,-2-5 1,-6 0-1,-1-3 0,-5-1 0,-2-1 0,-1 3 0,-7 1 1,0 3-2,-6 5 2,-2 6-1,-2 5 0,2 3 0,0 6 0,1 5 0,0-1-2,5 9-5,-2-8-10,8 5-4,4-8-5,0-1-22,6-5-40</inkml:trace>
</inkml:ink>
</file>

<file path=ppt/ink/ink23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1:45:50.60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67 25,'0'0'54,"0"0"-21,0 0-11,0 0-4,0 0-4,0 0-5,0 7-2,0-7-1,0 0-2,0 0 0,0 0-1,0 0 1,0 0-1,0 0-1,0 0 1,0 0-1,0 0 0,0-3 0,0 3-1,4-8 0,3 2 0,-2-3 1,5 3-2,-1-3 0,0 3 1,2 0-1,-3-1 1,4 1-1,-4 2 1,0 0-1,-1 4 1,-7 0-1,11 5 1,-11-5-1,9 14 0,-6-3 1,2 1-1,0 0 0,1 1 1,0-2-1,1-1 0,-1-1 1,3-2-1,-1-2 0,-1 0 1,-1-3 0,1-2-1,1 0 0,0-4 1,1-1-1,3-3-1,-2 2-2,-2-3-6,7 2-9,-5-3-4,2 2-13,0-7-31</inkml:trace>
</inkml:ink>
</file>

<file path=ppt/ink/ink23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1:45:51.70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40 35 23,'-5'-6'22,"5"6"-5,0 0-10,-7-11-4,7 11 1,0 0 3,-10-8 4,10 8 5,-6-5 0,6 5-1,0 0 0,-8-5-3,8 5-3,0 0-2,0 0 0,0 0-2,-4 1-1,4-1-1,0 0-1,0 11 1,0-11-1,0 0 0,2 7 0,-2-7 0,0 0-1,5 3 0,-5-3 0,0 0 0,0 0 1,8 0-1,-8 0 0,0 0 0,0 0-1,1-8 1,-1 8 0,0 0-1,0 0 1,0 0-1,0 0 0,0 0 1,0 0-1,0 0 0,0 0 1,2 4-1,-2-4 1,0 0 0,0 0-1,0 0 0,0 0 0,0 0-2,8 11 0,-8-11-6,1 10-7,-1-2-7,3 3-8,-1-2-25,5-1-25</inkml:trace>
</inkml:ink>
</file>

<file path=ppt/ink/ink23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1:45:52.23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46 17 151,'0'0'26,"-6"2"-11,6-2-9,0 0-1,0 0-1,0 0-1,0 0 0,0 0 0,0 0-1,0 0 0,0 0 1,0-4-2,0 4 1,0 0-1,0 0 0,-6-1 0,6 1 0,0 0 1,-6 0-2,6 0 1,0 0-1,0 0 0,0 0 1,0 0-1,3-4 0,-3 4 0,0 0 1,9-2 0,-9 2 0,0 0 0,-8 4 0,3-1 0,-5 2-1,5-1 1,5-4 0,-11 10-1,11-10 0,0 7-2,0-7-2,15 0-13,-4-4-3,-6-2-6,5-6-18,-4-7-40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6T21:28:32.335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51 0 155,'0'0'28,"0"0"-8,0 0-14,0 0-1,5 5-1,-5 3 1,0 1-3,-5 1 0,-1 3 0,3 0-1,-4 3 0,1-4 0,-3 3-2,1-4-1,2 3-8,0-7-9,6-7-5,0 0-15,0 0-33</inkml:trace>
</inkml:ink>
</file>

<file path=ppt/ink/ink23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1:45:53.66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77 43 141,'-6'-10'32,"6"10"-11,-2-7-12,2 7-2,0 0-2,0 12-1,0-3 0,0 9-1,0 1-1,-4 6 0,1 4 0,0 2-1,1 3 0,-6-1-1,2-4 1,4 1 0,-6-4-1,4-3 0,-2-6 1,4-3-1,-1-5 1,3-9-2,-3 8 1,3-8 0,0 0 1,-6-8-1,6-1 0,-3-4 0,2-3-1,-1-1 2,1-5-1,1 1 0,0-6 0,0-2 0,0 0 0,4 2 0,0-3 0,4 3 0,1 2 0,-2 0 0,2 5 0,-1 3 0,2 4 0,-1 2 0,-4 5 0,3 6 0,-8 0 1,7 10-1,-2 6 0,-3 3 0,-1 1 1,2 3-1,-1 0 1,5-1-2,-4 0 2,2-3-1,5-5 0,0-3 0,-3-5 0,4-3 0,1-3 0,1-2 1,0-6-1,2-4 0,-2-1 0,3-5 0,-2-2 0,-2 0 0,1 0 0,-5 0 0,0 5 0,1-2 0,-6 7-1,-2 3 1,-1 7 0,3 4 0,-3 6 0,0 7 0,0 3 1,0 5 0,0 6 0,1 2-1,1 1 1,-1 1-1,5-1 1,-5-1 0,2-5-1,-2-1 0,2-8 0,1-5 0,-4-3-2,0-11-1,1 6-6,-1-6-7,0-5-6,-5-5-7,5-2-21,-2-3-41</inkml:trace>
</inkml:ink>
</file>

<file path=ppt/ink/ink23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1:45:56.60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8 106 67,'0'0'39,"0"0"-8,-4 1-11,4-1-7,0 0-2,0 0-4,0 0-2,0 0-1,0 0 0,0 0 0,-5-4-1,5 4 0,0-11-1,5 5 1,-2-4-1,2 4 0,3-4 0,-1 0 0,1-1-1,4 2 1,0 1-1,-4 0 0,3 3-1,0-1 1,-6 3 0,3 1 0,-8 2-1,8 5 1,-1 1-1,-5 4 1,2 1 0,3 5-1,0-1 0,1 1 1,3-1-1,-5-1 1,4-2-1,2-3 1,-4-2-1,3-4 1,-1-3-1,2 0 0,-2-4 1,2-2-1,0-2 0,0-1 0,-1 0-2,-3-3-3,4 5-12,-6-2-3,1 3-6,1-7-20,-4 5-38</inkml:trace>
</inkml:ink>
</file>

<file path=ppt/ink/ink23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1:45:57.31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12 1 153,'0'0'28,"-6"-3"-9,6 3-13,0 0-1,0 5-1,0-5-1,0 13-1,0-4 0,0 3 0,0-1-1,0 4 0,0 0 0,0 0 0,-1-2 0,0 1-1,-3-4 1,4 0-1,4-3 1,-4-7-1,8 5 0,0-5-1,5 0-3,-6-6-7,6-1-8,-2-5-6,1 0-15,0-3-34</inkml:trace>
</inkml:ink>
</file>

<file path=ppt/ink/ink23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1:45:57.51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25 6 158,'-10'-4'26,"4"4"-7,-1-1-11,7 1-6,0 0-2,-4 5-8,4-5-11,1 7-6,-1-7-18,10 2-27</inkml:trace>
</inkml:ink>
</file>

<file path=ppt/ink/ink23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1:45:58.22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168 16 144,'10'-5'30,"-10"5"-10,13-7-14,-13 7 0,11-4-1,-11 4-1,0 0-1,0 0 1,0 4-2,0-4 0,-11 14 0,1-8 0,1 3 0,-7 2-1,0 1-1,-1-3 1,0 4-1,-5-1 1,2 0-1,5 1 1,-1-2-1,5-2 0,1 0 0,2-2 0,8-7 1,-4 12-1,4-12 1,4 8-1,-4-8 1,12 6-1,-3-4 1,3 2 0,0-2-1,3-1 1,0 2-1,-2-3 0,3 4 1,-1-2-1,0 2 0,-2-1-2,-2-2-1,2 6-8,-6-7-9,4 3-3,-2-5-11,-2-1-33</inkml:trace>
</inkml:ink>
</file>

<file path=ppt/ink/ink23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1:45:59.32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70 58 140,'-1'-11'31,"1"1"-9,-4 2-13,4 8-3,0 0-1,0 0 0,0 0 0,-4 8-1,1 7-1,2 5 0,-4 2 0,1 6-1,0 0-1,-2 5 0,0 2 0,-1 0-1,0 1 1,3 0-1,-2-4 0,2-2 1,1-6-1,3-3 0,-1-6 0,1-5 0,1-4 0,-1-6 0,7-5 0,-1-4 0,-4-3 0,2-3 0,1-5 0,-1-1 0,-3-6 0,1 0 0,-1-3-1,0-2 1,1-2 0,3-3 0,-4 3 0,2 0 0,1 4 0,4 1 0,-4 5 0,1 5 0,1 3 0,-2 8 0,-4 8 0,9 0 1,-5 8-1,-2 6 0,5 5 0,-3 4 0,3 4 1,-1 1-1,5-1 0,-4 0 0,2-4 1,2-3-2,2-2 1,-4-6 1,2-5-1,0-5 0,4-2 0,-3-7 0,0-3 0,2-3 0,-1-7 0,-2-2 0,-2-3 0,2 0 0,0-4 0,-5 4 0,2 4 0,-5 4 0,0 6 1,-3 11-2,0 0 2,0 11-1,-2 9 0,0 8 0,-4 1 1,1 3-1,1 5 1,3 2-1,-6 1 0,6 2 1,1-5-1,0-3 0,0-4 0,0-4 0,1-6 0,2-8-1,-3-12-3,0 0-5,0 0-7,4-18-6,-6 2-6,-7-8-20,5-1-43</inkml:trace>
</inkml:ink>
</file>

<file path=ppt/ink/ink23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1:46:00.05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70 33,'0'0'46,"0"0"-2,0 0-25,0 0-5,0 0-2,0 0-4,0 0 0,0 0-2,0 0 1,0 0-2,0 0 0,7-6-1,-6 0 0,9 1 0,-5-1-1,6-1 0,0 1-1,2-1-1,-5-1 1,4 2-1,-1 2 0,0 0 0,-6 0 0,4 4-1,-9 0 1,7 1-1,-7-1 1,8 12-1,-4-2 1,1 1 0,1 0-1,2 1 1,-1-1 0,3 0-1,0-3 0,-2 0 1,2-2-1,0-4 1,-1 0-1,2-2 1,1 0-1,0-2 0,-3 0 1,-1-3-2,3 4-1,-7-5-2,7 6-10,-11 0-6,5-10-5,-2 2-12,1 1-37</inkml:trace>
</inkml:ink>
</file>

<file path=ppt/ink/ink23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1:46:01.62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22 1 96,'0'0'48,"0"8"-25,0-8-11,0 8-2,0-8-1,0 7-2,0-7-2,-4 7 0,4-7-1,-2 8 0,-2-2-2,3 3 0,0 0 0,-1 4-1,1-3 1,-2 6-1,2-1 0,-2 1-1,3-1 1,0-3-1,3 0 1,2-5-1,-1 0 0,6-4 0,-1-2 0,0-1-1,5-1 0,-3-6-3,5 2-6,-6-5-10,3 2-2,-8-6-15,3 2-30</inkml:trace>
</inkml:ink>
</file>

<file path=ppt/ink/ink23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1:46:01.87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11 178,'0'0'22,"-1"-11"-4,1 11-13,0 0-2,0 0-2,0 0 0,4 0-2,-4 0-2,0 0-9,4 9-7,-4-9-5,0 0-16,5 6-32</inkml:trace>
</inkml:ink>
</file>

<file path=ppt/ink/ink23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1:46:02.41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70 0 152,'0'0'29,"0"0"-9,0 0-12,0 0-2,0 0-2,0 4 0,0-4-1,-6 10-1,4-3 0,-2 2 0,-2 2-1,1 4 0,-3-4 0,3 5 0,-5-1 0,6 2-1,-5-4 0,5 1 0,0 0-2,4-14-3,-2 14-12,2-14-3,0 8-7,0-8-20,6-4-37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6T21:28:32.337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82-1 156,'0'0'28,"1"-8"-8,-1 8-14,0 0 0,6 5-2,-3 4 0,1 6-2,2 3-1,4 1 1,0 5-1,1 2 1,0 3-1,0 3 0,-4 2-1,1 0 1,-3 7 0,-5-2-1,-5 6 1,-4-1-1,-8-1 0,-3-1 1,-2-1-1,0-4 0,-3-5 0,5-6-1,4-6 0,6-3-4,1-12-11,9-5-5,0 0-8,9-17-20,7-3-39</inkml:trace>
</inkml:ink>
</file>

<file path=ppt/ink/ink23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1:46:09.10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29 32 13,'0'0'35,"4"-8"-2,-4 8-2,0 0-8,2-10-6,-2 10-4,0 0-3,5-6-3,-5 6-1,0 0 0,0 0-2,0 0 0,0 0 0,0 0-2,0 0 1,0 0-1,-3-8 0,3 8-1,0 0 0,0 0 1,0 0-2,-4 6 1,4-6 1,-3 9-1,3-9 0,-1 12 1,1-12-1,-5 16 0,1-8 0,2 5 0,0-1 1,0 4-1,-5-1 0,6 0-1,-2-1 0,2-1 1,1-1-1,0-3 0,0-2 1,0-7-1,4 9 0,-4-9 0,11 5 1,-3-4 0,-1-1-1,5 1 0,-6-1 1,4 0-1,2-2 1,-3 0-1,0 1 0,0-3 0,0 1-2,1-1 0,0 1-3,-8-5-9,6 2-4,-4-2-6,-3 0-11,1-2-31,-1-1-8</inkml:trace>
</inkml:ink>
</file>

<file path=ppt/ink/ink23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1:46:09.94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0 43,'0'0'42,"0"0"-4,0 0-24,0 0-2,0 9-1,0-9-2,0 0-2,0 0 0,0 0-1,0 0 0,0 0-1,0 0-1,0 0-1,0 0-1,0 0 0,0 0-1,4-5-1,-4 5 0,0 0 0,0 0 1,0 0-1,7 0 0,-7 0 0,0 0-1,2 9 1,-2-9 1,0 0-1,3 7 0,-3-7 0,0 0 0,0 0 1,7 0 0,-7 0-1,0 0 1,0 0-1,0 0 0,7-6 0,-7 6 0,0 0 0,0 0 0,0 0 0,0 0 0,0 0 0,0 0 1,0 0-1,0 0 0,0 0 1,0 0-1,0 0 1,0 0 0,0 0 1,0 0-1,0 0-1,0 0 1,0 0-1,0 0 0,0 0 0,-4 1-2,4-1-5,0 0-11,0 0-3,0 0-10,3 0-26,-3 0-26</inkml:trace>
</inkml:ink>
</file>

<file path=ppt/ink/ink23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1:46:13.70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9 23 83,'-5'-7'58,"2"-1"-35,3 8-8,0 0-4,0 0-3,-2-7-2,2 7-2,0 0-1,0 8-1,2 2 1,4 4-1,-1-1 0,3 11 1,0-4-2,4 10 0,-1 2 0,0 3 0,-1 3 0,2 2 0,0-3 0,-1 3 0,-4-3 1,2-2-2,-2-2 1,0-9-1,-5-2 0,5-8 0,-4 1 0,-2-7 0,-1-8 0,0 0 0,5-16 1,-2 6-1,0-4 0,-2-7 0,0-5 1,-1-5-1,0-2-1,0-1 1,0-7 0,0 4 0,0-2-1,2 3 1,2 0 0,2 4 0,-3 4 0,6 6 0,-3 1 0,3 6-1,-4-1 0,3 6-1,-8 10-1,4-8-4,3 14-6,-7-6-11,-4 20-10,-1-9-32</inkml:trace>
</inkml:ink>
</file>

<file path=ppt/ink/ink23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1:46:14.04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36 134,'0'0'37,"0"0"-13,-1-6-16,1 6-2,3-3-1,-3 3-1,17-5-2,-5 1 1,2 3-1,0-3-1,0 2-2,0 0 1,-2-2-2,3 4-2,-7 0-10,0 0-9,3-2-9,-2 1-33,-5-1-20</inkml:trace>
</inkml:ink>
</file>

<file path=ppt/ink/ink23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1:46:14.50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7-1 155,'0'0'29,"0"0"-11,-4 0-13,4 0 1,0 0-2,0 11-1,-3 2 0,3 1-2,0 3 0,0 5 0,0-4-1,1 1 1,1-1-1,2-4 0,2-5 0,-6-9-1,8 11-1,-8-11-3,12 1-11,-3-7-8,-5-5-13,0-5-31</inkml:trace>
</inkml:ink>
</file>

<file path=ppt/ink/ink23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1:46:14.67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40 7 123,'-10'-6'43,"4"6"-16,-5 0-14,7 6-8,4-6-1,-5 8-2,5 3-3,-3-1-15,3-3-7,0-7-14,12 5-31</inkml:trace>
</inkml:ink>
</file>

<file path=ppt/ink/ink23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1:46:17.81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35 0 118,'0'0'41,"-2"-4"-22,2 4-7,0 0-4,0 5-1,0-5-3,0 11-1,0 2 0,0 3-1,-3 3-1,-4 1 0,2 0-2,5-20-1,-7 32-6,7-32-12,-11 37-6,11-37-18,0 0-31</inkml:trace>
</inkml:ink>
</file>

<file path=ppt/ink/ink23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1:46:18.74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27 46 74,'1'-8'63,"-1"8"-26,0-9-23,0 9-5,0 0-3,0 10-2,-2-2-1,2 5 0,-2 6-1,2 7-1,-2-1 0,-1 5 0,-1 0 1,1-2-2,2 6 2,0-7-1,-2-3 0,-1-6 0,1-3-1,3-15 1,0 0 0,0 0-1,0 0 1,0-9-1,3-6-1,-2-3 1,2-2 0,-3 0-1,1-2 0,-1-5 0,2-1 1,-2 2 0,1-1 0,0-2-1,1 2 2,3 8-1,-1 3 1,0 1-1,1 5 1,-5 10-1,12 4 0,-6 6 1,-2 6-1,4 1 1,-4 0-1,2 6 1,1-3-1,0-2 1,-1-3-1,1-6 2,0-2-2,1-3-1,0-4 2,3-5-1,-3-3 0,1-4-1,3-6 2,0 1-3,-6 0 3,5-4-1,-4 1 0,-1-1 0,1 3 1,-1 6-1,-6 12 0,0 0 0,0 0 0,4 6 0,-4 12 0,0 4 0,-2 7 1,1 6 0,1-4 0,0 4 0,0-2 1,0 0-1,3 6-1,2-4 1,0-7-1,3-9 0,0-2-3,0-10-2,8 3-12,-6-10-5,2-9-9,-3-5-27,3-2-38</inkml:trace>
</inkml:ink>
</file>

<file path=ppt/ink/ink23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1:46:19.06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15 0 161,'-2'6'29,"2"-6"-9,-10 11-14,8-5-3,2 13 0,0 3-1,0-10 1,0 8-1,0 1-2,7-6 1,-2-1-1,-1-3 0,4-7-1,-8-4-2,17 1-6,-13-6-9,5-12-8,-1 1-15,-1-11-34</inkml:trace>
</inkml:ink>
</file>

<file path=ppt/ink/ink23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1:46:19.20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64 24 116,'-14'-8'45,"2"1"-16,-1-2-17,5 9-6,0 0-2,8 0-2,-7 15-3,3-6-13,4-9-9,8 10-12,-2-10-34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6T21:28:32.338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 41 57,'0'0'59,"0"0"-20,-6-2-24,6 2-4,0 0-1,1-2-3,-1 2-2,13-6-1,-13 6 0,12-4 0,-4 2-2,4 0 0,-1-1 1,5 2-2,-1 0 0,4-2 0,2 2 0,1 0 0,1-1 0,0-2 0,-3 1 0,4 1-1,-6 0 1,-4 2 0,2 0-1,-7 0 0,0 0 0,-9 0-1,0 0-1,0 0-1,0 11-3,-9-11-8,3 3-7,-7 2-9,4-2-25,-5 1-22</inkml:trace>
</inkml:ink>
</file>

<file path=ppt/ink/ink23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1:46:19.72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11 8 152,'-12'0'33,"12"0"-11,0 0-16,0 0-2,0 0-1,13 0 0,2-2-1,6 1-1,-1-1 0,4-2 0,4 4 0,-4 1 0,-1-1-1,-5 4 0,-1-3 0,-5-1 0,-7 0-2,-5 0-1,0 0-3,0 0-11,0 0-8,-5 0-12,-9 3-38</inkml:trace>
</inkml:ink>
</file>

<file path=ppt/ink/ink23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1:46:19.98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49 160,'0'0'29,"8"5"-7,-3-5-16,14 0 0,-3-5-3,4 4 0,5-1-1,-3 0-1,0-6 1,1 3-2,-3 0 0,-3 1-1,-1 3-2,-9-6-7,5 5-11,-12 2-6,7-5-21,-7-2-38</inkml:trace>
</inkml:ink>
</file>

<file path=ppt/ink/ink23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1:46:20.29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117 0 151,'-6'0'33,"-3"-3"-9,5 8-16,-6 0-2,7 9-3,-7-1-1,6 5 0,-6 0 1,4 6-2,-3 10 0,1-4 1,-1-3-2,0 3 2,3-10-1,-3 3-2,6 2 0,0-12-3,3 0-12,0-3-6,0-10-7,0 0-25,4-1-43</inkml:trace>
</inkml:ink>
</file>

<file path=ppt/ink/ink23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1:46:21.19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45 160 98,'0'0'51,"-9"0"-21,1 1-18,8-1-5,0 0-2,-3 6-2,3-6 1,-4 10-2,3 0 1,1 2-1,0 0 0,0 5 1,2 1-1,4 2 0,1-8 0,1 0 0,2-7 0,3 2-1,-1-4 0,1-3-1,3-3 1,-1-4 0,-1-6-2,0 2 1,-2-5 0,1-3 1,-3-4-2,0 2 2,-5-5-1,1 0-1,-5 2 1,-1 1 0,-7-3 1,-1 7-1,-4-1 0,-3 3 0,-5 10 0,0 4 0,-2 3 0,1 10 1,-4 5-1,8 5 0,-1 5-3,4-3-1,11 1-9,-2 1-8,6-4-7,8-9-26,3-6-40</inkml:trace>
</inkml:ink>
</file>

<file path=ppt/ink/ink23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1:46:58.63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10 1 96,'0'0'49,"0"0"-25,0 0-13,0 0-3,0 0 0,0 0-3,0 0-1,3-4 0,-3 4-1,0 0 0,6 7 0,-6 2-1,1 0 1,0 3-1,2 0-1,-2 11 0,0-6 0,-1-1 0,0 5 0,0-4 1,0-6-2,0-11 1,-2 21-2,-2-5-3,4-16-10,-7 11-8,0-5-6,1 8-20,6-14-38</inkml:trace>
</inkml:ink>
</file>

<file path=ppt/ink/ink23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1:47:04.11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68 50 57,'0'0'43,"0"-5"-12,0 5-10,0 0-7,0 0-4,0 0-2,0 0-3,0 0 0,0 0-2,0 0 1,0 0-1,-4 7-1,4-7 2,0 0-2,-1 11 1,1-11-1,-7 18 0,3-7 1,1 3-1,-2-1-1,2 6 0,1 3 0,-2 7 1,0-7-2,0 6 1,0-2 1,-2 0-2,2 5 1,0-4 0,3 1-1,-3-10 1,1 0-1,2-11 1,1 3-1,0-1 1,0-9 0,0 0-1,1-10 0,1 2 0,2-7 1,-3 3-1,0-8-1,2-4 0,-2 0 1,-1-3 0,3 5 0,-2-8-1,2 6 0,0-1 0,-1-2 2,2 1-2,0-2 2,2 7-2,-2-1 2,2 2-2,0 2 2,0 4-1,0 4 0,-1 4 0,-5 6 1,8-6-1,-8 6 0,9 8 0,-5 7 0,2 2 1,-1 5-1,0 3 0,4 0 0,-3 1 1,1-3 0,0 2-1,1-2 0,-2-6 0,1-1 0,1-8 0,0-3 0,2-1-1,-3-5 1,2-7 0,1-3 0,0-4-1,1-2 1,0 0 1,-3-1-1,1-4 0,0 2 0,-1-3 1,-1 1-1,1 5 0,0 4 0,-2 2 0,-1 6 0,-5 5 1,8 9-1,-4 8 1,-3 5-1,2 5 0,-3 5 1,0 3-1,0 2 1,-3 0 0,2-5 0,-2 2 0,3-4 0,-1-3 0,0-5 0,1-12-1,0 2-1,0-12 1,0 0-1,0-8-5,5-3-7,-5-6-9,-3-4-3,-1 0-14,2-6-36</inkml:trace>
</inkml:ink>
</file>

<file path=ppt/ink/ink23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1:47:04.84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81 79,'0'0'52,"0"0"-25,0 0-14,0-4-2,0 4-3,0 0-1,8 0-1,-8 0-2,5-2 0,-1-5 0,-4 7-2,11-10 1,-4 8 0,-7 2-2,14-14 0,-6 9 0,2-3 1,-2 2-1,0 2 0,2-1 0,-1-1 0,-1 2-1,-8 4 0,9-4 1,-9 4-1,9 3 0,-9-3 0,4 8 0,2 0 0,-2 2 1,2 5 0,0 1-2,0 1 2,2-4-1,4 1 1,-5-6 0,4 3-1,-1-6 1,1-5-1,1 0 1,1-5-1,-2-6 0,1 3-1,2-1-2,-5-7-6,0 6-10,-3 0-4,-4-3-12,-2 2-31</inkml:trace>
</inkml:ink>
</file>

<file path=ppt/ink/ink23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1:47:05.94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23 71 141,'0'0'35,"0"0"-14,0 0-12,0 0-2,2 5-2,-2 4 0,0 4-2,-2 0 0,-1 7 0,2 4-1,-3 3 0,1-4 0,0 5-1,1-4 0,0-7-1,0 3 1,0-8-1,2-4 0,0-8 0,0 10-1,0-10 1,0 0 1,0 0-1,2-7 2,0 0-2,-2-4 0,0-5 0,0-2 1,0-9-1,4 4-1,-4-8 0,3 2 0,1-5 1,3 6-1,-3 3 1,4 4-1,-2 3 1,1 2 0,-2 9 0,2 1 0,-7 6 1,11 5-1,-11-5 1,9 20-1,-5-6 1,4 5 0,-2-1 0,-1-3 0,3 1 0,0-1-1,2-2 1,-2-6-1,0 0 0,2-5 1,-1-2-1,2-2-1,-2-4 0,-1-6 1,0-2 0,2 2 0,-2-3 0,1 3-1,-4-4 0,2 7 0,-3 0 1,-4 9 0,5-5 0,-5 5 1,3 9-1,-3 6 1,0 3 0,-1 0 0,1 9 0,-2-5 0,1 0 0,0 5 0,-1-9-2,1 9 1,1-7 0,0 7-3,-3-14-3,6-1-9,-3-12-8,0 0-4,0 0-18,-4-11-38</inkml:trace>
</inkml:ink>
</file>

<file path=ppt/ink/ink23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1:47:06.56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15 98,'0'0'50,"0"0"-20,0 0-15,0 0-8,11-8 0,-11 8-1,0 0-1,2-7 0,-2 7-2,0 0 0,0 0 0,2 6-1,-2 4 0,0-3-1,0 0 0,0 1 1,0-8-1,-2 12 0,2-3 0,0-1 0,0 0-1,3 1 0,2 0 0,-5-9 0,0 0 0,4 17-2,-4-17 1,11 12-4,-11-12-6,6-9-9,-6 9-4,8-19-13,-4 10-35</inkml:trace>
</inkml:ink>
</file>

<file path=ppt/ink/ink23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1:47:06.78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11 2 157,'-5'3'29,"5"-3"-9,0 0-10,-7-5-7,7 5 0,0 0-1,2 4-3,2 6-4,-4-10-13,4 9-5,-4-9-12,4 10-31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6T21:28:32.339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19 11 129,'0'0'37,"-14"7"-13,6-7-16,8 0-1,0 0-2,0 0-1,0 0-1,0 0 0,8 0 0,3 0-2,1-2 1,2-1-1,1 0 0,3 1-1,-1 0 1,4 1 0,-2-2-1,2 2 0,-2 1 1,1 0-1,-3 0 0,0 0-1,-3 3-2,-5-3-9,-1 1-8,-8-1-6,9 0-17,-9 0-38</inkml:trace>
</inkml:ink>
</file>

<file path=ppt/ink/ink23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1:47:08.23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25 38,'0'0'50,"0"0"-12,0 0-14,0 0-8,0 0-5,0 0-2,0 0-1,0 0-3,0 0 1,0 0-2,0 0 0,7 0-1,-7 0 0,5 0 1,-5 0-2,14 0 0,-5-3 0,3 0 0,-4-1 0,5 1-1,0 2 0,-1 0-1,0-3 0,0 1 0,-2 2 0,-4 0 0,3-1 0,-9 2 0,4 0 0,-4 0-1,0 0 0,0 0-2,3 3-2,-3-3-12,-4 7-5,4-7-8,-7 1-28,7-1-25</inkml:trace>
</inkml:ink>
</file>

<file path=ppt/ink/ink23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1:47:08.59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 30 121,'-4'7'40,"4"-7"-16,0 0-15,0 0-1,0 0-3,0 0 0,6-2 0,-6 2-2,13-2 1,-5 1-2,3 0 0,2-2-1,1-1 0,-1-1 1,2 1-2,-1-1 1,0-1 0,0 5-1,0 0 0,-2-4 0,0 6-2,-1 1-4,-11-2-13,13 8-3,-13-8-11,5-2-27,-5 2-29</inkml:trace>
</inkml:ink>
</file>

<file path=ppt/ink/ink23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1:47:09.32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34 10 134,'0'0'35,"0"0"-10,0-10-16,0 10-2,0 0-2,0 0-1,0 0 1,0 0-3,0 0 1,-6 6-1,1 2 0,2 0 0,-2 5-1,-1 4 0,2-5-1,1-1 1,2 5 0,1 2 0,0-1-1,3-1 1,2-8 0,3 0 0,3-3-1,-3 0 0,5-5-2,-4-3-2,6-3-11,-4-7-7,-4 2-6,0-8-18,-2-1-40</inkml:trace>
</inkml:ink>
</file>

<file path=ppt/ink/ink23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1:47:09.57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16-2 180,'-9'-2'23,"9"2"-3,0 0-15,0 0-2,0 0-1,0 0 0,-5 9-2,5-9 0,0 16-3,-2-10-7,2 0-10,0-6-4,0 0-13,0 0-35</inkml:trace>
</inkml:ink>
</file>

<file path=ppt/ink/ink23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1:47:14.19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60 104,'0'0'51,"0"0"-23,0 0-14,-4-8-6,4 8-1,0 0-3,0 0 0,3 9 0,4 3-2,-5 2 0,5 7-1,1 2 0,4 8 0,-4 8 0,4 1 0,-1 5 0,1 1 0,0 0 0,0-1 1,-6-3-1,4-6 0,-5 3 0,3-11-1,-3-6 0,3-3 0,-1-9 0,1-8 0,3-3 1,-5-4-1,4-16 1,-5 2-1,3-7 1,-1-6-1,-1 2 0,1-7-1,1-2 1,-4-1 0,4-6-1,-4 1 1,5-2 0,-2-1 0,2 2 1,-3 5-1,3 8 0,-2 3 0,-1 8 0,-2 11 0,-4 11-1,8-2-1,-8 11 0,0 5-1,3 9-5,-4-4-11,1 7-3,-3-3-8,-4 3-30,2-3-21</inkml:trace>
</inkml:ink>
</file>

<file path=ppt/ink/ink23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1:47:14.52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18 39 151,'0'0'30,"-11"0"-10,4-1-13,7 1-3,0 0 1,0 0-3,0 0 2,12-3-1,-6-1-1,7-1 0,1-1 0,3 1-1,2 3 0,-1-3-1,-1 0 0,3 1 0,-6 4-2,0 0-2,0 4-9,-3-4-7,-4 4-6,-7-4-17,9 3-33</inkml:trace>
</inkml:ink>
</file>

<file path=ppt/ink/ink23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1:47:14.86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13 0 173,'0'0'24,"0"0"-5,0 0-15,0 0 1,0 0-2,-6 9-1,4 0 1,-1 3-1,3 3-1,-1-6 1,1 5-1,0 3-1,0-9 0,3 12 0,-3-20 0,11 12-1,-6-11-1,4 2-2,1-3-5,-1-13-12,1 3-1,2-13-12,0 5-31</inkml:trace>
</inkml:ink>
</file>

<file path=ppt/ink/ink23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1:47:15.03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63 19 153,'-8'-10'31,"-5"4"-10,2 6-9,1-3-6,10 3-3,-14 2-1,14-2-2,-2 13-2,-1-6-16,3 3-2,0-10-9,7 6-24,-7-6-30</inkml:trace>
</inkml:ink>
</file>

<file path=ppt/ink/ink23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1:47:17.69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74 12 144,'-1'-3'31,"1"3"-14,0 0-8,0 0-2,0-9-3,0 9 0,0 0-1,9 9 2,-5 6-3,-4-15 1,12 16-2,-8-1 1,-1 1 0,-3 5-2,-3 2 0,-2-4-2,5-19-3,-15 15-14,-5 2-2,0 5-9,-2-15-25,2 1-29</inkml:trace>
</inkml:ink>
</file>

<file path=ppt/ink/ink23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1:47:21.30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89 87 67,'-7'-8'56,"7"8"-20,-7 4-21,7-4-5,-7 7-3,7-7-1,0 0-2,-10 7 0,10-7-1,0 8 0,0 0-1,0 1 1,0 2-1,0 6-1,1 4 2,-1 4-1,1 4-1,-1-7 1,-1 11-2,-3-3 1,-1-2 0,-2 3 0,2-13-1,-5-4 2,6 3-2,-4-1 1,4-6 0,-3-2-1,6-1 0,1-7 0,-3 8 1,3-8-1,-1 7 1,1-7-2,0-3 1,0-6 0,0 9 0,0-7 0,0-2 0,0 2-1,0-7 0,1 3 1,-1-4-1,3 0 1,1-1 0,0-11 0,-1 3-1,-1-5 1,6 1 0,-5 3 0,2-2 0,2-6 0,-3 3-1,-1 2 2,2 0 0,-3 7-1,-1 3 0,0 1 1,1 2-1,-1 3 1,-1 12-1,4-6 0,-4 6 1,5 10-1,-2 6 1,1 5-2,6 5 1,0 2 0,-3 3 1,4 0-1,0-2 0,1-5 0,-6-6 0,5-5 0,0-7 0,-6 0 0,6-5 0,0-1 1,-4-8-1,5-1 0,-2-2 0,1-4 0,-3-3 0,2-6 0,-2 1 0,-2-3 0,1 3 0,-3 3 1,0 6-1,-2 5 0,-2 9 0,1 7 0,-1 4-1,0 8 1,-3 7 0,1 1 0,-1 1 1,-4 2-1,3-1 1,3 1-2,-3-1 2,1 1-1,0-9 0,3-5 0,0-4 1,0-4-1,0 1 0,0-3 0,0-6-1,0 0 0,0 0-2,0 0-4,0 0-10,0 0-4,0 0-9,0 0-24,-1-6-29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6T21:29:08.712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36 0 10,'0'0'23,"0"0"-3,0 0-1,0 0-3,0 0 0,0 0 3,0 0-5,0 0-3,0 0-1,0 0-2,0 0-1,0 0-2,0 0 0,0 0-1,0 0-1,0 7-1,0-7 0,0 18 0,0-10 0,0 3 0,-3 0-1,1 1 0,2 1 1,-1-2-1,-1 1 0,-1 3 0,-1-3-1,3 1 1,-4-2 0,3 3-1,-3-3 1,3-1-1,-1-1 0,3-9 1,-5 15-1,5-15 0,0 11 0,0-11 0,0 0 0,0 0 0,0 0 0,0 0 0,0 0 0,0 0 0,3 1 0,-3-1 0,7-3 1,-7 3-1,8-14 0,-1 5 0,0-1 0,-1-5 0,4 2 0,-7-3 0,7-1 0,0 3 0,-3-4 1,1 6-1,0-5 0,1 6 0,0-1 0,1 3 0,-10 9 0,14-9 1,-14 9-1,13-4 1,-13 4-1,8 0 1,-8 0-1,0 0 0,10 7 1,-10-7-1,3 10 0,-3-10 1,5 16-1,-3-10 0,-2-6 1,3 18-1,-3-10 0,0 3 1,0 1-1,0-2 0,0 4 2,0-3-2,0 1 0,-2 1 0,1-2 1,-1-1-1,2-10 0,0 12 0,0-12 0,0 0-3,3 14 0,-3-14-8,0 0-10,14-10-7,-14 10-25,10-16-28</inkml:trace>
</inkml:ink>
</file>

<file path=ppt/ink/ink23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1:47:21.85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7 0 146,'1'8'32,"-1"-8"-11,0 0-13,0 7-3,-4-1-1,4 0-1,-3 2 1,3 3-1,0-2-1,0 6 0,0 2 1,0 0-2,0-6 1,6 5-2,-5-3 1,-1-13-1,10 16 0,-10-16 0,10 14 0,-2-9 0,4-5-2,-6-5-2,6 2-10,-1-2-5,0-6-5,-5-6-18,4-4-33</inkml:trace>
</inkml:ink>
</file>

<file path=ppt/ink/ink23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1:47:22.03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20 0 164,'-6'0'24,"-2"1"-5,2 4-16,6-5-5,0 8-11,0-8-7,2 9-10,2-2-25,-4-7-20</inkml:trace>
</inkml:ink>
</file>

<file path=ppt/ink/ink23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1:47:22.90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 41 72,'-5'1'52,"5"-1"-19,0 0-18,0 0-4,1-6-3,-1 6-2,11-2-1,-7-1 0,-4 3-3,12-6 1,-12 6-1,13-6 0,-13 6-1,14-7 1,-14 7-1,9-6 1,-9 6-1,8-6 0,-8 6-1,10 0 1,-10 0 0,5 1 0,-5-1 0,13 8-1,-3-1 2,-4 0-2,5-1 1,1 3 0,0 0 0,-2-3-1,0 0 1,2-2-2,0-3 2,-1 2-1,-1-3 1,-1 0-1,0 0 0,2-4-1,-3-2 0,0 2 0,5 3-7,-3-5-11,-1 0-3,2-1-10,1-5-29,1-2-26</inkml:trace>
</inkml:ink>
</file>

<file path=ppt/ink/ink23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1:47:25.23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40 62,'5'-2'57,"-5"2"-27,10-1-11,-10 1-6,12-4-3,-12 4-3,14-5-1,-5 2-2,4 3 0,-4-2-1,6 2 0,-2-1-1,1 1 1,0-3-1,-1 3-1,0 0-1,-2-2 0,1 1 1,-4-3-1,0 1 0,-8 3 1,11-5-2,-11 5 1,9-2-2,-9 2-1,0 0-3,0 0-2,0 0-6,-6 0-11,6 0-13,-14 10-26</inkml:trace>
</inkml:ink>
</file>

<file path=ppt/ink/ink23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1:47:25.51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48 134,'0'0'35,"0"0"-17,0 0-8,0 0-2,6 0-1,6 0-2,-2-4-2,4 2 2,2-1-3,0 1 0,1-3-1,0 3 0,-1 2-1,-2-1 0,-2 1-2,-3-4 0,-1 4-5,-8 0-12,8-4-4,-8-3-11,0 0-29,0 0-18</inkml:trace>
</inkml:ink>
</file>

<file path=ppt/ink/ink23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1:47:25.87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143 0 170,'0'0'24,"0"0"-5,-11-3-14,11 10 0,-3 2-2,2 6-1,-6 0 0,3 7 0,-2 3-1,-4 6 1,0-3-1,2 6 0,-4-3-1,1-6 1,-2 4-1,1-4 1,1 0-1,5-8 0,-2-5 0,4-3 0,4-9-1,-7 8 0,7-8-3,0 0-9,0 0-7,5-14-5,-2 8-15,0-9-38</inkml:trace>
</inkml:ink>
</file>

<file path=ppt/ink/ink23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1:47:26.55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7 111 152,'0'0'29,"0"0"-8,0 8-14,0-8-3,-1 13 1,-3-3-3,4 3 1,-3 0-1,3 5 0,3-5-1,1 1 0,-1 1 0,3-4 0,2 1 0,3-6 0,-4-5-1,6 1 1,0-7 0,5 1-1,0-5 2,-3-5-2,1-2 0,-1-4 1,-3 0-1,-2-3 1,-6 1-2,-2-3 2,-4 2-1,-6-1 0,-4 6 1,0 2-1,-5 5 0,-2 5 1,3 2-1,-1 6 0,1 5 1,1 9-2,5-1 0,-2 2 0,1 3-2,7-7-3,4 8-13,0-10-2,0-1-9,0-10-26,13 0-33</inkml:trace>
</inkml:ink>
</file>

<file path=ppt/ink/ink23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1:47:28.75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132 81 119,'0'0'37,"-5"0"-12,5 0-18,-10-2-1,10 2 0,0 0-1,-8 10-2,8-10 1,-5 21 0,1-10-1,0 8 0,-2 4-1,1 3 0,-3 7-1,1-4 0,-1 5 0,-1 4 0,0-8 0,0 0 0,0-1-1,3-8 1,-3-3 0,5-1 0,0-5-2,4-12 2,0 0-1,0 0 0,-2-6 0,4-3 0,2-4 1,0-4-2,3-5 2,-2 0-1,3-6 1,-1-1-1,4-9 0,-3-2 0,1 2 0,3-2 0,0 3 0,0-1-1,-2 6 1,1 5 0,-1 5 0,-2 8 1,-1 6-1,-7 8 0,11 0 0,-10 8 1,1 10-1,-1 7 1,0 5 0,3 3-1,-2 1 0,2-3 0,3 2 0,-1-7 1,3-5-1,-1-8 0,3-5 0,3-4 0,-3-4 1,2-8-1,2-2 0,1-6 0,-3 2 0,2-8 0,-1-4 0,-1-2 1,-2 3-1,-3 2 1,2 0-1,-6 3 0,1 5 1,-4 5-2,-1 10 2,0 0-1,0 5 1,0 13-1,-1 3 0,-3 3 0,0 8 0,1 3 1,-2 4-1,-2-7 0,3 6-1,-1-7 2,1-3-1,0 1-1,1-10 2,0-6-1,2-1-1,-1 0 1,2-5-1,0-7-1,0 0-1,0 0-2,0 0-8,0 0-8,0 0-3,3 0-16,-3 0-30</inkml:trace>
</inkml:ink>
</file>

<file path=ppt/ink/ink23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1:47:29.66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83 9 161,'0'0'27,"0"-7"-7,0 7-11,-2 6-3,2 4-2,-5 3-1,1 2 1,0 10-2,-4 1 1,3 2-1,-5 2-1,4 5 1,-4-9-1,4 10 0,-2-7-1,2-6 0,0-10-1,3-4 1,3-2 0,0-7 1,0-3-1,4-10 1,5-7-2,-5-1 1,3-3 1,-2 2-2,3-10 0,-2 0 0,0 4 0,1-3 0,-3 7 1,4-2 0,-3 6 0,3-1 0,-2 11 0,0 4 0,0 6 0,1 5 1,-2 6-1,-2 5 1,2 2-1,-4 12 1,3-8-1,-1 2 1,2-8-2,1-3 2,2-5-1,-3-5 0,6-3 0,1-6 0,0-4 0,2 0 0,-3-4 0,6-2-1,-3 3 1,-1-1 0,-2 1 0,-1-3 0,1 1-1,-6 4 1,-5 11 1,7-7-1,-7 7 0,3 7 1,-3 6-1,-4 6 1,-2 4 0,2 7 0,-1 0 0,-2 2 0,5 0 0,-4-3 0,2-1 1,3-8-2,1-4 0,0-4 0,0-12-2,0 12 1,0-12-2,3-4-2,-3-12-6,0 16-11,5-14-1,-2-4-9,-3 2-28,0-10-28</inkml:trace>
</inkml:ink>
</file>

<file path=ppt/ink/ink23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1:47:30.27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81 94,'0'0'50,"0"0"-23,0 0-12,0 0-5,0 0-2,0-9-2,2 5-2,5-1 0,2 2-2,1-6 1,3 1 0,-4-2-1,5 0-1,-2 6 1,-3-6-1,2 6 0,-2-1 0,-3 4-1,-6 1 1,8 3-1,-8-3 1,5 13-1,-5-2 0,0 4 1,0-4-1,1 2 0,2 0 1,2-2-1,1 0 1,-1-2 0,3-1-2,4-6 2,-2-2 0,0 0-1,4-2-1,-5-4 1,3 3-1,2-4-1,-6-4-1,6 8-7,-8-1-11,6-2-1,-7 2-13,3 3-28,-8 1-20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6T21:29:18.782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23 47 0,'0'0'15,"0"0"0,0 0 3,0-8-4,0 8 3,0 0 0,0 0 1,0 0-3,0 0-2,0 0-2,0-8-3,0 8-1,0 0-3,0 0 0,0 0-1,0 0-1,0 0 1,0 0-1,0 0 0,0 0-1,0 0 1,0 0 0,4 5-1,-4-5 1,0 0 0,1 12-1,-1-12 0,0 15 1,0-15-1,0 17-1,-1-9 2,-3 2-2,1 1 1,0-1-1,-1 0 0,1-1 0,3-9 0,-6 13 0,6-13 0,-4 8 0,4-8 0,0 0 0,0 0 0,0 0 0,0 0 0,0 0 1,0 0-1,0 0 0,0 0 0,0 0 0,0 0 0,0 0 0,5-7 0,-5 7 1,7-12-1,-6 4 0,6-1 0,1-3 0,-1 1 0,5-1 1,-3 0-1,3-1 0,0 2 1,-1-2-1,1 3 0,-1 1 1,-1 1-1,-2 3 0,-8 5 1,14-7-1,-14 7 0,8 0 0,-8 0 1,0 0-1,11 8 0,-11-8 1,7 14 0,-4-5-1,-1-2 1,3 2-1,-5 0 1,0 2-1,2 1 1,-2-3-1,0 1 0,0 2 1,0-3-1,-2 2 0,2-1 1,-2 1-1,-1-1 0,3-3 2,0-7-2,-2 14 0,2-14 0,-1 9 0,1-9 0,0 0-3,0 0-3,0 0-11,6-5-6,-6 5-15,4-17-30</inkml:trace>
</inkml:ink>
</file>

<file path=ppt/ink/ink23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1:47:30.81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 14 149,'0'0'29,"9"-3"-8,-9 3-14,2-11-2,-2 11-1,0 0 0,0 0 0,0 0-1,3 5 0,-3 2 0,0 9-2,-4-10 1,1 5 0,3-11-2,-3 15 2,3-15-2,0 19 0,0-6 0,3 1 0,1-6 0,-4-8-1,0 0 0,13 8-3,-1 0-9,-3-8-6,2-14-4,-1 4-14,1-10-35</inkml:trace>
</inkml:ink>
</file>

<file path=ppt/ink/ink23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1:47:31.02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23 0 165,'-10'1'24,"5"-1"-5,5 0-12,-8 0-4,8 0-2,0 0-2,0 0-14,8 4-4,-3-2-7,3-2-18,0-3-35</inkml:trace>
</inkml:ink>
</file>

<file path=ppt/ink/ink23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1:47:31.92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7 30 92,'0'0'49,"-7"0"-20,7 0-14,0 0-6,0-5-2,0 5-1,0 0-2,11-2-1,-11 2 0,12 0-1,-6-2 1,5 1-1,-2 1 0,3 0 0,-1-5 0,2 4 0,-1-4-1,2 3 0,-5-1 0,2 2-1,-5-3 1,-6 4-2,10 0 0,-10 0 0,0 0-2,0 0-1,5 8-6,-5-8-7,0 0-5,-8 5-13,4 1-26,-3-5-17</inkml:trace>
</inkml:ink>
</file>

<file path=ppt/ink/ink23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1:47:32.23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-2 38 146,'-1'7'31,"1"-7"-10,0 0-11,0 0-5,5 0 0,-5 0 0,15-3-1,-3-1-2,1 2 1,2 2-2,-1-3 0,1 2 0,-1-3-1,2 4-1,-2-3 0,-3 0 0,0-1-3,2 4-11,-6-3-6,-1 1-4,-6 2-19,8-13-34</inkml:trace>
</inkml:ink>
</file>

<file path=ppt/ink/ink23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1:47:35.24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28 9 112,'0'0'41,"7"-5"-13,-7 5-18,0 0-2,0 0-1,0 0-2,6-4-1,-6 4-1,0 0-1,0 0 2,0 5-2,0-5-1,-4 13 0,0-2 1,-1 5-1,0-2 0,-2-2-1,4 8 0,-2-3 1,0 0-1,3 1 1,2-10-1,0 6 1,2-5-1,2 2 1,0-1-1,1-7 1,3-1-1,-1-3 0,3 3 0,-6-5-1,7-2 0,-5-1-2,2-5-3,-7 2-10,7-2-4,-4-1-7,1-2-18,-1 0-33</inkml:trace>
</inkml:ink>
</file>

<file path=ppt/ink/ink23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1:47:35.92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 0 53,'0'0'51,"0"0"-11,0 0-21,-4 7-6,4-7-3,0 0-2,0 0-1,5 0-2,-5 0-1,0 0 0,6 0-2,-6 0 0,6-1 0,-6 1 0,7 0-1,-7 0-1,0 0 1,7 4-1,-7-4 0,1 9 1,-1-9-1,0 10 0,0-10 1,0 8-1,0-8 1,0 0-1,0 0 1,0 0-2,0 0 1,6 0 1,-6 0-1,0 0 0,4-7 0,-4 7 0,0 0 0,-2-8 0,2 8 0,-3-7 1,3 7-2,0 0 2,-6-4-1,6 4 0,0 0 0,0 0 0,0 0 0,0 0-1,-3 10 0,3-10-2,0 0-13,0 0-4,4 2-8,-4-2-18,6-10-38</inkml:trace>
</inkml:ink>
</file>

<file path=ppt/ink/ink23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3-11-18T21:47:56.78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0,'0'0</inkml:trace>
</inkml:ink>
</file>

<file path=ppt/ink/ink23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3-11-18T21:48:01.51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0,'0'0</inkml:trace>
</inkml:ink>
</file>

<file path=ppt/ink/ink23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1:48:40.43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13 21 65,'0'-10'59,"0"10"-32,0-9-10,0 9-5,0 0-4,-3-2-2,3 2-2,-5 9-1,2 4-1,1 1 1,2 5-1,0 2 0,0 1-1,5 0 0,3-2 0,-1-5 1,4-2-1,3-5 0,3-4 0,0-4 0,2-5-1,2-4 0,0-4 1,-3-2-1,2-3 0,-5 0 0,1 1 0,-5 3-1,-1-2 1,-3 8 0,-7 8 0,0 0 1,0 0-1,0 5 2,-2 11-2,-5 5 1,4 4 0,-6 3 1,6 2-1,-4 2 0,0 2 0,-4 1 0,5 0 0,-5-7-1,-2-1 1,1-6-1,-1-2 0,-4-7 0,2-3-1,0-6-1,-2-3 0,3 0-3,-6-4-7,12-1-9,-5-4-8,12 2-21,0-5-30</inkml:trace>
</inkml:ink>
</file>

<file path=ppt/ink/ink23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1:48:40.70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40 0 161,'0'0'27,"-4"5"-7,0 7-16,-2-2-1,5 9 0,-2 1-1,2 3 0,-2 1-1,0-2-1,0 2-3,1-8 0,2 2-17,-2-6-2,2-12-16,-9 4-32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9T11:03:55.00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32 0 81,'0'0'37,"0"0"-13,-9 0-7,9 0-7,-7 12-4,7-2-1,-6-3-1,1 8 0,2-5-1,2 4 0,1-3-1,0 2 0,0-1 0,0-4 0,0-8-1,4 14-1,-4-14 1,13 4 0,-5-4-1,-2 0 0,3-1 0,-1-5-2,2 1-1,-4-6-7,3 1-12,-3-2-15,-1 0-25,3-2-7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6T21:29:20.802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23 0 104,'0'0'46,"4"8"-18,-4 3-19,0-11-1,-5 18-2,0-6-1,5 5-2,-2-3 0,2 3-1,0 0 0,0 4 0,0 1-1,3 3 0,1-2 2,1 7-3,-2-3 1,-1 2 0,-1-2-1,-1 1 1,0-2-1,0-1 0,-1-3 0,-1-2 0,-5-1 1,4-4-1,0 3-1,0-8 1,-1 4 0,-1-6 0,4 0 0,-1 1 1,2-9-1,-2 8 0,2-8 0,0 0 0,0 0 0,0 0 0,4 2-1,-4-2 1,11-9 1,-4-1-2,4-1 2,-1-2-1,2-2 0,1 0 0,2-4 0,0 0 0,1 2 0,-1 1 0,2-2 0,-6 1 0,4 2 0,-2 3 0,-3-1 0,-2 7 1,-8 6-1,10-11 0,-10 11 1,0 0-1,-5 4 1,5-4-1,-16 15 0,8-4 1,-4 1-1,-1-2 0,3 2 1,-3-1-1,1-1 0,4 1 0,0-4 0,8-7 0,-10 11 0,10-11 0,0 10 0,0-10 0,0 0 0,3 9 0,-3-9 0,15 6 0,-15-6 0,13 9 0,-13-9 0,17 6 0,-17-6 0,11 13 0,-11-13 0,13 15 0,-13-15 0,12 14 0,-12-14 0,5 12 0,-5-12 0,10 9 0,-10-9-2,8 2 0,-8-2-7,12 4-4,-7-3-9,-5-1-10,13-1-26,-13 1-28</inkml:trace>
</inkml:ink>
</file>

<file path=ppt/ink/ink24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1:48:42.05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26 0 104,'0'0'49,"0"7"-21,1 2-16,-1 0-6,5 2-2,-4 4-1,2-1-1,-3 2 0,0 2-2,0-2 0,-4 2-1,-2-4-1,-5-4 0,8 3-6,-5-7-12,8-6-9,0 0-23,-4-5-21</inkml:trace>
</inkml:ink>
</file>

<file path=ppt/ink/ink24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1:48:42.59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7 14 148,'-3'-10'29,"3"10"-8,0 0-17,-1 13-2,1 2 0,1 0 0,5 2 0,2 2-1,-1-3 0,3-4 0,3-1 0,1-5 0,-1-3-1,1-3 1,2-5-1,-2-5 1,1 0-1,-1-5 0,0-1 0,1 0 0,-2-3 0,0 4 0,-6 4 0,1 0 0,-8 11 0,10-2 1,-9 6-1,2 10 1,-3 4 0,0 6 1,-7 4-1,1 4 0,-1 1 0,-1 1 0,-5 3 0,4-2 0,-5-1-1,0-5 1,0-3-1,0-5 0,1-4-1,-1-12-1,6 1-2,-1-10-5,9-3-11,0-6-6,3-1-18,3-4-31</inkml:trace>
</inkml:ink>
</file>

<file path=ppt/ink/ink24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1:48:42.99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5 152,'0'0'30,"15"-2"-9,-9-2-14,5 4-4,0 4 0,-1 3 0,-3 1-2,4 0 2,-6 3-3,-2-2 1,0 1 0,-3 1-1,-1-3 1,-6 5-1,-2-4 1,-1 4-1,-1-5 1,-1 4 0,2-4-1,4-2 1,1 1-1,5-7 0,0 9 0,0-9 0,14 11 0,-2-6 0,1 1 0,2-3-1,2 5-2,0-8-8,0 6-8,-2-6-7,-1-2-18,-2-4-34</inkml:trace>
</inkml:ink>
</file>

<file path=ppt/ink/ink24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1:48:44.62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45 85,'0'0'55,"0"0"-23,0 0-22,0 0-3,0 0-1,0-6-2,0 6-1,8-3-2,-8 3-1,7-5-1,-7 5-1,13-4-2,-13 4-4,8-6-4,-8 6-4,11-9-12,-2 5-19,-2-3-10</inkml:trace>
</inkml:ink>
</file>

<file path=ppt/ink/ink24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1:48:44.78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0-3 5,'0'0'48,"12"0"-1,-12 0-9,0 0-16,6 9-7,-6-9-7,0 0-2,0 8-2,0-8-2,0 0-1,0 0-4,7 0-6,-7 0-14,10-2-14,-3-3-20,3 0-10</inkml:trace>
</inkml:ink>
</file>

<file path=ppt/ink/ink24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1:48:44.93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 0 30,'0'0'46,"0"10"-6,0-10-38,0 0-14,-3 7-6,3-7-10,0 0-4,7-9 4</inkml:trace>
</inkml:ink>
</file>

<file path=ppt/ink/ink24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1:48:45.03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36 25,'66'-31'35,"-59"28"-3,1 3-5,-8 0-11,8 0-14,-8 0-29,6 7-16,-6 1-4</inkml:trace>
</inkml:ink>
</file>

<file path=ppt/ink/ink24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1:48:45.89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42-2 114,'0'-10'41,"0"10"-16,0 0-19,0 0-1,-5 14 0,3 0-2,-2 7 0,1 1 0,2 4-1,0-2 1,1-1-2,1-5 1,6-2 1,0-9-2,6-1 1,-2-6-1,7-2 1,-1-6-1,1-3-1,3 0 0,-4-5 0,1 0 0,-3-1 0,-1-3-1,-3 3 1,-2 5 0,-2-1 0,-5 7 0,-2 6 0,0 0 0,-1 11 1,-5 9 0,-1 5-1,2 6 1,-1 3 1,-2 5-1,2 1 0,-2 1 0,2 2 0,-2-6 0,0-1-1,-4-5 1,0-5-1,-2-6 0,-3-6 0,0-6-1,-2-5 0,2-3-1,-1-3-1,5-2-1,-1-5-6,7 0-10,3 1-6,4-3-17,9-2-32</inkml:trace>
</inkml:ink>
</file>

<file path=ppt/ink/ink24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1:48:46.35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201 33 142,'5'-12'33,"-5"5"-11,0 7-16,0-14-2,0 14 0,0 0-1,0 0 0,-12 0-2,12 0 1,-15 12 0,2-5-1,-2 3 0,2 1-1,0 0 1,3 0 0,1-1 0,8 1 0,1-3-1,4 4 1,7-2-1,5 3 1,-1-1-1,2 4 1,-2-1-2,-1 1 2,-4 1-1,-4-2 1,-2 2-1,-4-2 1,-9-5-1,-3 3 0,-5-8 1,-4 1-1,-3 0-1,-4-6-3,3 2-7,-1-2-8,2-2-6,4-6-17,9-1-35</inkml:trace>
</inkml:ink>
</file>

<file path=ppt/ink/ink24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1:48:50.65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80 40 30,'4'-10'37,"-4"10"-8,6-8-1,-6 8-10,1-8-2,-1 8-5,2-7-2,-2 7-2,0 0-1,0-8-1,0 8-2,0 0 1,0 0-1,-10 9-1,7 2 0,-1 2 0,-2 3 0,-2 3 0,6 4-1,-8 2 1,6 1-1,-6 1 1,6-1-1,-6 0 0,6-2 0,-6-5 0,6-1-1,0-3 0,-1-9 0,5-6 1,0 0-1,0 0 1,0 0-1,7-9 0,-4-3 1,1 2-1,2-5 0,-2 2 0,-1-4 0,1 0 0,2-3-1,-2-1 1,0-3-1,3-2 1,-1 0 0,2 2-1,-3 3 1,2 2 0,-1 5 0,-2 3 1,-4 11-1,11 0 0,-7 9 1,3 4-1,-4 3 0,0 4 0,4 0 1,-4-2-1,2-2 1,2 0 0,-3-5 0,3-2-1,0-4 0,3-4 1,-3-1-2,2 0 1,-1-4 0,3-5 0,0 1 0,-5 0-1,3-4 1,-3 2 0,1-3 0,-3 2 1,-1-1-1,1 3 0,-1 1 0,-3 8 0,0 0 0,0 0 0,-3 10 0,-1 4 1,0 4-1,1 4 1,-3 3 1,4 1-1,-3 2-1,4-1 1,1 0 0,-1-4 0,-2-1-1,3-8 0,0-1 0,0-6 0,0-7 0,0 0 0,0 0-2,0-5 0,0-3-5,0 8-8,7-17-6,-4 11-7,-3-6-21,2 5-37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6T21:29:23.622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200 0 81,'0'0'42,"0"-8"-15,0 8-8,0 0-7,0 0-4,0 0-2,0 0-2,0 0 0,-5 5-1,5-5-1,0 0 0,-10 12-1,8-3 1,-3 0 0,4 5-1,-8-2 1,4 6-1,2 0 0,-7 3 1,5 0-1,0 4 0,-6 2 0,1 1-1,0 2 1,-3 0 0,-1 1-1,4 2 1,-3-4-1,-2-4 1,2 0-1,7-5 1,-4-3-1,5-4 0,1-3 0,4-10 0,-6 8 0,6-8 0,0 0 0,0 0 0,10-8 0,-5-2 1,6-4-1,-4-4 0,8-1 1,1-1-1,2-4 0,4 2-1,1-4 2,-2 3-1,6 2 0,-6 0 0,1 3 0,3 2 0,-7 4 0,-3 1 0,-7 4 1,2 2-1,-10 5 1,0 0-1,0 0 1,-10 12-1,-3-4 1,1 5 0,-3 1-1,-3 1 0,-5 0 0,5 2 1,1-4-1,1 4 0,4-4 0,-1 0 0,0-3 0,8-1 1,5-9-1,-8 16 0,8-7 0,0-9 1,8 13-1,-2-6 1,6 0-1,-4 5 1,4-5-1,3 2 0,-2 0 0,-5-2 0,4 2 1,-4-2-2,2 3 1,-10-10-1,15 11 0,-15-11-2,6 16-6,-6-16-9,0 10-6,0-10-9,0 0-32,0 0-23</inkml:trace>
</inkml:ink>
</file>

<file path=ppt/ink/ink24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1:48:51.31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27 2 124,'0'0'39,"0"0"-14,-7-6-16,7 6-3,0 0 0,-5 6-3,-2 0 1,5 7-2,0-2 0,0 5 0,1 2-1,1-1 0,0 1 0,4 0 0,2-2-1,-1-5 1,4-2-1,-2-2 0,2-5-2,-3-2-1,7-2-8,-5-10-10,-1 1-4,0-7-19,0-1-29</inkml:trace>
</inkml:ink>
</file>

<file path=ppt/ink/ink24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1:48:51.48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28 7 153,'-7'0'28,"-3"0"-9,10 0-13,-11 3-2,11-3-4,0 0-8,0 0-10,0 0-8,5-4-16,-2-2-29</inkml:trace>
</inkml:ink>
</file>

<file path=ppt/ink/ink24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1:48:52.23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134 8 79,'0'0'53,"7"-3"-26,-7 3-11,0 0-3,0 0-5,0 0-2,-3-5-2,3 5 0,-14 0-1,6 0 0,-3 0-1,2 0-1,-5 2 2,2 1-2,1-1 0,-2 1 0,5 1-1,-3 2 1,1 2-1,4-2 1,-1 4-1,4 1 1,2 0 0,1 1-1,0 3 1,3-4-1,5 2 2,-2-5-2,2 4 1,-1-2-1,4-2 0,1 1 0,-6-3 0,6-1 0,-3-2 0,0 2 0,1-5-1,1 0 1,-4 0-2,1-5 0,5 1-1,-10-3-5,8 4-7,-11 3-8,5-13-10,-5 13-25,-1-9-22</inkml:trace>
</inkml:ink>
</file>

<file path=ppt/ink/ink24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1:48:52.47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 38 159,'-5'-7'27,"5"7"-10,0 0-12,13-6 0,-2 1-2,2 2 0,-4 1-2,7 0-1,-2 0 0,0 0-1,0 2-2,-6-2-11,3 2-8,-5-1-9,-6 1-26,11-6-27</inkml:trace>
</inkml:ink>
</file>

<file path=ppt/ink/ink24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1:48:53.76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92 21 74,'0'0'54,"2"-10"-26,-2 10-15,0 0-1,7-7-3,-7 7-3,0 0-2,0-5-1,0 5 0,0 0-1,-7 0 1,0 0-2,0 0 1,-2 2-1,0 2 0,-3 4 0,4 2-1,-4 2 1,2 2-1,4 3 0,-2 1 1,5 0-1,2 2 1,1-1-1,1-1 0,3-3 2,3-1-4,-3-1 4,5-2-2,-6-3 0,1-1 0,-4-7 0,4 12 1,-4-12-1,-2 11 1,2-11-1,-6 10 0,-3-4 0,2-1 0,7-5 0,-10 8 0,10-8 0,0 0 0,0 0 0,-4 6 0,4-6 0,0 7 0,0-7 1,2 13 0,-1-4 0,-1 6 0,0-2 0,0 3 0,0 1 1,1-1-2,1 1 1,5 0-1,-4-2 1,2-4-1,4 3 0,-3-6 1,3-1-2,2 0 1,-4-2-3,1-5-5,6 0-11,-5-4-4,3-5-10,2 0-32,7-6-18</inkml:trace>
</inkml:ink>
</file>

<file path=ppt/ink/ink24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1:48:54.16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67 125 160,'-9'9'27,"5"0"-7,-2 2-16,5-6 0,6 4-1,-5-9-1,15 9 1,-5-9-2,8-1-1,-4-6 0,3-3 1,-4 0-1,1-5 1,-9 0-1,1-1 0,-2-4 1,-8 1 0,-3 0 0,-7 5 0,-1-1 0,-1 6 0,-5 2 0,2 7-1,2 4 0,0 8 1,3 4-1,2 0 0,3 2-1,6-1-3,3 3-8,0-7-7,6-2-5,2-7-16,4-1-34</inkml:trace>
</inkml:ink>
</file>

<file path=ppt/ink/ink24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1:48:54.77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73 0 157,'0'0'27,"-9"9"-7,9-9-15,0 10-1,0 2-1,0-3-1,0 5 0,-1-3 0,-3 4-2,-3-2 0,0 1-2,-6 3-1,1-10-9,0 2-8,5-1-8,7-8-23,0 0-22</inkml:trace>
</inkml:ink>
</file>

<file path=ppt/ink/ink24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1:48:55.41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8 138 146,'0'-10'31,"0"10"-10,3-9-16,-1 1-1,8-1-1,-4-1-1,4-2 1,-1-1-1,-3-2-1,1 2 1,-3 1 0,-1 2 0,-2 0-1,-1 3 0,0 7 0,0 0-1,0 0 1,-4 3 0,4 8-1,-1 2 0,-2 3 0,0 0 0,2 4 1,1 1-1,0 1 1,0-1 0,-2-1-1,2-2 1,-1-4-1,0 0 1,-1-2-1,2-1 0,-7-5 0,4 0 0,3-6 0,-7 11 0,7-11 0,-12 4 0,12-4 0,-11 0 1,11 0-1,-5 0 0,5 0 0,0 0 0,0 0 0,-6-4 0,6 4 0,0 0 0,0 0-1,0 0 1,6-4 0,-6 4 0,14-2 0,-7 1 0,3 0 0,4 1 0,-1 0 0,-3 0-2,1 0-3,0 5-7,-3-5-9,-1 0-5,-7 0-19,11-3-33</inkml:trace>
</inkml:ink>
</file>

<file path=ppt/ink/ink24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1:48:55.65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69 0 170,'0'0'24,"-9"7"-5,8-2-15,1-5-2,-3 18 1,2-9-3,-6 6 0,4-1-3,-7-3-9,3 6-8,-1-4-8,1 1-19,-6-3-32</inkml:trace>
</inkml:ink>
</file>

<file path=ppt/ink/ink24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1:48:56.95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 0 72,'0'0'51,"-4"7"-19,4-7-25,0 0-7,0 0-9,0 0-23,4 0-17,-4 0-8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6T21:29:24.767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36 0 50,'0'0'62,"0"0"-22,0 0-24,0 0-5,0 0-3,0 0-2,0 0-2,0 0 0,0 6 0,2 1-1,-2-7 1,0 16-2,-2-7 0,2 5 0,-1-1 0,1 6 0,-2-3-1,0 4 0,-3 2 0,2-6 0,0 2 0,-1-1 0,3-3-1,-1-2 0,-4-2 1,6-10-1,-5 11 0,5-11 0,-2 11 0,2-11 0,0 0 0,0 0 0,0 0 0,0 0 1,0 0-2,0-11 2,2 2-1,3-4 0,4-2 0,-2-3 0,5 3 0,1-1 0,0-4 0,0 3 0,2-2 0,2 6 0,-1-1 0,1 6 0,-2-3 1,1 2-1,-1 3 1,0 4-1,-5 0 0,3 2 0,0 0 1,-6 5-1,-7-5 1,13 16-1,-10-5 1,2 2 0,-5 1-1,0 2 1,0 2 0,-5 3-1,0-1 0,2 0 1,-5-1-1,3 1 0,0-6 0,-2 0 0,4-4 0,1-2-1,2 1-1,0-9 0,0 8-2,0-8-10,0 0-8,13 2-6,-13-2-24,7-6-37</inkml:trace>
</inkml:ink>
</file>

<file path=ppt/ink/ink24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1:48:57.13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14 0 60,'0'0'38,"-11"5"-8,11-5-44,0 0-21,-3-5-11</inkml:trace>
</inkml:ink>
</file>

<file path=ppt/ink/ink24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1:49:01.36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139 64 83,'4'-4'40,"-4"4"-15,0 0-10,10-9-4,-10 2-4,0 7-1,4-10-1,-4 10-1,1-12-1,-1 12-1,0-9 0,0 9 0,0 0 0,-5-8 0,-4 6-1,4 0 0,-5 2 0,3-1 0,-6 1 0,1 0 0,1 1 0,1 1-1,0 2 0,0 2 0,5-2 0,-5 1 1,10-5-1,-9 13 0,5-7 0,1 1 0,3 0 0,0 2 1,2-2-1,3 4 0,1-3 0,4 2 1,1 1-1,2-1 1,1 3-1,0-3 2,-1 2-2,1-3 1,-1 3 0,-2-4 0,-5 3 0,2-2 0,-6 1-1,-2-1 1,0 0 0,-2 0 0,-8 0-1,2-2 1,-5-2 0,1 2-1,-2-4 0,-4-1 0,0 0 0,2-2 0,1 0 0,1 0-1,3-2-1,2-7-1,9 9-5,-8-14-10,9 2-5,8-3-13,0 0-31</inkml:trace>
</inkml:ink>
</file>

<file path=ppt/ink/ink24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1:49:02.62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10 28 30,'-6'0'60,"6"0"-13,0 0-27,0 0-7,0 0-3,-4-6-3,4 6-2,0 0 0,4-6-2,-4 6 0,6-6 0,-6 6-1,11-5 0,-11 5-1,15-3 1,-5 2-1,-2 1 1,2 0-1,3 0 0,-3 3-1,-2 1 1,2 3 0,-3 2-1,1-1 2,-5 5-1,2 0-1,0 0 1,-5-1-1,1 4 1,-1-2-1,0 1 1,-1 1 0,-4-4-1,1 1 0,1 2 1,1-5-1,-3 3 1,1-5-1,1 1 0,1-1 0,0-1 0,2-7 1,-5 8-1,5-8 0,-2 12 0,2-6 0,0-6 0,0 9 0,0-9 0,4 12 0,-4-12 0,7 11 0,-7-11 0,9 11 0,-9-11 0,5 11 0,-5-11 0,5 12 0,-5-12 0,8 9 0,-8-9 0,4 13 0,-4-13 0,10 10 1,-6-2-1,2 0 0,-2 1 1,-1 1-1,-2 0 0,2 3 0,-3-1 0,0 5 0,0 1 1,0-1-1,-3 4 0,-1 1 0,-3 0 1,0 0-1,-4 0 1,-2-1-1,1-3 1,12-18-1</inkml:trace>
</inkml:ink>
</file>

<file path=ppt/ink/ink24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1:49:03.05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10 28 30,'-6'0'60,"6"0"-13,0 0-27,0 0-7,0 0-3,-4-6-3,4 6-2,0 0 0,4-6-2,-4 6 0,6-6 0,-6 6-1,11-5 0,-11 5-1,15-3 1,-5 2-1,-2 1 1,2 0-1,3 0 0,-3 3-1,-2 1 1,2 3 0,-3 2-1,1-1 2,-5 5-1,2 0-1,0 0 1,-5-1-1,1 4 1,-1-2-1,0 1 1,-1 1 0,-4-4-1,1 1 0,1 2 1,1-5-1,-3 3 1,1-5-1,1 1 0,1-1 0,0-1 0,2-7 1,-5 8-1,5-8 0,-2 12 0,2-6 0,0-6 0,0 9 0,0-9 0,4 12 0,-4-12 0,7 11 0,-7-11 0,9 11 0,-9-11 0,5 11 0,-5-11 0,5 12 0,-5-12 0,8 9 0,-8-9 0,4 13 0,-4-13 0,10 10 1,-6-2-1,2 0 0,-2 1 1,-1 1-1,-2 0 0,2 3 0,-3-1 0,0 5 0,0 1 1,0-1-1,-3 4 0,-1 1 0,-3 0 1,0 0-1,-4 0 1,-2-1-1,1-3 1,-4-3-1,1-1 0,0-5 0,-1-3-1,5 2-3,0-8-7,11 0-9,-7-9-5,7-1-15,4-5-38</inkml:trace>
</inkml:ink>
</file>

<file path=ppt/ink/ink24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1:49:11.04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56 61 85,'0'0'43,"0"0"-19,0 0-9,-4-9-5,4 9-3,0 0-1,0 0-2,0 0-1,0 0 0,0 0-1,0 0 1,0 0-2,0 0 1,-6 9 0,6-1 0,-4-1-1,3 3 0,-1 3 0,1 2 0,1 2 0,-2 0 0,0 4-1,-1 2 1,0-1-1,0 2 1,0-1-1,-2-2 0,1-2 2,0-2-2,-1-3 0,4-6 1,-3-2-1,4-6 0,0 0 1,0 0-1,0 0 0,0-7 0,5 0 1,0-4-1,-3-1 0,1-3 0,3 1 0,-4-3 0,0 0 0,-2-3 1,0-1-1,0-4-1,0 2 2,0-1-1,0-1 0,0 1 0,0 3 1,1 3-1,1 1 0,2 5 1,-1 2-1,1 4 1,-4 6 0,5 0-1,-5 0 1,10 12 0,-7 3-1,3 1 1,-2 4-1,0 1 0,2-2 0,-2 0 0,0-3 0,2-2 0,-1-4 0,1-3 0,2-6 0,-2-1 1,3-2-1,1-4 0,1-2 0,1-4 0,-1 0 0,1-2 0,0 0 0,-1-1 0,-3 2 0,3-3 0,-7 5 0,-1-1 0,1 6 0,-4 6 0,0 0 0,0 0 0,-5 12 0,1 3 0,-2 4 0,0 5 1,4-1-1,0 5 0,0-3 0,0 0 0,2-2 1,0-1-1,0-2 0,0-3 0,0-6 0,0 1 0,0-4 0,2 0 0,-2-8 0,0 8-1,0-8 0,0 0-1,0 0-4,0 0-6,0 0-7,4-8-7,-3-1-15,0 1-37</inkml:trace>
</inkml:ink>
</file>

<file path=ppt/ink/ink24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1:49:11.70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95 67,'0'0'56,"0"-5"-31,0 5-7,2-8-9,-2 8 0,9-11-3,-9 11 0,6-11-2,-6 11 0,10-14-1,-2 7 0,-1-1 0,-1 0-1,2-1 0,0 4-1,-2 0 1,2 1 0,-1 4-2,-7 0 1,9 12-1,-4-2 1,-2 2-1,3 1 1,-1 0-1,1-2 1,4 0-1,4-3 1,0-2-1,0-3 1,2-3-1,5 0 0,-1-4 1,-5-2-1,2-1 0,-2 0 0,-2-1 0,0 1-2,-5 5-1,-2-4-5,-6 6-10,4-4-6,-4 4-15,0 0-31</inkml:trace>
</inkml:ink>
</file>

<file path=ppt/ink/ink24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1:49:12.62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27 0 100,'0'0'50,"0"0"-21,0 0-14,0 0-7,-2 5-2,2-5-2,-7 13 0,2-7-2,4 3-1,-5 3 2,5 0-3,-2 1 1,3 0-1,0 0 1,0 0-1,0-4 0,2 0 1,-2-9-1,12 8-1,-6-8 0,4-4-4,2 0-7,-6-5-9,4-4-8,-5-2-23,4-2-24</inkml:trace>
</inkml:ink>
</file>

<file path=ppt/ink/ink24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1:49:12.79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14 3 157,'-8'-3'26,"8"3"-12,0 0-8,-6 1-3,6-1-4,0 11-4,2-3-11,-2-8-8,12 6-17,-12-6-25</inkml:trace>
</inkml:ink>
</file>

<file path=ppt/ink/ink24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1:49:13.31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130 28 138,'7'-12'34,"-7"12"-12,0-9-15,0 9-1,0 0-2,0 0 0,0 0-1,-9-7 1,1 7-2,0 0 0,-5 3-1,1 2 1,-2 0-1,2 3 1,-2 3-2,2-3 1,1 4 0,4-1-1,-3 2 0,7 0 0,2 3 0,-2-3 1,3 2-2,4 2 2,0-3-1,6 0 0,0 1 0,0-5 0,2-1 0,1-1 0,2-4 1,-1 1-1,1-1 0,1-4 0,-2 0-1,-2-1-1,1-2-1,-3-3-3,2 3-10,-6-8-6,-2 3-8,-2 2-26,0-6-24</inkml:trace>
</inkml:ink>
</file>

<file path=ppt/ink/ink24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1:49:13.59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32 38 141,'-9'2'34,"-4"-2"-12,13 0-13,-10 0-2,10 0-2,0 0-1,0 0-1,9-6 0,0 2-2,5-2 1,2-1-1,3 4 0,-2-2-1,4 1 0,-1 2-1,-5 2-2,0-2-4,-1 2-12,-1 0-5,-3 2-10,-5-1-32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6T21:30:07.453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117 15 13,'1'-7'37,"-1"7"-2,0 0-2,0-12-11,0 12-6,0 0-4,0 0-3,0 0-2,-1 8-3,1-8 0,-3 11-1,-4-2-1,4 6 0,-2 0 0,3 5 0,-5 3 0,4 5-1,-2 4 0,2 6 0,-7 2 1,7 6-1,-8 0 0,4 4-1,-4 1 1,3-3-1,-4-7 0,5-4 0,-2-8 0,7-10 0,-1-7 1,3-12 0,0 0-1,5-19 1,6-5-1,-3-1 0,6-7 1,2 1-1,1-1 1,1-5-1,2 5 0,5 1 1,-5 5-1,-4 0 0,3 10-1,-4-2 2,-3 7-1,-4 2 0,-8 9 0,0 0 0,0 0 0,0 0 1,-3 14-1,-7-4 0,3 4 2,-7-1-2,1 3 0,3-3 0,-3 1 0,0-3 0,6 0 1,-5 0-1,6-1 0,-4-2 0,10-8 0,-5 13 0,5-13 0,-2 11 0,2-11 0,0 13 1,0-13-1,5 13 0,2-4 0,3 1 1,3 2-1,-3-1 1,5 1-1,0 4 0,0-6 1,-2 4-1,1-4 0,-6 0 1,3-1-2,-11-9 1,10 8-1,-10-8-1,10 7-5,-10-7-9,0 0-7,0-5-11,0 5-29,0-7-18</inkml:trace>
</inkml:ink>
</file>

<file path=ppt/ink/ink24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1:49:14.81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126 27 45,'0'0'57,"0"-9"-11,0 9-30,0 0-3,0-10-4,0 10-4,0 0 0,0 0-2,-6-6 0,6 6 0,0 0-2,-9 0 1,9 0 0,-10 0 0,10 0-1,-10 0 1,3 1-1,7-1 0,-14 7 0,7-3-1,0 3 1,4-1-1,-4 1 1,2 3-1,1-3 2,1 3-1,-1 0 0,2 1-1,2 1 1,0-1 0,0 3 0,4-4-1,-1 3 0,1-3 0,-2 3 1,3-3-1,-2 0 0,-1-3 0,-2 1 1,0 1-1,-2-3 0,-3 3 1,0 0-1,-4-5 0,3 2 0,-2 0 0,8-6 0,-10 8 0,10-8 0,0 0 0,0 0 0,0 0 0,0 0 0,0 0 0,-2 7 0,2 1 1,0 2-1,0 3 1,0 4-1,2 2 1,-2 3-1,0 2 1,0-2-1,0 0 1,0-2 0,0 0-1,1-3 1,2 0-1,-2-2 0,-1-3 0,2-1 0,1-1-1,2-4 0,-5-6-2,11 8-7,-11-8-7,14-6-7,-5-2-9,3-2-32,-2-4-18</inkml:trace>
</inkml:ink>
</file>

<file path=ppt/ink/ink24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1:49:15.23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68 136 165,'-6'6'25,"-2"3"-6,2 4-15,2-1 0,4 1-2,3 0 1,3-3-2,2-2 1,6-1-1,1-7 0,5-1 0,-3-8 0,4-1-1,-2-8 1,-1 2-1,0-2 0,-4-2 0,-7 0 0,-1-2 1,-6 0 0,-10 3 0,-5 2 0,-6 3 0,-3 3-1,-2 4 1,-2 6 0,3 1-1,-1 7 1,8 6-2,4 5 0,2-2-2,9 7-3,-4-3-9,7 2-6,0-4-7,4 3-23,2-8-33</inkml:trace>
</inkml:ink>
</file>

<file path=ppt/ink/ink24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1:49:15.51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67-1 164,'0'7'28,"-2"0"-8,-3 7-12,-1-3-2,3 4-3,-4 1 0,1-3-1,-1 2-2,0-3-1,0-1-2,0-7-10,7-4-8,-7 6-5,7-6-18,-3-12-34</inkml:trace>
</inkml:ink>
</file>

<file path=ppt/ink/ink24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1:49:16.49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44 175 157,'0'0'27,"-6"0"-11,6 0-10,0 0 0,0-8-3,0 8 0,6-11-1,1 1 1,0 1-2,2-3 0,1-1 0,-1-2 0,0 0 0,-1-4-1,-1 3 1,0 2-1,-4 0 1,0 5 0,-3 9-1,0-10 1,0 10-1,-10 6 0,6 5 0,-3 6 0,0 1 1,3 4-2,-1 3 2,0 0-2,5 2 2,-4-4-1,2 1 0,1-5 0,-1 0 0,0-4 0,-1 0 0,3-5 0,-6 0 0,1-1 0,-2-4 0,-2 1 0,2-3 0,-2 0 0,3-2 0,-2-1 0,8 0 0,-9 0 0,9 0 0,0 0 0,0 0 0,7-5 0,0 3 0,2 2 1,5 0-1,-3 0 0,3 1 1,2 0-1,0-1 0,-2 0-1,-3 0-1,3 2-5,-7-2-9,4 0-6,-4-1-8,-7 1-27,8-3-28</inkml:trace>
</inkml:ink>
</file>

<file path=ppt/ink/ink24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1:49:16.82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81 6 169,'0'0'25,"-3"-6"-4,3 6-17,0 0 1,0 6-2,0 3-1,0 0 0,-3 7-1,1-2 0,-4 0 0,-2 4-2,1-1 1,-3-3-4,2 4-6,-4-5-10,3-3-4,0-5-16,4-2-35</inkml:trace>
</inkml:ink>
</file>

<file path=ppt/ink/ink24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1:49:17.87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3 106,'0'0'46,"0"0"-20,5-1-16,-5 1-4,0 0-1,0 0-2,9-4 0,-9 4-3,0 0 0,0 0-3,0 0-5,0 0-8,5 0-12,-5 0-22,0 0-17</inkml:trace>
</inkml:ink>
</file>

<file path=ppt/ink/ink24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1:49:18.15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0 102,'7'-1'48,"0"1"-20,-7 0-18,7 4-3,-7-4-4,7 11-4,-7-11-3,6 8-14,-6-8-9,0 0-23,1 6-20</inkml:trace>
</inkml:ink>
</file>

<file path=ppt/ink/ink24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1:49:18.72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36 8 124,'0'0'40,"0"0"-16,-1-9-15,1 9-2,0 0-2,-3 9-2,0 0 1,3 6-2,-3 1 0,3 7 1,-3 2-1,1 2-1,-3 2 0,4-2 0,-3-1-1,1-2 0,3-2 0,-3-4 0,0-5 0,3-1 0,0-6 0,0-6-2,0 7 0,0-7-4,0 0-8,7-4-9,-7 4-8,6-13-29,-6 4-22</inkml:trace>
</inkml:ink>
</file>

<file path=ppt/ink/ink24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1:49:20.34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22 54 94,'3'-11'48,"-3"11"-25,10-8-10,-3 2-3,5 0-4,0-1-1,4 4-1,-5-3 0,5 4-1,-4-2-1,1 4 0,0 0 0,-4 4-1,-2 1 1,-1 2-1,-5 5 1,2 0-1,-3 1 0,-3 0-1,-2 1 1,-4-1-1,1 0 1,-5-1-1,1-3 0,-2 1 0,-2-3 1,1 0-1,1-3 0,-1 0 0,1-1 1,4-2-1,2 3 0,-1-2 0,9-2 0,-7 3 1,7-3-1,0 0 0,3 6 1,4 0-1,3-2 1,1 4 0,2-4 0,1 5-1,0 0 1,-2-1-1,1 0 0,1 1 0,-5-4 0,1 3 1,-1-1-1,-2-1 0,-7-6 0,8 9 0,-8-9 0,7 10-1,-7-10 1,0 0-2,8 8-1,-8-8-2,0 0-9,9 2-8,-9-2-7,8 0-26,-8 0-26</inkml:trace>
</inkml:ink>
</file>

<file path=ppt/ink/ink24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1:49:21.51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35 45,'0'0'55,"0"0"-17,1-8-16,-1 8-8,0 0-4,10-5-3,-10 5-1,0 0-1,7-6-2,-7 6 0,7-1 0,-7 1-1,9-6 0,0 6-1,-9 0 1,14-6-1,-7 4 0,4 2 1,-4 0 0,3 1-2,-2 3 1,2 2 0,0 1 0,-2 3-1,-1-2 1,0 1-1,0 1 1,0-2-1,-1 2 0,-4-1 1,-2-9-1,5 11 0,-5-2 0,-2-2 1,-1-1 0,-2 4-1,-1-5 0,-1 4 0,-1 0 1,-1-3-1,2 2 0,0-1 0,7-7 0,-9 11 0,9-11 0,-2 10 1,2-10-1,2 9 0,-2-9 0,8 8 0,-8-8 0,14 11 0,-14-11 0,8 11 0,-2-3 0,-5 0 0,2 1 0,-3-1 0,0 3 0,0 0 0,-3 0 0,2 0 0,1 1 0,-3-2 0,2 2 0,1-1 0,0 2 1,0-1-1,0 1 0,4-1 0,-4 1 0,4 1 0,-1-3 1,0 0-1,-3-2 0,1 1 1,-1 0-1,-1-2 0,-2 0 0,-4 2 0,0-4 1,-4 3-1,-3 1-1,3-1 1,-6 3-1,2-5-1,1 7-2,-2-9-7,8 8-7,-1-7-7,9-6-14,-7 5-36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6T21:30:08.138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134 19 55,'5'-4'57,"-5"4"-18,8-15-25,-8 15-5,0 0-2,0 0 0,0 0-2,0 0-1,-3 5 0,3-5-1,-16 13 0,7-5 0,-5 0-1,0 1 0,-1-3 0,4 3 0,-4-1-1,0 0 0,4-6 1,4 4-2,7-6 1,-15 11-1,15-11 1,0 0-1,-3 9 0,3-9 0,3 10 0,-3-10 0,13 10 1,-4-4-1,2 0 0,4 1 0,0 1 0,1 0 1,-4-3-1,3 2 0,-2 1 0,2-3 1,-9-1-2,-6-4 1,15 8-2,-15-8-3,10 3-9,-10-3-7,0 0-8,-8 0-26,8 0-25</inkml:trace>
</inkml:ink>
</file>

<file path=ppt/ink/ink24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2:10:13.10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6-2 69,'3'-6'41,"-3"6"-13,0 0-8,0 0-8,0 0-3,0 0-1,0 0-2,0 0-1,0 0-1,0 0 0,0 0-2,0 4 1,0 3-1,-1 1 0,0 1 0,0 5-1,0 1 0,1 2 2,0 1-3,0 1 1,0-1 0,0-1-1,-1-1 0,1-4 1,-3-1-1,2-3 1,1-3-1,0-5 0,0 0 1,0 0 0,0 0-1,1-8 0,3-2 1,-2 1-1,0-5 0,4 0 0,-3 0 0,0 0 0,3-1 0,-2 0 0,4 2 0,-3 1 0,2 2-1,1 2 1,-3 2 1,3 3-1,-4 3 0,2 1 0,-1 5 1,2 2-1,-4 2 0,4 2 1,-5 3-1,2-1 1,0 1-1,-3-1 0,-1 0 0,1-2 1,-1-2-1,0-2 0,0-3 0,0-5 1,0 0-1,0 0 0,0 0 0,4-3 1,2-4-1,-2-4 0,3-2 0,-1-1 0,2-2 0,2 0 0,-1 0 0,2 2-1,-2 0 1,2 4 0,-1 1 0,-5 5 0,2 3 0,0 1 0,-3 5 0,-1 2 1,-1 4-1,2-1 0,-3 4 0,1-1 1,-1 0-1,0-2 1,-1 1-1,0 0 1,0-3-1,0-2 0,0 0 0,0-7 0,-2 10 0,2-10 0,-2 4 0,2-4-1,0 0-1,0-2-3,3 0-6,0-5-9,4 0-5,2-2-15,0 0-34</inkml:trace>
</inkml:ink>
</file>

<file path=ppt/ink/ink24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2:10:13.11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 0 164,'0'6'26,"0"-6"-6,0 13-15,0-13-1,0 12 1,-1-6-3,1 1 0,0-2-1,0 1 0,0-6 0,1 8 0,-1-8-1,0 0 0,0 0-1,0 0-1,0 0-1,5-4-4,-3-2-12,-1-1-4,1-1-13,-2-2-29</inkml:trace>
</inkml:ink>
</file>

<file path=ppt/ink/ink24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2:10:13.11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0 141,'0'0'34,"0"0"-12,0 0-13,0 0-4,0 0-1,0 0-2,0 0-2,0 7-2,0-7-13,0 4-7,0-4-8,3 8-26,-3-8-23</inkml:trace>
</inkml:ink>
</file>

<file path=ppt/ink/ink24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2:10:13.11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17 148,'5'5'30,"-5"-5"-8,1 5-14,5 2-3,-6-7 0,2 13-1,-2-6-2,1 2 0,0 0 0,0 1-1,1-2 0,1 1 1,-3-1-1,1-3-1,-1-5 1,2 7-1,-2-7 0,4 0 0,-4 0 1,10-4-1,-4-2 0,1-3 0,-1-1 0,4-2 0,1-2 0,-1 0 0,1 1 0,0 0 0,-4 4-1,2 0 2,0 3-1,-3 6 0,-2 0 0,2 6 0,-3 4 1,-1 2-1,0 1 1,3 3-1,-3 0 0,0 0 1,0-2-1,2-1 0,-1-3 0,-2-1-1,1-2-1,-2-7-3,5 10-9,-5-10-7,0 0-6,0 0-22,-5-4-35</inkml:trace>
</inkml:ink>
</file>

<file path=ppt/ink/ink24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2:10:13.112"/>
    </inkml:context>
    <inkml:brush xml:id="br0">
      <inkml:brushProperty name="width" value="0.00441" units="cm"/>
      <inkml:brushProperty name="height" value="0.00882" units="cm"/>
      <inkml:brushProperty name="color" value="#B0105C"/>
      <inkml:brushProperty name="tip" value="rectangle"/>
      <inkml:brushProperty name="rasterOp" value="maskPen"/>
      <inkml:brushProperty name="fitToCurve" value="1"/>
    </inkml:brush>
  </inkml:definitions>
  <inkml:trace contextRef="#ctx0" brushRef="#br0">10 70 20,'0'0'42,"0"0"-4,0 0-10,0 0-8,0 0-7,0 0-4,-2 2-1,2-2-2,0 0-2,0 0 0,-8 2-1,8-2-1,0 0 0,0 0-1,3-5 1,-3 5-1,8-10 1,-1 4-1,0-2 1,-1 2 0,3-2-1,-2 2 1,-2-2-1,4 3 1,-6 1-1,-3 4-1,10-7 1,-10 7 0,6-1-1,-6 1 1,5 1-1,-5-1 0,5 9 0,1-1 2,-3 2-1,4 2-1,-1 3 1,0 1-1,0 3 0,1-1 1,0 2-1,-3 2 0,4-4 0,-3 2 1,1-3-1,0 3 0,-1-3 1,1 0 0,-1 0-1,0-1 1,0-2-1,-2-3 0,4 1 0,-5-3 0,1 0 1,2-3-1,-5-6 0,5 7 0,-5-7 0,0 0 0,6 4 0,-6-4 0,0 0-1,1-4-1,-1 4-3,0-10-6,0 5-10,-1-4-5,-2 2-19,0-2-31</inkml:trace>
</inkml:ink>
</file>

<file path=ppt/ink/ink24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2:10:13.112"/>
    </inkml:context>
    <inkml:brush xml:id="br0">
      <inkml:brushProperty name="width" value="0.00441" units="cm"/>
      <inkml:brushProperty name="height" value="0.00882" units="cm"/>
      <inkml:brushProperty name="color" value="#B0105C"/>
      <inkml:brushProperty name="tip" value="rectangle"/>
      <inkml:brushProperty name="rasterOp" value="maskPen"/>
      <inkml:brushProperty name="fitToCurve" value="1"/>
    </inkml:brush>
  </inkml:definitions>
  <inkml:trace contextRef="#ctx0" brushRef="#br0">142-1 94,'0'0'51,"-5"0"-21,5 0-17,-8 5-4,4-2-2,0 4-2,-2 1-2,0 2 1,0-1-2,-1 1 0,-1 1 1,3-1-2,-4 0 0,2 2 0,0-2-1,-2 0 1,-1-1-1,1 0 0,0-2 0,3-1 0,-1-1 0,3-3-2,4-2-3,-7 2-7,7-2-8,0 0-9,4-5-20,0-3-33</inkml:trace>
</inkml:ink>
</file>

<file path=ppt/ink/ink24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2:10:13.113"/>
    </inkml:context>
    <inkml:brush xml:id="br0">
      <inkml:brushProperty name="width" value="0.00441" units="cm"/>
      <inkml:brushProperty name="height" value="0.00882" units="cm"/>
      <inkml:brushProperty name="color" value="#B0105C"/>
      <inkml:brushProperty name="tip" value="rectangle"/>
      <inkml:brushProperty name="rasterOp" value="maskPen"/>
      <inkml:brushProperty name="fitToCurve" value="1"/>
    </inkml:brush>
  </inkml:definitions>
  <inkml:trace contextRef="#ctx0" brushRef="#br0">278 45 18,'9'-5'17,"-9"5"-4,0 0-6,6-5-2,-6 5 0,5-3-3,-5 3-2,5-5 0,-5 5 0,6-6 0,-6 6 0,3-5 0,-3 5 0,0 0 0,0 0 0,5-5 0,-5 5 2,0 0 1,0 0-1,0 0 3,0 0-1,6 0 5,-6 0-1,0 0 8,9 0-6,-9 0 2,8 0-1,-4 0-1,-4 0-1,10 0-2,-10 0-1,11-2-1,-11 2-1,10-3 0,-10 3-1,7-1 0,-7 1 0,0 0 0,0 0 0,5-2 0,-5 2-1,0 0 0,-6-3-1,6 3 0,-12 0 0,4 0-1,-3 0 1,0 1 1,-4 1-2,1 1 1,-6 2-1,0-2 0,-3-1 1,0 2 0,0 0-1,-1 1 1,0-2 0,2 1-1,2 0 1,3 1-1,3-1 1,2 0-1,5 0 1,7-4-1,-5 7 0,5-7 0,6 4 0,4-1 0,3-1 1,3 1-1,-1-1 0,6 2 0,-4-1 0,1 3 0,2-3 0,-6 3 0,-1-1 0,-3 1-1,-4 2 1,-5-1 1,-2 5-1,-5-2 1,-5 4-1,-5 2 1,-3 2-1,-1 3 1,-5 0-1,2 2 1,-1-4-1,1 2 0,3-1 0,1-3 0,7-1 0,2-2 1,5-4-1,4 1 0,1-3 1,5 0-1,5-2 0,2-1 1,-1 0-1,2-3 0,3 0 0,-1 1 0,3-3 0,-2 0 0,4 0 0,0 0 0,-1-3 0,2 0 0,0 2 0,1-3 0,1 1 0,2 0 0,-2 0 1,0 0-1,2 1 0,-4-1 0,-1 0 0,-1 0 0,-4 1 1,-6 0-1,1 1 0,-5-1-1,-5 2 0,0 0-3,5 0-7,-5 0-10,-2 2-4,2-2-15,-8 0-37</inkml:trace>
</inkml:ink>
</file>

<file path=ppt/ink/ink24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2:10:13.113"/>
    </inkml:context>
    <inkml:brush xml:id="br0">
      <inkml:brushProperty name="width" value="0.00441" units="cm"/>
      <inkml:brushProperty name="height" value="0.00882" units="cm"/>
      <inkml:brushProperty name="color" value="#B0105C"/>
      <inkml:brushProperty name="tip" value="rectangle"/>
      <inkml:brushProperty name="rasterOp" value="maskPen"/>
      <inkml:brushProperty name="fitToCurve" value="1"/>
    </inkml:brush>
  </inkml:definitions>
  <inkml:trace contextRef="#ctx0" brushRef="#br0">16-1 57,'0'0'57,"0"0"-20,0 0-22,-6 1-8,6-1-1,-4 9-1,3-3-2,-2 2 0,2 1 0,1 1 0,-1-2-2,1 2 1,0 0-1,1 0 1,2-4-2,-1 1 1,-2-7-1,5 6 0,-5-6-3,6 0-3,2-6-15,-5-1-8,2-2-23,0-3-20</inkml:trace>
</inkml:ink>
</file>

<file path=ppt/ink/ink24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2:10:13.114"/>
    </inkml:context>
    <inkml:brush xml:id="br0">
      <inkml:brushProperty name="width" value="0.00441" units="cm"/>
      <inkml:brushProperty name="height" value="0.00882" units="cm"/>
      <inkml:brushProperty name="color" value="#B0105C"/>
      <inkml:brushProperty name="tip" value="rectangle"/>
      <inkml:brushProperty name="rasterOp" value="maskPen"/>
      <inkml:brushProperty name="fitToCurve" value="1"/>
    </inkml:brush>
  </inkml:definitions>
  <inkml:trace contextRef="#ctx0" brushRef="#br0">8 5 129,'0'0'36,"-8"-5"-13,8 5-15,0 0-4,0 0-1,0 0-1,0 0-2,0 0-3,2 0-3,-2 0-11,10 4-10,-3-1-19,-3 0-22</inkml:trace>
</inkml:ink>
</file>

<file path=ppt/ink/ink24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2:10:13.114"/>
    </inkml:context>
    <inkml:brush xml:id="br0">
      <inkml:brushProperty name="width" value="0.00441" units="cm"/>
      <inkml:brushProperty name="height" value="0.00882" units="cm"/>
      <inkml:brushProperty name="color" value="#B0105C"/>
      <inkml:brushProperty name="tip" value="rectangle"/>
      <inkml:brushProperty name="rasterOp" value="maskPen"/>
      <inkml:brushProperty name="fitToCurve" value="1"/>
    </inkml:brush>
  </inkml:definitions>
  <inkml:trace contextRef="#ctx0" brushRef="#br0">-1 0 88,'0'0'53,"0"7"-23,0-7-15,0 0-9,0 0 1,9 5-2,-9-5-2,13 0 0,-7 0-2,3 0 1,0 0-1,1-1 0,1 0-1,-3 1 0,0-1-2,-3-1 0,-2 2-2,-3 0-7,0 0-11,0 0-11,0 7-25,0-7-17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6T21:30:08.427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0 0 128,'0'0'36,"0"0"-13,3 4-18,12 3 0,-8-4 0,6 3-1,2 2-2,0 4 0,-7-4-2,7 4 1,-2-2-1,-2-2 1,-2 2-2,-9-10 0,16 18-7,-16-18-13,13 10-5,-13-10-25,0 0-23</inkml:trace>
</inkml:ink>
</file>

<file path=ppt/ink/ink24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2:10:13.115"/>
    </inkml:context>
    <inkml:brush xml:id="br0">
      <inkml:brushProperty name="width" value="0.00441" units="cm"/>
      <inkml:brushProperty name="height" value="0.00882" units="cm"/>
      <inkml:brushProperty name="color" value="#B0105C"/>
      <inkml:brushProperty name="tip" value="rectangle"/>
      <inkml:brushProperty name="rasterOp" value="maskPen"/>
      <inkml:brushProperty name="fitToCurve" value="1"/>
    </inkml:brush>
  </inkml:definitions>
  <inkml:trace contextRef="#ctx0" brushRef="#br0">6 10 90,'-6'4'51,"6"-4"-20,0 0-18,0 0-6,4 1 0,3 0-3,-1-1-1,3-1-2,-2-1 1,3 1-1,-3 0-2,2-1 0,-2 2-4,-2-2-6,2 0-12,-1 1-12,3 0-25,-3-2-14</inkml:trace>
</inkml:ink>
</file>

<file path=ppt/ink/ink24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2:10:13.116"/>
    </inkml:context>
    <inkml:brush xml:id="br0">
      <inkml:brushProperty name="width" value="0.00441" units="cm"/>
      <inkml:brushProperty name="height" value="0.00882" units="cm"/>
      <inkml:brushProperty name="color" value="#B0105C"/>
      <inkml:brushProperty name="tip" value="rectangle"/>
      <inkml:brushProperty name="rasterOp" value="maskPen"/>
      <inkml:brushProperty name="fitToCurve" value="1"/>
    </inkml:brush>
  </inkml:definitions>
  <inkml:trace contextRef="#ctx0" brushRef="#br0">19 8 45,'0'0'61,"0"0"-16,0 0-27,0-8-7,0 8-1,0 0-4,1 3-1,-1-3-1,-1 10-1,0-2-1,0 1 0,-3 3 0,3 0 0,-2 1-2,2 1 1,-1-2-1,0 0-1,2 0-3,-4-6-8,4 0-9,0-6-9,0 0-27,0 0-20</inkml:trace>
</inkml:ink>
</file>

<file path=ppt/ink/ink24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2:10:13.117"/>
    </inkml:context>
    <inkml:brush xml:id="br0">
      <inkml:brushProperty name="width" value="0.00441" units="cm"/>
      <inkml:brushProperty name="height" value="0.00882" units="cm"/>
      <inkml:brushProperty name="color" value="#B0105C"/>
      <inkml:brushProperty name="tip" value="rectangle"/>
      <inkml:brushProperty name="rasterOp" value="maskPen"/>
      <inkml:brushProperty name="fitToCurve" value="1"/>
    </inkml:brush>
  </inkml:definitions>
  <inkml:trace contextRef="#ctx0" brushRef="#br0">171-1 38,'0'0'54,"-6"0"-18,1 1-15,5-1-5,-10 8-5,5 1-3,-2-3-2,2 6-1,-4 0-1,6 3 0,-6 2-2,3 5 1,0 0-1,-2 3-1,0 4 0,0 1 0,-1-1 0,-2 3 0,1 0 0,-2 1 0,3 0 0,0-1-1,4 0 1,-3 2-1,7 1 1,0 0-1,1-2 2,1 1-2,1 0 1,6 0-1,-2-2 1,1 1-1,2-1 0,3 0 0,-3 0 0,2-2 0,-1 0 0,-2-2 0,3-3 0,-5-3 1,3-2-2,-3-4 0,0-3-3,-1-6-4,2-1-12,3-6-6,-2-3-20,0-9-33</inkml:trace>
</inkml:ink>
</file>

<file path=ppt/ink/ink24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2:10:13.118"/>
    </inkml:context>
    <inkml:brush xml:id="br0">
      <inkml:brushProperty name="width" value="0.00441" units="cm"/>
      <inkml:brushProperty name="height" value="0.00882" units="cm"/>
      <inkml:brushProperty name="color" value="#B0105C"/>
      <inkml:brushProperty name="tip" value="rectangle"/>
      <inkml:brushProperty name="rasterOp" value="maskPen"/>
      <inkml:brushProperty name="fitToCurve" value="1"/>
    </inkml:brush>
  </inkml:definitions>
  <inkml:trace contextRef="#ctx0" brushRef="#br0">7 387 40,'-2'6'36,"2"-6"0,-2 6-13,2-6-7,-2 7-3,2-7-4,0 0-3,-1 8 0,1-8-1,0 0-1,0 0-1,0 0 0,0 0-1,0 0 1,0-5-2,0 5 1,5-12 0,-1 5 0,0-2-1,0-2 1,0-5 0,-1 1-1,2-5 0,0-1 0,-1-4-1,2-1 2,-4-3-1,3 1-1,1 0 0,0 1 1,-2 4-1,1-1 0,1 4 1,-2 3-1,1 2 1,-3 4-1,2 0 1,-3 5 0,-1 6-1,2-8 0,-2 8 1,0 0-1,3 6 1,-2 2-1,0 3 1,3 2 0,1 2-1,-1 4 1,0 4-1,4-2 0,-2 1 1,0-2-2,1-1 2,2-2-1,-2-3 0,-2-1 0,3-6 0,-1-4 0,-1-2 0,3-2 1,-2-4-1,0-4 0,2-1 0,-1-6 0,0-1 0,-2 0 0,4 0 0,-4 0 0,1 0 0,-1 6 1,-2-1-1,2 5-1,-6 7 2,0 0-1,5 0 0,-5 6 0,0 7 0,0 1 0,-3 6 0,2 3 1,1 0-1,0 3 0,-1 3 0,1-1 0,0-4 1,1 0-1,0-4 0,2-4 0,-2-4 0,1-3 0,-2-9 0,4 5 0,-4-5 0,0 0 0,5-1-1,-5 1-2,4-7-5,-4 1-10,0 6-4,0-11-11,0 4-30,0-3-27</inkml:trace>
</inkml:ink>
</file>

<file path=ppt/ink/ink24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2:10:13.119"/>
    </inkml:context>
    <inkml:brush xml:id="br0">
      <inkml:brushProperty name="width" value="0.00441" units="cm"/>
      <inkml:brushProperty name="height" value="0.00882" units="cm"/>
      <inkml:brushProperty name="color" value="#B0105C"/>
      <inkml:brushProperty name="tip" value="rectangle"/>
      <inkml:brushProperty name="rasterOp" value="maskPen"/>
      <inkml:brushProperty name="fitToCurve" value="1"/>
    </inkml:brush>
  </inkml:definitions>
  <inkml:trace contextRef="#ctx0" brushRef="#br0">1 5 53,'0'0'59,"2"-6"-18,-2 6-24,0 0-4,0 0-4,0 0-2,0 0-2,0 0-2,0 0 1,0 0-2,0 4 1,0-4-2,0 10 0,0-2 0,0 0 0,0 3 1,0-2-1,0 3-1,0-2 0,0 0 1,0-1-1,1-1 1,2-2-1,-3-6 0,7 7 0,-7-7 0,9 1 0,-9-1 0,8 0 0,-8 0-2,9-7-1,-5 2-5,4-1-10,-4-2-6,3 1-14,-3-3-29</inkml:trace>
</inkml:ink>
</file>

<file path=ppt/ink/ink24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2:10:13.120"/>
    </inkml:context>
    <inkml:brush xml:id="br0">
      <inkml:brushProperty name="width" value="0.00441" units="cm"/>
      <inkml:brushProperty name="height" value="0.00882" units="cm"/>
      <inkml:brushProperty name="color" value="#B0105C"/>
      <inkml:brushProperty name="tip" value="rectangle"/>
      <inkml:brushProperty name="rasterOp" value="maskPen"/>
      <inkml:brushProperty name="fitToCurve" value="1"/>
    </inkml:brush>
  </inkml:definitions>
  <inkml:trace contextRef="#ctx0" brushRef="#br0">9 5 74,'0'0'52,"0"0"-17,-4-5-21,4 5-5,0 0-1,0 0-1,0 0-2,0 0-1,0 3-1,0-3-1,-1 6 0,1-6-2,-3 6 0,3-6-3,0 9-9,0-9-8,0 0-9,0 0-22,4 2-26</inkml:trace>
</inkml:ink>
</file>

<file path=ppt/ink/ink24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2:10:13.121"/>
    </inkml:context>
    <inkml:brush xml:id="br0">
      <inkml:brushProperty name="width" value="0.00441" units="cm"/>
      <inkml:brushProperty name="height" value="0.00882" units="cm"/>
      <inkml:brushProperty name="color" value="#B0105C"/>
      <inkml:brushProperty name="tip" value="rectangle"/>
      <inkml:brushProperty name="rasterOp" value="maskPen"/>
      <inkml:brushProperty name="fitToCurve" value="1"/>
    </inkml:brush>
  </inkml:definitions>
  <inkml:trace contextRef="#ctx0" brushRef="#br0">0 10 45,'0'0'45,"0"0"-9,0 0-16,0 0-6,0 0-4,0 0-2,0 0-2,0 0-2,0 0 0,0 0-1,0 0 0,4 0 1,-4 0-1,6 2-1,0-1 0,-6-1 0,11 0-1,-5 0 0,1 0 0,1 0 0,-1 0-1,1 0 0,0-1 1,2-1-1,-3 1 0,1 1 0,0-2 0,-3 0 0,3 2 0,-8 0 0,8-3 0,-8 3-1,6-2-2,-6 2-6,0 0-10,5 0-7,-5 0-18,0 0-27</inkml:trace>
</inkml:ink>
</file>

<file path=ppt/ink/ink24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2:10:13.122"/>
    </inkml:context>
    <inkml:brush xml:id="br0">
      <inkml:brushProperty name="width" value="0.00441" units="cm"/>
      <inkml:brushProperty name="height" value="0.00882" units="cm"/>
      <inkml:brushProperty name="color" value="#B0105C"/>
      <inkml:brushProperty name="tip" value="rectangle"/>
      <inkml:brushProperty name="rasterOp" value="maskPen"/>
      <inkml:brushProperty name="fitToCurve" value="1"/>
    </inkml:brush>
  </inkml:definitions>
  <inkml:trace contextRef="#ctx0" brushRef="#br0">-1 7 112,'0'0'41,"0"0"-14,0 0-17,0 0-3,0 0-1,7 0-2,0-1 0,0 1-2,1-1 0,1 1 0,0-2-1,-1 2-1,2 0 1,-4 0-1,1-1 0,1 1 0,-4 0-1,-4 0-1,10 0-6,-10 0-11,6 0-6,-6 0-16,6-2-29</inkml:trace>
</inkml:ink>
</file>

<file path=ppt/ink/ink24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2:10:13.123"/>
    </inkml:context>
    <inkml:brush xml:id="br0">
      <inkml:brushProperty name="width" value="0.00441" units="cm"/>
      <inkml:brushProperty name="height" value="0.00882" units="cm"/>
      <inkml:brushProperty name="color" value="#B0105C"/>
      <inkml:brushProperty name="tip" value="rectangle"/>
      <inkml:brushProperty name="rasterOp" value="maskPen"/>
      <inkml:brushProperty name="fitToCurve" value="1"/>
    </inkml:brush>
  </inkml:definitions>
  <inkml:trace contextRef="#ctx0" brushRef="#br0">65 41 62,'0'0'48,"0"0"-16,-4-5-11,4 5-8,-6 0-3,6 0-4,-6 1 0,6-1-2,-9 6-1,5-1 0,-2 0 0,3 1-1,-3 0 0,1 2-1,1 1 0,2 1 0,-3 0 0,3 2 0,0 0-1,1 1 0,1 1 0,0 0 2,0 0-2,1 1 0,5-1 1,-1-2-1,1-1 0,3 0 1,0-4-1,-1 0 0,3-1 0,0-3 1,0-3-1,0 0 0,1 0 0,-1 0 0,-2-6 0,2 1 0,-2-2 0,0 0 0,-1 0 0,1-3 0,-1 0 0,-2-1 0,2-2 0,-2 1 1,-2-3-1,1 2 0,-2-3 0,-2-1 0,-1 1 0,0 1 1,-1 0-1,-3 0 0,-1 2 1,-2 2-1,-1-1 0,0 4 1,-2 2-1,1 2 1,-2 2-1,0 2 0,-2 0 0,4 3 0,-4 2 0,3 2 0,-1 2-1,0-1-1,2 2-1,-4-1-10,6-1-6,0 1-7,4-5-21,3-4-34</inkml:trace>
</inkml:ink>
</file>

<file path=ppt/ink/ink24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2:10:13.124"/>
    </inkml:context>
    <inkml:brush xml:id="br0">
      <inkml:brushProperty name="width" value="0.00441" units="cm"/>
      <inkml:brushProperty name="height" value="0.00882" units="cm"/>
      <inkml:brushProperty name="color" value="#B0105C"/>
      <inkml:brushProperty name="tip" value="rectangle"/>
      <inkml:brushProperty name="rasterOp" value="maskPen"/>
      <inkml:brushProperty name="fitToCurve" value="1"/>
    </inkml:brush>
  </inkml:definitions>
  <inkml:trace contextRef="#ctx0" brushRef="#br0">0 0 15,'0'0'13,"0"0"-3,0 0-5,0 0-8,4 3-4,-4-3-13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6T21:30:09.473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102 0 104,'0'0'46,"0"0"-19,-10-1-20,10 1-2,-7 7 0,6 6 0,-9-3-1,6 9-1,1-4 1,1 8-2,-6-1 2,7 7-2,-3 1 0,3 1 0,-4 2-1,0 1 0,0-1 0,1-2-1,-4-2 1,3-2-1,2-6 0,-5-5 0,4-3 1,1-4-1,3-9 0,0 0 1,0 0-1,-2-4 0,2-8 0,2 0 0,3-3 0,7-4 0,-4-4-1,5 2 1,4-3 0,2 2 0,5-3 0,-3-1 0,2-1 0,5 3 0,-5-3 0,5 6 0,-5 1 0,2 4 0,-5 2-1,-5 4 1,-7 6 0,-8 4 1,10 0-1,-10 0 0,-3 9 0,-9 2 0,1 0 1,-1 3-1,-8 1 0,4 3 1,-7-3-1,1 4 0,4-6 0,-2 2 0,-3 2 0,5-5 0,10 1 0,-6-3 0,10-4 0,-3 3 0,7-9 0,0 14 0,0-14 0,15 10 1,-2-6-1,0 3 0,4-1 1,1-4-1,0 1 1,0 1-1,0-4 0,2 3 0,-2 2 1,-3 2-1,2-4 0,-2 2 1,-6 2-1,1 1 0,2 1-1,-12-9-2,16 17-8,-16-17-9,4 10-4,-4-10-17,0 0-36</inkml:trace>
</inkml:ink>
</file>

<file path=ppt/ink/ink24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2:10:13.125"/>
    </inkml:context>
    <inkml:brush xml:id="br0">
      <inkml:brushProperty name="width" value="0.00441" units="cm"/>
      <inkml:brushProperty name="height" value="0.00882" units="cm"/>
      <inkml:brushProperty name="color" value="#B0105C"/>
      <inkml:brushProperty name="tip" value="rectangle"/>
      <inkml:brushProperty name="rasterOp" value="maskPen"/>
      <inkml:brushProperty name="fitToCurve" value="1"/>
    </inkml:brush>
  </inkml:definitions>
  <inkml:trace contextRef="#ctx0" brushRef="#br0">121 18 35,'0'0'34,"0"0"-7,0 0 0,0 0-10,0 0-4,0 0-2,0 0-3,0 0-2,0 0 0,0 0 0,0 0-2,0 0-1,0 0 0,0 0 0,0 0-1,-3-2 0,3 2-1,-8-1 1,2-1-1,4 1-1,-6-1 1,1 1 0,1-1 0,-1 1 0,-1-1 0,2-1-1,-3 3 1,3 0-1,0 0 0,-1 0 1,3 2-1,4-2 0,-9 5 0,9-5 0,-6 8 0,4-2 0,1 0 0,-1-2 0,2 5 1,-1-1-1,1 2 0,0 0 0,0 2 1,0 3-1,0 0 2,0 4-2,0-1 0,0 1 1,-2 1-1,0 1 0,1 0 0,0 0 0,0 1 1,1-1-1,0-1 0,0 0 0,0-2 1,0 1-1,0-1 0,0-2 0,0 0 0,1-1 0,-1 0 0,1-1 0,-1 0 0,1-2 0,1 1 0,-1-1 0,0 0 0,-1-1 0,0 0 0,1-1 0,-1-2 0,2 2 0,-2-1 0,1-1-1,-1-2 2,1 1-1,-1-1 0,1 0 0,-1-6 0,3 9 0,-3-9 0,1 6 0,-1-6 0,0 0 0,0 0 0,6 2 0,-6-2 1,9 0-1,-1-2 0,-2 0 0,4 1 1,0 1-1,2-2 0,-1 1 0,3 0 0,-3 0 1,0 0-2,0-1-2,4 1-10,-3-3-8,2-1-7,-1-3-22,3-2-32</inkml:trace>
</inkml:ink>
</file>

<file path=ppt/ink/ink24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2:10:13.126"/>
    </inkml:context>
    <inkml:brush xml:id="br0">
      <inkml:brushProperty name="width" value="0.00441" units="cm"/>
      <inkml:brushProperty name="height" value="0.00882" units="cm"/>
      <inkml:brushProperty name="color" value="#B0105C"/>
      <inkml:brushProperty name="tip" value="rectangle"/>
      <inkml:brushProperty name="rasterOp" value="maskPen"/>
      <inkml:brushProperty name="fitToCurve" value="1"/>
    </inkml:brush>
  </inkml:definitions>
  <inkml:trace contextRef="#ctx0" brushRef="#br0">11 15 48,'0'0'56,"3"-4"-16,-3 4-22,6-2-5,1 2-4,-7 0-1,12-1-3,-6 0 0,1 1-1,1-3-2,0 3 1,-3-2-1,3 1 0,-4 1 0,2-1-1,-6 1 0,6-1 0,-6 1-1,7 1 0,-7-1 2,2 7-2,-2-7 1,1 6-1,-1 0 1,0-6-1,1 10 1,0-3-1,-1 0 0,0 1 1,2 2-1,-2 0 0,1 3 1,0 3-1,-1-1 1,4 4-1,-3 0 0,0 1 1,1 2-1,1-1 0,-1 2 0,-1-3 0,0 2 0,0-1 0,0-1 1,-1 3-1,0-4 0,0 1 0,-1-1 0,-1 0 0,-1-2 0,2 0 1,-2-2-1,1-1 0,-1-3 0,1 1-1,2-2 2,0 0-2,0-1 1,0-1 0,0 0 0,0 0 0,0-1 0,2 0 0,-2-2 0,2 0 0,-2-5 0,0 8 0,0-8 0,0 0 1,0 0-1,0 0 0,-6 3 1,6-3-1,-7 0 0,0-1 0,1-1 0,-1 2 0,-2-1 0,2 0-1,-4 1 1,1 0-1,-1 2-1,-1-2-1,5 5-12,-6-4-5,8 0-9,5-1-20,0-5-35</inkml:trace>
</inkml:ink>
</file>

<file path=ppt/ink/ink24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2:10:13.127"/>
    </inkml:context>
    <inkml:brush xml:id="br0">
      <inkml:brushProperty name="width" value="0.00441" units="cm"/>
      <inkml:brushProperty name="height" value="0.00882" units="cm"/>
      <inkml:brushProperty name="color" value="#B0105C"/>
      <inkml:brushProperty name="tip" value="rectangle"/>
      <inkml:brushProperty name="rasterOp" value="maskPen"/>
      <inkml:brushProperty name="fitToCurve" value="1"/>
    </inkml:brush>
  </inkml:definitions>
  <inkml:trace contextRef="#ctx0" brushRef="#br0">4 25 40,'0'0'48,"0"0"-12,-5 0-12,5 0-10,0 0-4,0 0-2,0 0-2,0 0-2,3 0 0,-3 0 0,8 0-1,-3 0-1,0 0 1,3 0-1,0-1 0,3 0 0,0-1-1,1 0 1,2 1-1,0 0 0,-3 0-1,1 1 1,0 0-1,-3 0 1,-1 0-1,-3-1 0,-5 1 0,7 0 1,-7 0-1,0 0-1,0 0 1,0 0-2,0 0-3,-2-5-7,2 5-9,-7-3-9,7 3-25,-11-6-19</inkml:trace>
</inkml:ink>
</file>

<file path=ppt/ink/ink24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2:10:13.128"/>
    </inkml:context>
    <inkml:brush xml:id="br0">
      <inkml:brushProperty name="width" value="0.00441" units="cm"/>
      <inkml:brushProperty name="height" value="0.00882" units="cm"/>
      <inkml:brushProperty name="color" value="#B0105C"/>
      <inkml:brushProperty name="tip" value="rectangle"/>
      <inkml:brushProperty name="rasterOp" value="maskPen"/>
      <inkml:brushProperty name="fitToCurve" value="1"/>
    </inkml:brush>
  </inkml:definitions>
  <inkml:trace contextRef="#ctx0" brushRef="#br0">12 0 65,'0'0'59,"0"0"-22,-7 0-19,7 0-7,-1 2-2,1 4-3,0 2-1,1 1-2,-1 3 1,0 2-2,0 1 1,0 3-2,0-2 0,0 1 0,0-2-1,0-2 0,0-1 0,2-5-3,1-1-10,-3-6-6,6 0-7,-2-6-19,-1-3-31</inkml:trace>
</inkml:ink>
</file>

<file path=ppt/ink/ink24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2:10:13.129"/>
    </inkml:context>
    <inkml:brush xml:id="br0">
      <inkml:brushProperty name="width" value="0.00441" units="cm"/>
      <inkml:brushProperty name="height" value="0.00882" units="cm"/>
      <inkml:brushProperty name="color" value="#B0105C"/>
      <inkml:brushProperty name="tip" value="rectangle"/>
      <inkml:brushProperty name="rasterOp" value="maskPen"/>
      <inkml:brushProperty name="fitToCurve" value="1"/>
    </inkml:brush>
  </inkml:definitions>
  <inkml:trace contextRef="#ctx0" brushRef="#br0">397 15 10,'0'0'50,"0"0"-14,9-3-6,-9 3-10,0 0-5,0 0-3,8-3-4,-8 3-1,0 0-2,-2-6-1,2 6 0,-7-2 0,7 2-2,-12-1 1,3 1-1,-2 0 1,0 1-1,-1 0-1,-4 2 1,1 0 0,-1 0 0,-1-2-1,-2 3 0,-1 0-1,2 1 1,-3-1 0,-1 0-1,0-1 0,3 3 0,1-2 1,3-1-1,4 0 0,1 0 0,7 0 0,3-3 0,0 8 0,2-2 0,7 1 0,2 0 1,2 3-1,2-2 0,3 3 0,1-1 0,-4 1 0,0 2 0,-1-1 0,-3 1 0,-3 1 0,-2 1 0,-5 0 0,-2 1 0,-5 3 0,-2-1 0,-8 3 0,-1 2 1,-4 0-1,-1 2 0,-5-2 0,3 0 0,-2-1 0,4-4 0,3 0 0,4-4 0,5-2 0,1-2 0,8-5 0,1-5 0,0 0 0</inkml:trace>
</inkml:ink>
</file>

<file path=ppt/ink/ink24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2:10:13.130"/>
    </inkml:context>
    <inkml:brush xml:id="br0">
      <inkml:brushProperty name="width" value="0.00441" units="cm"/>
      <inkml:brushProperty name="height" value="0.00882" units="cm"/>
      <inkml:brushProperty name="color" value="#B0105C"/>
      <inkml:brushProperty name="tip" value="rectangle"/>
      <inkml:brushProperty name="rasterOp" value="maskPen"/>
      <inkml:brushProperty name="fitToCurve" value="1"/>
    </inkml:brush>
  </inkml:definitions>
  <inkml:trace contextRef="#ctx0" brushRef="#br0">26 0 72,'0'0'52,"0"0"-23,-7 3-14,7-3-5,0 0-3,-4 8-2,4-8-1,-3 10 0,0-3-2,2 3 1,-1 0-1,1 0 0,0 1-1,1 2 1,-2-1-1,2 0 0,-2-1 0,2-1 0,0 0 0,4-3 0,-2-2-1,-2-5 1,9 7 0,-3-7-1,1 0 0,1-1 0,-2-3 0,-1-1-2,1 0-2,-2-3-8,2 0-9,-2-1-9,0-3-23,-1 0-23</inkml:trace>
</inkml:ink>
</file>

<file path=ppt/ink/ink24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2:10:13.131"/>
    </inkml:context>
    <inkml:brush xml:id="br0">
      <inkml:brushProperty name="width" value="0.00441" units="cm"/>
      <inkml:brushProperty name="height" value="0.00882" units="cm"/>
      <inkml:brushProperty name="color" value="#B0105C"/>
      <inkml:brushProperty name="tip" value="rectangle"/>
      <inkml:brushProperty name="rasterOp" value="maskPen"/>
      <inkml:brushProperty name="fitToCurve" value="1"/>
    </inkml:brush>
  </inkml:definitions>
  <inkml:trace contextRef="#ctx0" brushRef="#br0">11-1 50,'0'0'60,"0"0"-18,0 0-23,-9 0-7,9 0-3,0 0-3,0 0-2,0 0-1,0 0-1,0 0-1,0 0-1,0 0 0,-6 2-2,6-2-5,0 0-11,0 0-10,0 0-15,6 5-27</inkml:trace>
</inkml:ink>
</file>

<file path=ppt/ink/ink24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2:10:13.132"/>
    </inkml:context>
    <inkml:brush xml:id="br0">
      <inkml:brushProperty name="width" value="0.00441" units="cm"/>
      <inkml:brushProperty name="height" value="0.00882" units="cm"/>
      <inkml:brushProperty name="color" value="#B0105C"/>
      <inkml:brushProperty name="tip" value="rectangle"/>
      <inkml:brushProperty name="rasterOp" value="maskPen"/>
      <inkml:brushProperty name="fitToCurve" value="1"/>
    </inkml:brush>
  </inkml:definitions>
  <inkml:trace contextRef="#ctx0" brushRef="#br0">0 1 106,'0'0'46,"0"0"-19,0 8-16,0-8-4,7 0 0,-7 0-3,10 1 0,-2-1-2,-1 0 0,0 0-1,3 0 0,-1 1 0,-2-1 0,0 1-1,-1-1 2,-1 1-2,-5-1 0,8 2-2,-8-2 0,0 0-5,4 6-12,-4-6-5,0 0-15,-1 5-30</inkml:trace>
</inkml:ink>
</file>

<file path=ppt/ink/ink24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2:10:13.133"/>
    </inkml:context>
    <inkml:brush xml:id="br0">
      <inkml:brushProperty name="width" value="0.00441" units="cm"/>
      <inkml:brushProperty name="height" value="0.00882" units="cm"/>
      <inkml:brushProperty name="color" value="#B0105C"/>
      <inkml:brushProperty name="tip" value="rectangle"/>
      <inkml:brushProperty name="rasterOp" value="maskPen"/>
      <inkml:brushProperty name="fitToCurve" value="1"/>
    </inkml:brush>
  </inkml:definitions>
  <inkml:trace contextRef="#ctx0" brushRef="#br0">0 12 146,'0'0'31,"4"1"-10,-4-1-14,12 0-3,-4-2 0,3 2-1,-1-3-2,2 2 0,-1-2 0,0 3-2,-2-2 1,0 1-2,-3 1-4,-6 0-12,10 0-6,-10 0-15,8-2-28</inkml:trace>
</inkml:ink>
</file>

<file path=ppt/ink/ink24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2:10:13.134"/>
    </inkml:context>
    <inkml:brush xml:id="br0">
      <inkml:brushProperty name="width" value="0.00441" units="cm"/>
      <inkml:brushProperty name="height" value="0.00882" units="cm"/>
      <inkml:brushProperty name="color" value="#B0105C"/>
      <inkml:brushProperty name="tip" value="rectangle"/>
      <inkml:brushProperty name="rasterOp" value="maskPen"/>
      <inkml:brushProperty name="fitToCurve" value="1"/>
    </inkml:brush>
  </inkml:definitions>
  <inkml:trace contextRef="#ctx0" brushRef="#br0">33 0 164,'0'0'26,"0"0"-7,-3 1-13,1 6-3,-2 0 1,2 4-2,-1 1-1,2 3 1,-3 2-2,2 1 1,0 0-1,1-1 1,0 0-2,-1-2 0,0-4-2,-3-4-13,5-2-4,0-5-7,0 0-22,0-5-33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6T21:30:12.026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67 0 40,'0'0'52,"0"0"-23,0 0-6,-6 1-7,6-1-4,-9 10-3,9-10-2,-9 19-2,2-8 0,4 8 0,-7-1-2,6 4 0,-1-1 0,-1 3-1,3 0 0,1-3-1,0-2 0,2-5 0,0-5 0,0 0-1,0-9 2,7 3-2,-7-3 0,13-3 0,-8-6 0,5-2 1,-2-2-1,2-4 0,3-1 0,2-1 0,-5-3 0,5 3 0,0 0 0,1 6 0,-1 3 0,-5 4 1,2 4-1,1 2 1,-13 0 0,15 15-1,-12-6 1,0 4 0,6-2 0,-6 3 0,-1-3 0,-1 2 0,1 2 0,1-1-1,-3-3 0,0-1 1,2 3-1,-2-6 0,0-7-1,0 8 0,0-8-3,0 0-2,8 0-13,-8 0-3,5-10-11,-2 1-32,6 0-18</inkml:trace>
</inkml:ink>
</file>

<file path=ppt/ink/ink24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2:10:13.135"/>
    </inkml:context>
    <inkml:brush xml:id="br0">
      <inkml:brushProperty name="width" value="0.00441" units="cm"/>
      <inkml:brushProperty name="height" value="0.00882" units="cm"/>
      <inkml:brushProperty name="color" value="#B0105C"/>
      <inkml:brushProperty name="tip" value="rectangle"/>
      <inkml:brushProperty name="rasterOp" value="maskPen"/>
      <inkml:brushProperty name="fitToCurve" value="1"/>
    </inkml:brush>
  </inkml:definitions>
  <inkml:trace contextRef="#ctx0" brushRef="#br0">55 26 38,'0'0'38,"0"0"-2,0 0-13,0 0-6,0 0-5,0 0-2,0 0-3,0 0-2,0 0 0,0 0-1,0 0-1,-1 6 1,1-6-1,-4 13-1,-1-5 1,2 4-1,-2 1-1,2 5 1,0 2-1,2 3-1,-5 4 1,3 0-1,1 2 1,-3 0-1,2-4 1,1-1-1,-3-5 0,4-2 1,-1-5-1,1-4 0,0-3 0,1-5 2,0 0-2,0 0 0,0 0 0,0-3 0,0-4 0,1-3 1,0-3-1,1-2 0,-1-2 0,4-4 0,-3-2 0,1-4 0,2 0 0,-2-2 0,2 1 0,0 1 0,-1 1 0,2 3 0,-1 3 0,1 3 1,-4 4-1,1 5 0,3 1 1,-6 7-1,0 0 0,4 5 1,-2 4-1,1 6 0,-2 4 1,1 1-1,1 4 0,3 0 0,-1 0 1,1 0-1,1-5 0,1-1 0,2-6 0,-2-2 1,3-4-1,-2-3 1,-1-3-1,1-4 0,1-4 1,0-1-1,0-3 0,0-2 1,0-2-1,0-2 0,0 1 0,-4 0 0,2 1 0,-1 2 0,-3 4 0,-2 1 1,-2 9-1,0 0 0,0 0 0,1 9 0,-1 5 0,-2 1 0,-1 7 0,1 1 0,-4 4 1,2 1-1,-1-1 0,2-1 1,1-3-1,-3-2 0,2-5 0,1-3 0,2-4 0,0-9 0,0 5-1,0-5 0,0 0-2,6-9-2,0 4-8,-4-5-7,4-4-7,-3-4-19,-1 0-30</inkml:trace>
</inkml:ink>
</file>

<file path=ppt/ink/ink24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2:10:13.136"/>
    </inkml:context>
    <inkml:brush xml:id="br0">
      <inkml:brushProperty name="width" value="0.00441" units="cm"/>
      <inkml:brushProperty name="height" value="0.00882" units="cm"/>
      <inkml:brushProperty name="color" value="#B0105C"/>
      <inkml:brushProperty name="tip" value="rectangle"/>
      <inkml:brushProperty name="rasterOp" value="maskPen"/>
      <inkml:brushProperty name="fitToCurve" value="1"/>
    </inkml:brush>
  </inkml:definitions>
  <inkml:trace contextRef="#ctx0" brushRef="#br0">0 62 88,'0'0'47,"0"0"-23,0 0-9,0 0-5,0 0-3,0 0-1,1-8-2,3 6 0,2-3-2,-1 2 1,1-2-1,5 0 1,-5 1-2,4-1 1,-2-1-1,2 2 0,0 0 1,-3 1-1,0-1 0,2 2-1,-4-1 1,0 3-1,-5 0 1,11 10-1,-9-4 0,1 3 1,1 1-1,0 0 0,2 0 0,-3 0 1,5-3-1,-4 1 1,3-4-1,-1-1 0,0-2 0,-1-1 1,2 0-1,1-2 0,-4-2 0,4 0 0,-4-3 0,3 1-1,-1-2-1,0 0-1,3 4-10,-6-4-6,1 3-6,-4 5-18,6-7-28</inkml:trace>
</inkml:ink>
</file>

<file path=ppt/ink/ink24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2:10:13.137"/>
    </inkml:context>
    <inkml:brush xml:id="br0">
      <inkml:brushProperty name="width" value="0.00441" units="cm"/>
      <inkml:brushProperty name="height" value="0.00882" units="cm"/>
      <inkml:brushProperty name="color" value="#B0105C"/>
      <inkml:brushProperty name="tip" value="rectangle"/>
      <inkml:brushProperty name="rasterOp" value="maskPen"/>
      <inkml:brushProperty name="fitToCurve" value="1"/>
    </inkml:brush>
  </inkml:definitions>
  <inkml:trace contextRef="#ctx0" brushRef="#br0">5 6 96,'0'-6'49,"0"6"-20,0 0-15,0 0-7,0 0-2,0 0 0,0 0-2,-2 0-1,2 0 0,0 0-1,-1 7 1,1-7-1,-1 9 0,1-1 0,0 0 0,-1 2-1,1-1 1,0 1 1,0 0-2,0 0 0,0 0 1,1-3-1,0-1 0,-1-6 0,8 10 0,-8-10 0,6 1 0,-6-1 0,7-2-3,-2-1-1,-1-5-8,-1 2-8,3-2-8,-3-2-22,-1 0-26</inkml:trace>
</inkml:ink>
</file>

<file path=ppt/ink/ink24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2:10:13.138"/>
    </inkml:context>
    <inkml:brush xml:id="br0">
      <inkml:brushProperty name="width" value="0.00441" units="cm"/>
      <inkml:brushProperty name="height" value="0.00882" units="cm"/>
      <inkml:brushProperty name="color" value="#B0105C"/>
      <inkml:brushProperty name="tip" value="rectangle"/>
      <inkml:brushProperty name="rasterOp" value="maskPen"/>
      <inkml:brushProperty name="fitToCurve" value="1"/>
    </inkml:brush>
  </inkml:definitions>
  <inkml:trace contextRef="#ctx0" brushRef="#br0">11 9 155,'-7'-9'26,"7"9"-6,0 0-14,-4 0-3,4 0-1,0 3-1,0-3-2,0 10-3,0-10-10,0 7-7,0-7-11,0 0-24,0 0-16</inkml:trace>
</inkml:ink>
</file>

<file path=ppt/ink/ink24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2:10:13.139"/>
    </inkml:context>
    <inkml:brush xml:id="br0">
      <inkml:brushProperty name="width" value="0.00441" units="cm"/>
      <inkml:brushProperty name="height" value="0.00882" units="cm"/>
      <inkml:brushProperty name="color" value="#B0105C"/>
      <inkml:brushProperty name="tip" value="rectangle"/>
      <inkml:brushProperty name="rasterOp" value="maskPen"/>
      <inkml:brushProperty name="fitToCurve" value="1"/>
    </inkml:brush>
  </inkml:definitions>
  <inkml:trace contextRef="#ctx0" brushRef="#br0">0 15 145,'0'0'31,"0"0"-10,0 0-14,0 0-3,0 0 0,0 0 0,7-3-3,2 2 1,1 0-1,0-1-1,3 0 2,-3 0-2,5 0 0,-8 1 0,2-1-3,-2 2 0,-7 0-10,0 0-7,0 0-8,0 8-25,-9-3-21</inkml:trace>
</inkml:ink>
</file>

<file path=ppt/ink/ink24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2:10:13.140"/>
    </inkml:context>
    <inkml:brush xml:id="br0">
      <inkml:brushProperty name="width" value="0.00441" units="cm"/>
      <inkml:brushProperty name="height" value="0.00882" units="cm"/>
      <inkml:brushProperty name="color" value="#B0105C"/>
      <inkml:brushProperty name="tip" value="rectangle"/>
      <inkml:brushProperty name="rasterOp" value="maskPen"/>
      <inkml:brushProperty name="fitToCurve" value="1"/>
    </inkml:brush>
  </inkml:definitions>
  <inkml:trace contextRef="#ctx0" brushRef="#br0">0 20 134,'0'0'35,"6"2"-13,-1-3-14,6 1-1,-1-3-3,6 2-1,-4-2-1,0 1-2,1 1 0,-2-2-3,-2 2-3,0-1-13,-4 0-5,1-1-16,-6 3-28</inkml:trace>
</inkml:ink>
</file>

<file path=ppt/ink/ink24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2:10:13.141"/>
    </inkml:context>
    <inkml:brush xml:id="br0">
      <inkml:brushProperty name="width" value="0.00441" units="cm"/>
      <inkml:brushProperty name="height" value="0.00882" units="cm"/>
      <inkml:brushProperty name="color" value="#B0105C"/>
      <inkml:brushProperty name="tip" value="rectangle"/>
      <inkml:brushProperty name="rasterOp" value="maskPen"/>
      <inkml:brushProperty name="fitToCurve" value="1"/>
    </inkml:brush>
  </inkml:definitions>
  <inkml:trace contextRef="#ctx0" brushRef="#br0">44 46 156,'0'0'27,"-9"3"-7,2 2-15,4 5-1,2-1-1,1 3-1,0 2 0,0-2 1,5 2-2,2 0 0,2-1 0,2-5 0,-1-2-1,3-3 1,0-3-1,1-3 1,1-5-1,-2 1 0,0-7 1,-2 1-1,-3-3 0,-4-1 0,-4 1 0,-4-3 0,-4 3 0,-6 2 1,-3 1-1,0 5 0,-4 4 0,2 3 0,0 1 0,4 5-1,3 2-3,0 0-11,3 1-5,4-4-7,5-4-20,0 6-34</inkml:trace>
</inkml:ink>
</file>

<file path=ppt/ink/ink24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2:10:13.142"/>
    </inkml:context>
    <inkml:brush xml:id="br0">
      <inkml:brushProperty name="width" value="0.00441" units="cm"/>
      <inkml:brushProperty name="height" value="0.00882" units="cm"/>
      <inkml:brushProperty name="color" value="#B0105C"/>
      <inkml:brushProperty name="tip" value="rectangle"/>
      <inkml:brushProperty name="rasterOp" value="maskPen"/>
      <inkml:brushProperty name="fitToCurve" value="1"/>
    </inkml:brush>
  </inkml:definitions>
  <inkml:trace contextRef="#ctx0" brushRef="#br0">137 13 25,'0'0'54,"11"-2"-5,-6 2-27,-5 0-5,10-1-6,-10 1-2,6 0-2,-6 0-2,0 0-1,1-6-1,-1 6 0,0 0-1,-2-2 0,2 2 0,-10-1-1,4 1 0,1 0 0,-3 0 0,2 0-1,-2 0 1,1 1-1,-1 2 2,1 0-1,0 2-1,1-1 0,-2 4 1,1-1-1,1 4 0,-1-1 1,2 2-1,-2 1 1,1-1-1,1 3 1,0 0-1,0 1 1,0 2-1,0-1 0,2 1 1,-3 2-1,2 0 0,3 1 0,-3 0 1,3 2-1,1-2 0,0 2 0,0-1 0,3 2 1,-1-2-1,0-1 0,0 0 0,-1-3 1,2 0-1,1-2 0,-4 0 0,1-2 0,0-1 0,0 0 0,0-2 0,-1 0 0,1-2 0,-1-2 0,2-2 0,0 0 0,-2-5 1,3 7-1,-3-7 0,9 2 0,-3-2 0,3 0 1,-1 0-1,3 0 0,-1 0 0,0-1 0,1 0 1,0 1-1,-1 0-1,-3-1 0,2 0-2,-1-4-8,3 0-8,0 0-6,1-4-12,2-2-34</inkml:trace>
</inkml:ink>
</file>

<file path=ppt/ink/ink24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2:10:13.143"/>
    </inkml:context>
    <inkml:brush xml:id="br0">
      <inkml:brushProperty name="width" value="0.00441" units="cm"/>
      <inkml:brushProperty name="height" value="0.00882" units="cm"/>
      <inkml:brushProperty name="color" value="#B0105C"/>
      <inkml:brushProperty name="tip" value="rectangle"/>
      <inkml:brushProperty name="rasterOp" value="maskPen"/>
      <inkml:brushProperty name="fitToCurve" value="1"/>
    </inkml:brush>
  </inkml:definitions>
  <inkml:trace contextRef="#ctx0" brushRef="#br0">23 65 3,'-7'-6'37,"7"6"-8,0 0-2,0 0 0,0-6-6,0 6-6,0 0-4,5-8-1,-5 8-2,4-6 0,-4 6-2,8-6-2,-8 6 0,6-7 0,0 4-1,-6 3-1,11-5 1,-3 1-1,1 2-1,-1-2 1,5 3-1,0-3 0,-1 3 0,-1 1 1,0-1-1,-5 1-1,3 0 1,-2 0-1,-4 1 1,-3-1-1,8 3 0,-8-3 1,0 0-1,3 7 0,-3-2 0,0 3 1,0 3-1,-1 0 0,-1 5 1,1 2-1,-4 2 0,3 1 0,0 0 1,1 1-1,-2 2 0,0-3 0,1 1 0,1-1 1,0-2-2,1 2 2,-1-2-2,-4 1 2,4-2-1,0-1 0,-1 2 0,1-1 0,0-1 0,-3-1 0,3-1 1,-1-2-1,1-2 0,0 1 0,-1-3 0,2 1 0,0-2 0,0 0 0,0-1 0,0 0 0,0-1 0,0 1 0,0 0 0,2-2 0,0 0 0,-2-5 0,1 9 0,-1-9 1,0 5-1,0-5 0,1 5-1,-1-5 1,0 0 0,0 0 0,0 6 0,0-6 0,0 0 0,-3 6 0,3-6 1,-7 4-1,7-4 0,-6 3 0,6-3 0,-11 1 0,5-1 0,1 0 0,-3 0 0,-1 0 0,1 0-1,-2 0 0,-5 0-2,5 2-2,-5-2-10,6 2-6,-1-2-6,6 0-18,4 0-36</inkml:trace>
</inkml:ink>
</file>

<file path=ppt/ink/ink24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2:10:13.144"/>
    </inkml:context>
    <inkml:brush xml:id="br0">
      <inkml:brushProperty name="width" value="0.00441" units="cm"/>
      <inkml:brushProperty name="height" value="0.00882" units="cm"/>
      <inkml:brushProperty name="color" value="#B0105C"/>
      <inkml:brushProperty name="tip" value="rectangle"/>
      <inkml:brushProperty name="rasterOp" value="maskPen"/>
      <inkml:brushProperty name="fitToCurve" value="1"/>
    </inkml:brush>
  </inkml:definitions>
  <inkml:trace contextRef="#ctx0" brushRef="#br0">1-1 10,'0'0'55,"0"0"-18,0 0-8,0 0-9,7-2-5,-7 2-4,6 1-3,0 3-2,-1 0-1,2 4-1,1-3 0,0 5-1,1-3 0,2 5-1,-2-1 1,2 2-2,0 2 1,1 2-1,-2 3 0,2 2-1,0 1 2,-1 2-1,1-1-1,-3 2 1,1-1-1,0-1 1,-4-2-1,1 0 0,-3 0 0,1-3 1,-4 3-1,0-1 0,-1 0 0,0 2 0,-2 0 0,1 1 0,-5-1 1,3 2-1,-3-2 0,2-2 1,0 0-1,-1-2 1,2-1-1,1-1 1,-5-1-1,4-2 1,-2 2-1,1-1 0,-3-1 1,2 2-1,-4-1 0,0 0-1,3-2 1,-4 0 0,2-3 1,-1 0-1,4-1-1,-3-2 2,4-2-1,-4 0 0,5 0 0,3-5-1,-8 7 0,8-7 0,-4 7-2,4-7-4,0 0-6,-5 5-9,5-5-7,5 0-26,-1-5-27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6T21:30:12.666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96 27 96,'10'-9'46,"-10"9"-17,10-9-21,-10 9-1,6-8 0,-6 8-1,0 0-1,0 0-2,0 0 1,0 0-1,-6 1 0,6-1-1,-19 15 1,8-6-2,-4 2 0,5-1 0,-3 3 0,0-1 0,4-2-1,-2 3 1,6-5-1,-3-1 0,8-7 0,-2 14 1,2-14-1,0 0 0,10 8 1,-4-5-1,6 0 0,-2 1 0,3 5 0,2-4 0,2 3 0,-4-4 0,-3 0 0,1 1 0,1 0 0,-7-4-1,-5-1 0,13 2-2,-13-2-2,0 0-8,0 0-8,0 0-8,0 0-24,0 0-26</inkml:trace>
</inkml:ink>
</file>

<file path=ppt/ink/ink24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2:10:13.14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 13 57,'-3'6'61,"3"-6"-23,0 0-20,5-2-8,-5 2-2,13-4-1,-3 2-1,2 1-3,4-1 1,-1 2-1,3 0-1,-3 0-1,3 0 0,-3 0 0,0 2-1,-3-1 2,-1-1-2,-5 0 0,2 0-2,-8 0 0,9 0-7,-9 0-10,0-6-6,0 6-16,-3-6-30</inkml:trace>
</inkml:ink>
</file>

<file path=ppt/ink/ink24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2:10:13.14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65-1 128,'-5'0'38,"-2"2"-14,-1-1-14,2 6-2,-3 1-2,6 1-2,-7 0 0,6 5-1,-3-1-1,6 2-1,-2-1 0,2 0-1,1-1 0,0-2-2,3 1-2,-3-4-13,2-1-5,-2-7-9,3 7-26,-3-7-26</inkml:trace>
</inkml:ink>
</file>

<file path=ppt/ink/ink24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2:10:13.147"/>
    </inkml:context>
    <inkml:brush xml:id="br0">
      <inkml:brushProperty name="width" value="0.00441" units="cm"/>
      <inkml:brushProperty name="height" value="0.00882" units="cm"/>
      <inkml:brushProperty name="color" value="#435FAA"/>
      <inkml:brushProperty name="tip" value="rectangle"/>
      <inkml:brushProperty name="rasterOp" value="maskPen"/>
      <inkml:brushProperty name="fitToCurve" value="1"/>
    </inkml:brush>
  </inkml:definitions>
  <inkml:trace contextRef="#ctx0" brushRef="#br0">1 536 116,'0'0'43,"1"-1"-18,2-6-10,3 1-9,0-3-1,1-1-2,1-2 0,3 0-1,-4-3-1,2-1 0,0-4 2,0-2-2,0-4 0,-4-1-1,2-4 1,0-2 0,-2-2 0,2-1-1,-2 1 1,0 0-1,0 5 1,-2 2-1,3 4 1,-4 3 0,0 4-1,-1 3 0,0 6 1,4 1-1,-5 7 1,0 0-1,0 0 0,3 9 0,-2 2 1,1 1-1,0 3 0,1 0 0,-2 1 0,1 0 0,-1-4 0,2 1 0,2-3 0,-4-2 0,2-4 1,-3-4-1,7 4 0,-7-4 0,10-1 0,-6-5 0,3-1 0,0-1 0,-1-1 0,2-1 0,-2 0 0,1 0 0,1 3 0,-4 0 0,-4 7 0,8-3 0,-8 3 0,6 9 0,-5 0 1,2 5-1,-3 1 1,0 2-1,0 2 0,0-1 1,0-1-1,0-1 0,0-5-1,-3-1-1,3-1-1,0-9-6,0 6-11,0-6-4,0-5-12,3-3-34</inkml:trace>
</inkml:ink>
</file>

<file path=ppt/ink/ink24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2:10:13.148"/>
    </inkml:context>
    <inkml:brush xml:id="br0">
      <inkml:brushProperty name="width" value="0.00441" units="cm"/>
      <inkml:brushProperty name="height" value="0.00882" units="cm"/>
      <inkml:brushProperty name="color" value="#435FAA"/>
      <inkml:brushProperty name="tip" value="rectangle"/>
      <inkml:brushProperty name="rasterOp" value="maskPen"/>
      <inkml:brushProperty name="fitToCurve" value="1"/>
    </inkml:brush>
  </inkml:definitions>
  <inkml:trace contextRef="#ctx0" brushRef="#br0">420 12 25,'0'0'42,"0"0"-9,6-4-4,-6 4-9,0 0-7,0 0-3,0 0-2,2-5-2,-2 5-1,0 0 0,0 0-2,0 0 0,0 0 0,-6-2-1,6 2 1,-11 0-2,5 0 1,-3 0 0,-1 0 0,-1 0-1,-4 1 1,-2-1 0,0 2-1,-4 0 0,-1 0 0,-3 1 0,1 0 0,2 0 0,-2 1-1,3-1 1,0 3-1,6 0 1,3-1-1,2 3 0,2-1 0,2 1 1,3 0-1,2 3 0,-1-4-1,2 2 2,3 0-1,0 0 0,4 0 1,3 0-1,2 1 0,-1 1 0,4-1 0,3 2 1,-1 1-1,-1-3 0,-3 1 0,2 2 0,-7-1 0,-2-1 0,-6 4 0,-3-2 1,-5 5-1,-7 0 0,-2 5 0,-4-1 0,-2 2 1,-1 0-1,1-1 0,0 0 0,3-2 0,2-2 0,3-2 0,4-4 0,1-2 0,4-1 0,4-3 0,-1 0 0,3-1 0,0-1 0,0-5 0,5 8 0,-5-8 0,12 4 0,-3-2 0,2-2 0,0 0 0,6 0 0,-1 0 0,4-3 1,3 1-1,0 1 0,4-2 0,-2-1 0,-2 2 0,1 0 0,-3-1 0,-2 1 0,-5 1 0,-3-1 0,-3 0-1,-2 2-1,-6 0-2,0 0-6,0 0-7,0 0-7,0 0-13,0 0-32</inkml:trace>
</inkml:ink>
</file>

<file path=ppt/ink/ink24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2:10:13.149"/>
    </inkml:context>
    <inkml:brush xml:id="br0">
      <inkml:brushProperty name="width" value="0.00441" units="cm"/>
      <inkml:brushProperty name="height" value="0.00882" units="cm"/>
      <inkml:brushProperty name="color" value="#435FAA"/>
      <inkml:brushProperty name="tip" value="rectangle"/>
      <inkml:brushProperty name="rasterOp" value="maskPen"/>
      <inkml:brushProperty name="fitToCurve" value="1"/>
    </inkml:brush>
  </inkml:definitions>
  <inkml:trace contextRef="#ctx0" brushRef="#br0">75 321 69,'0'0'55,"5"-6"-24,-5 6-15,4-7-4,-4 7-4,4-8-2,-4 8 0,5-10-3,-5 10 1,0-9-2,0 9 0,-4-10 0,4 10-1,-6-6 0,-1 3 0,0 1 0,1 0-1,-2 2 0,1 1 0,-1 6 2,0 0-2,0 4 0,2 1 0,-2 4 0,5 1 0,-1 1 1,3 1-1,-1 0 0,2-3 0,3-3 0,2-2 1,4-3-1,-3-5 0,4-3 0,0-5 1,3-4-1,0-3 0,2-4 1,2-3-1,-1-3 0,3-2 1,-5-3-1,0-2 0,1 1 0,-5-4 1,0-1-1,-4 1 0,-1-2 0,-2 6 1,-3 0 0,0 6-1,0 4 2,0 5-2,-3 8 0,3 5 1,-6 7 0,1 5-1,2 6 1,-2 3-1,0 3 0,-1 4 1,2 0-1,0 2 0,1 1 1,-2 2-1,1 0 0,3-1 0,-1 0 0,1-2 0,0 0 0,1-7 0,0-3 0,1-4 0,2-3 0,-2-7 0,-1-6 0,10 3-1,-5-4-1,-3-7-2,3 3-3,-5-7-11,1 1-5,-1-3-9,0 2-28,-3-1-25</inkml:trace>
</inkml:ink>
</file>

<file path=ppt/ink/ink24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2:10:13.150"/>
    </inkml:context>
    <inkml:brush xml:id="br0">
      <inkml:brushProperty name="width" value="0.00441" units="cm"/>
      <inkml:brushProperty name="height" value="0.00882" units="cm"/>
      <inkml:brushProperty name="color" value="#435FAA"/>
      <inkml:brushProperty name="tip" value="rectangle"/>
      <inkml:brushProperty name="rasterOp" value="maskPen"/>
      <inkml:brushProperty name="fitToCurve" value="1"/>
    </inkml:brush>
  </inkml:definitions>
  <inkml:trace contextRef="#ctx0" brushRef="#br0">70 27 62,'5'-9'61,"-5"9"-24,3-8-19,-3 2-6,0 6-3,4-4-3,-4 4-1,0 0 0,0 0-2,0 0-1,0 0 1,0 0-1,-6 2 0,0 2-1,1 2 1,-4 2-2,2 2 2,1 0-1,-4 4 0,4-3-1,0 3 1,1 0-1,-1 1 1,2 0-1,1 0 0,1 1 0,1 1 0,1-1 1,0 1-1,0 1 0,2-1 0,2-1 0,0 1 0,2-1 0,-1-1 1,1 1-1,0-4 0,1 0 0,-2-1 0,1-3 0,0-1 0,-1-1 0,-5-6-1,9 5-1,-9-5-1,8 1-9,-8-1-7,4-4-5,-4-1-15,0 0-32</inkml:trace>
</inkml:ink>
</file>

<file path=ppt/ink/ink24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2:10:13.151"/>
    </inkml:context>
    <inkml:brush xml:id="br0">
      <inkml:brushProperty name="width" value="0.00441" units="cm"/>
      <inkml:brushProperty name="height" value="0.00882" units="cm"/>
      <inkml:brushProperty name="color" value="#435FAA"/>
      <inkml:brushProperty name="tip" value="rectangle"/>
      <inkml:brushProperty name="rasterOp" value="maskPen"/>
      <inkml:brushProperty name="fitToCurve" value="1"/>
    </inkml:brush>
  </inkml:definitions>
  <inkml:trace contextRef="#ctx0" brushRef="#br0">4 12 65,'0'0'39,"-3"-7"-8,3 7-10,-2-5-7,2 5-4,0 0-2,0 0-1,0 0-2,0 0 0,0 0-1,0 0-1,0 5 0,4 4 0,-1-1-2,2 3 2,1 3-2,0 0 1,0 1-1,4 1 0,-3 2-1,2-2 1,-1 2 0,0-1-1,0-2 1,0 1-1,-2-3 0,-1 0 1,0-3-1,1 0 1,-1-3-1,-3-2-1,-2-5 0,8 6 0,-8-6-3,0 0-7,4 0-9,-4-6-5,0 0-16,0-5-32</inkml:trace>
</inkml:ink>
</file>

<file path=ppt/ink/ink24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2:10:13.152"/>
    </inkml:context>
    <inkml:brush xml:id="br0">
      <inkml:brushProperty name="width" value="0.00441" units="cm"/>
      <inkml:brushProperty name="height" value="0.00882" units="cm"/>
      <inkml:brushProperty name="color" value="#435FAA"/>
      <inkml:brushProperty name="tip" value="rectangle"/>
      <inkml:brushProperty name="rasterOp" value="maskPen"/>
      <inkml:brushProperty name="fitToCurve" value="1"/>
    </inkml:brush>
  </inkml:definitions>
  <inkml:trace contextRef="#ctx0" brushRef="#br0">173 0 157,'-4'2'27,"-2"3"-6,-3 1-14,5 2-2,-4 3 0,1 1-2,1 2-1,-4 4 0,2 1-1,-2 2 1,1 1-1,-3-1-1,1-1 0,-2 1 1,1-3-1,1-2 0,0-1-1,2-7 0,2 0-2,1-5-1,6-3-11,0 0-5,0 0-8,5-3-20,0-4-31</inkml:trace>
</inkml:ink>
</file>

<file path=ppt/ink/ink24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2:10:13.153"/>
    </inkml:context>
    <inkml:brush xml:id="br0">
      <inkml:brushProperty name="width" value="0.00441" units="cm"/>
      <inkml:brushProperty name="height" value="0.00882" units="cm"/>
      <inkml:brushProperty name="color" value="#435FAA"/>
      <inkml:brushProperty name="tip" value="rectangle"/>
      <inkml:brushProperty name="rasterOp" value="maskPen"/>
      <inkml:brushProperty name="fitToCurve" value="1"/>
    </inkml:brush>
  </inkml:definitions>
  <inkml:trace contextRef="#ctx0" brushRef="#br0">13-1 159,'1'4'27,"-1"-4"-7,0 7-14,0-7-1,0 9-2,-1-3 1,-2 3-2,1-2-1,1 2 1,-2-2-1,2 2 0,-2 0 0,3 0-1,0-3 1,0 1-1,2-1 0,0-2 0,-2-4 0,9 6 0,-3-5-2,-6-1-1,11 0-1,-6-7-10,1 3-6,2-5-8,-1 1-16,-3-3-34</inkml:trace>
</inkml:ink>
</file>

<file path=ppt/ink/ink24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2:10:13.154"/>
    </inkml:context>
    <inkml:brush xml:id="br0">
      <inkml:brushProperty name="width" value="0.00441" units="cm"/>
      <inkml:brushProperty name="height" value="0.00882" units="cm"/>
      <inkml:brushProperty name="color" value="#435FAA"/>
      <inkml:brushProperty name="tip" value="rectangle"/>
      <inkml:brushProperty name="rasterOp" value="maskPen"/>
      <inkml:brushProperty name="fitToCurve" value="1"/>
    </inkml:brush>
  </inkml:definitions>
  <inkml:trace contextRef="#ctx0" brushRef="#br0">21 22 134,'-5'-9'36,"0"4"-12,1-2-12,4 7-5,-5 0-2,5 0-1,0 0-2,-2 6 0,2-6-2,0 8-1,0-1-5,0-7-10,0 0-5,6 4-9,-6-4-28,9 0-23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6T21:30:12.952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-1 1 134,'-5'2'35,"5"-2"-11,0 0-14,0 0-3,10 1-3,1-1-1,2 4-1,-3 0-1,5 1 1,2 0-2,-2-2 1,1 3-2,-4-3 1,-3 6-4,3-9-3,-2 2-12,-10-2-5,13 1-16,-13-1-33</inkml:trace>
</inkml:ink>
</file>

<file path=ppt/ink/ink24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2:10:13.155"/>
    </inkml:context>
    <inkml:brush xml:id="br0">
      <inkml:brushProperty name="width" value="0.00441" units="cm"/>
      <inkml:brushProperty name="height" value="0.00882" units="cm"/>
      <inkml:brushProperty name="color" value="#435FAA"/>
      <inkml:brushProperty name="tip" value="rectangle"/>
      <inkml:brushProperty name="rasterOp" value="maskPen"/>
      <inkml:brushProperty name="fitToCurve" value="1"/>
    </inkml:brush>
  </inkml:definitions>
  <inkml:trace contextRef="#ctx0" brushRef="#br0">54 0 131,'0'0'35,"5"4"-14,-5-4-12,3 6-3,-3-6-1,4 11-1,-1-4 0,-1 2-2,0 0 1,-1 2-1,-1 0 0,0 1-1,-1-1 0,-4 0-1,-1-1 0,-3 1-1,2 0-1,-4-5-10,2 2-7,-1-2-6,0-2-18,4-1-31</inkml:trace>
</inkml:ink>
</file>

<file path=ppt/ink/ink24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2:10:13.156"/>
    </inkml:context>
    <inkml:brush xml:id="br0">
      <inkml:brushProperty name="width" value="0.00441" units="cm"/>
      <inkml:brushProperty name="height" value="0.00882" units="cm"/>
      <inkml:brushProperty name="color" value="#435FAA"/>
      <inkml:brushProperty name="tip" value="rectangle"/>
      <inkml:brushProperty name="rasterOp" value="maskPen"/>
      <inkml:brushProperty name="fitToCurve" value="1"/>
    </inkml:brush>
  </inkml:definitions>
  <inkml:trace contextRef="#ctx0" brushRef="#br0">28 25 45,'0'-6'53,"0"6"-14,0-6-18,0 6-7,-2-6-4,2 6-2,0 0-2,0 0-1,-5-6-1,5 6-1,0 0-1,-6 4 0,6-4 1,-5 10-2,2-1 0,2 4 0,-3 2 1,3 1 0,0 3-1,1 0-1,2 1 1,3 0 0,2-3-1,4-2 1,0-2-1,3-3 1,1-3-1,0-3 1,-1-4-1,0 0 0,0-7 0,-3 0 1,1-4-1,-3-1 0,0-3 0,0-2 0,-4 0 0,1 0 0,0-1 0,-1 1 0,-2 3 0,0 2 0,-1 2 0,1 3 0,-3 7 1,1-6-1,-1 6 0,0 4 0,-1 3 1,-2 3 0,1 2-1,1 3 1,-1 2 0,-1 2-1,3 0 1,-3 3-1,1 3 0,0-2 1,-1 1-1,2 0 0,-3 0 0,1 0 0,0-1 1,-1-2-1,0-3 0,-3-2 0,1 1 1,1-5-1,-3 0 0,0-2 0,1-4 0,-2 0 0,-1-2 0,-1-1 0,1-3 0,-3 0-2,2 0 0,-2-3-6,4 1-10,-2-2-4,5 0-8,0-1-28,6-1-27</inkml:trace>
</inkml:ink>
</file>

<file path=ppt/ink/ink24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2:10:13.157"/>
    </inkml:context>
    <inkml:brush xml:id="br0">
      <inkml:brushProperty name="width" value="0.00441" units="cm"/>
      <inkml:brushProperty name="height" value="0.00882" units="cm"/>
      <inkml:brushProperty name="color" value="#435FAA"/>
      <inkml:brushProperty name="tip" value="rectangle"/>
      <inkml:brushProperty name="rasterOp" value="maskPen"/>
      <inkml:brushProperty name="fitToCurve" value="1"/>
    </inkml:brush>
  </inkml:definitions>
  <inkml:trace contextRef="#ctx0" brushRef="#br0">51 43 35,'0'0'39,"0"0"-9,6-6-5,-6 6-8,0 0-4,2-6-4,-2 6-2,0 0-1,0 0 0,0 0-1,0 0-1,0 0-1,0 0 0,0 0 0,0 0-1,0 0 0,0 0 0,0 0-1,-2 6 1,-1 0-1,2 5 1,-3-2-1,0 4 0,1 2-1,-1-1 1,-1 3 1,3 0-2,-5 0 1,4-1-1,-1-1 0,0-2 1,1-1-1,-2-3 0,3 0 1,2-9-1,-4 5 0,4-5 0,0 0 0,0 0 0,0-3 1,3-2-1,0-3 0,2 0 0,-2-4 0,1 0 0,0-1 0,1-1 0,0-1 0,0 0 0,-2 1 0,1 0 1,1 1 0,0 1-1,-2 4 1,-1 0-1,0 2 1,-2 6-1,0 0 1,7 3 0,-5 6-1,-1 2 0,0 2 1,0 1-1,1 1 1,2-2-1,-1-1 0,1-1 1,1-5-1,-1-1 0,4-3 0,1-2 1,-1-2-1,3-3 0,-1-4 0,4-2 0,-2-4 0,0 0 0,1-4 0,1-1 0,-4 2 0,2 0 0,-3 2 0,2 3 0,-5 6 1,-1 6-1,-5 1 0,4 12 1,-4 3-1,-4 3 1,-1 3-1,0 1 1,0 0-1,-2 0 1,3-4-1,2 0 0,-1-3 1,2-1-1,1-3 1,0-2-1,0-1 0,0-3 0,0-5-1,1 6 1,-1-6-2,0 0-1,0 0-5,0 0-9,6 0-5,-6 0-6,4-7-22,-4 7-32</inkml:trace>
</inkml:ink>
</file>

<file path=ppt/ink/ink24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2:10:13.158"/>
    </inkml:context>
    <inkml:brush xml:id="br0">
      <inkml:brushProperty name="width" value="0.00441" units="cm"/>
      <inkml:brushProperty name="height" value="0.00882" units="cm"/>
      <inkml:brushProperty name="color" value="#435FAA"/>
      <inkml:brushProperty name="tip" value="rectangle"/>
      <inkml:brushProperty name="rasterOp" value="maskPen"/>
      <inkml:brushProperty name="fitToCurve" value="1"/>
    </inkml:brush>
  </inkml:definitions>
  <inkml:trace contextRef="#ctx0" brushRef="#br0">17 0 128,'0'0'37,"0"0"-13,0 0-11,0 0-7,1 7-1,-1-7 0,-2 7-1,-4-1-1,4 1-2,-1 2 1,0 1-1,1 0 0,2 0 0,0 1 0,0-3-1,2 1 0,2-3 1,2-2-1,0-2-1,1 0 1,1-2-2,1-1 0,-2-6-4,4 4-12,-4-6-3,0 1-11,-2-3-23,1 1-26</inkml:trace>
</inkml:ink>
</file>

<file path=ppt/ink/ink24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2:10:13.159"/>
    </inkml:context>
    <inkml:brush xml:id="br0">
      <inkml:brushProperty name="width" value="0.00441" units="cm"/>
      <inkml:brushProperty name="height" value="0.00882" units="cm"/>
      <inkml:brushProperty name="color" value="#435FAA"/>
      <inkml:brushProperty name="tip" value="rectangle"/>
      <inkml:brushProperty name="rasterOp" value="maskPen"/>
      <inkml:brushProperty name="fitToCurve" value="1"/>
    </inkml:brush>
  </inkml:definitions>
  <inkml:trace contextRef="#ctx0" brushRef="#br0">36 10 131,'-7'-5'37,"-1"2"-13,2 3-12,-2-2-5,8 2-2,-7 0-3,7 0 0,0 0-2,0 0-2,0 0-7,0 4-10,0-4-6,5 0-16,-5 0-30</inkml:trace>
</inkml:ink>
</file>

<file path=ppt/ink/ink24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2:10:13.160"/>
    </inkml:context>
    <inkml:brush xml:id="br0">
      <inkml:brushProperty name="width" value="0.00441" units="cm"/>
      <inkml:brushProperty name="height" value="0.00882" units="cm"/>
      <inkml:brushProperty name="color" value="#435FAA"/>
      <inkml:brushProperty name="tip" value="rectangle"/>
      <inkml:brushProperty name="rasterOp" value="maskPen"/>
      <inkml:brushProperty name="fitToCurve" value="1"/>
    </inkml:brush>
  </inkml:definitions>
  <inkml:trace contextRef="#ctx0" brushRef="#br0">12 11 55,'0'0'57,"0"0"-24,-7-7-12,7 7-8,0 0-3,0 0-2,-6-4-2,6 4-2,0 0 0,0 0-2,0 0 1,5 0-1,-5 0 0,12 1 0,-5 2 0,2 0-1,1 1 0,-1 1 0,0 1 0,1 1 0,-1 1 0,1 2-1,-3 2 2,0 2-1,-2 0 0,1 4-1,-3 1 1,-2 2 0,-1 1 0,0 2-1,-1 1 0,-2 2 1,-1-1-1,-4 0 0,0-4 0,0-2 0,-1-1-1,1-5 0,0-2-3,0-9-9,8-3-7,-9 5-4,9-5-16,0-3-35</inkml:trace>
</inkml:ink>
</file>

<file path=ppt/ink/ink24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2:10:13.161"/>
    </inkml:context>
    <inkml:brush xml:id="br0">
      <inkml:brushProperty name="width" value="0.00441" units="cm"/>
      <inkml:brushProperty name="height" value="0.00882" units="cm"/>
      <inkml:brushProperty name="color" value="#435FAA"/>
      <inkml:brushProperty name="tip" value="rectangle"/>
      <inkml:brushProperty name="rasterOp" value="maskPen"/>
      <inkml:brushProperty name="fitToCurve" value="1"/>
    </inkml:brush>
  </inkml:definitions>
  <inkml:trace contextRef="#ctx0" brushRef="#br0">27 0 50,'0'0'52,"0"0"-14,0 0-22,-6-2-4,6 2-4,0 0 0,0 0-2,0 0-2,0 0 0,-5 3-1,5-3 0,-6 8 0,4-1-2,0 5 1,1-2-1,-4 3 1,5 2-1,-1-2 0,1 1 0,1-1 0,2-1-1,0-4 0,0-1 0,-3-7-1,9 6-2,-2-6-11,-2-3-7,0-6-7,0-3-26,2-2-17</inkml:trace>
</inkml:ink>
</file>

<file path=ppt/ink/ink24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2:10:13.162"/>
    </inkml:context>
    <inkml:brush xml:id="br0">
      <inkml:brushProperty name="width" value="0.00441" units="cm"/>
      <inkml:brushProperty name="height" value="0.00882" units="cm"/>
      <inkml:brushProperty name="color" value="#435FAA"/>
      <inkml:brushProperty name="tip" value="rectangle"/>
      <inkml:brushProperty name="rasterOp" value="maskPen"/>
      <inkml:brushProperty name="fitToCurve" value="1"/>
    </inkml:brush>
  </inkml:definitions>
  <inkml:trace contextRef="#ctx0" brushRef="#br0">14 2 148,'-8'-2'27,"1"1"-6,7 1-15,0 0-2,0 0-2,0 0-1,3 1-2,2 1-4,-5-2-8,11 4-9,-1-3-12,-6 1-24,3-1-15</inkml:trace>
</inkml:ink>
</file>

<file path=ppt/ink/ink24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2:10:13.163"/>
    </inkml:context>
    <inkml:brush xml:id="br0">
      <inkml:brushProperty name="width" value="0.00441" units="cm"/>
      <inkml:brushProperty name="height" value="0.00882" units="cm"/>
      <inkml:brushProperty name="color" value="#435FAA"/>
      <inkml:brushProperty name="tip" value="rectangle"/>
      <inkml:brushProperty name="rasterOp" value="maskPen"/>
      <inkml:brushProperty name="fitToCurve" value="1"/>
    </inkml:brush>
  </inkml:definitions>
  <inkml:trace contextRef="#ctx0" brushRef="#br0">3 5 123,'0'0'39,"0"0"-15,5 0-15,-5 0-2,0 0-2,0 0-2,8-5-1,-8 5-1,0 0-1,0 0-1,0 0 0,0 6-3,0-6-4,-8 6-12,8-6-8,-8 10-21,8-10-18</inkml:trace>
</inkml:ink>
</file>

<file path=ppt/ink/ink24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2:10:13.164"/>
    </inkml:context>
    <inkml:brush xml:id="br0">
      <inkml:brushProperty name="width" value="0.00441" units="cm"/>
      <inkml:brushProperty name="height" value="0.00882" units="cm"/>
      <inkml:brushProperty name="color" value="#435FAA"/>
      <inkml:brushProperty name="tip" value="rectangle"/>
      <inkml:brushProperty name="rasterOp" value="maskPen"/>
      <inkml:brushProperty name="fitToCurve" value="1"/>
    </inkml:brush>
  </inkml:definitions>
  <inkml:trace contextRef="#ctx0" brushRef="#br0">10 0 148,'-3'5'27,"3"-5"-7,-6 6-15,6-6-2,-1 5-1,1-5-2,0 0-2,0 0-5,0 0-11,0 0-9,0 0-18,3-4-18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9T11:03:55.20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17 7 85,'-11'-4'52,"11"4"-22,0 0-22,-6-3-2,6 3-2,0 0-3,0 0-2,0 0-10,0 0-15,0 0-20,0 0-13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6T21:30:14.353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105 55 57,'0'0'61,"0"0"-24,0 0-23,0 0-2,0 0-3,0 0-2,-1 0-2,1 0-1,-5 10 0,5-10-1,-12 25 0,9-12-1,-2 10 0,-2 3 1,4 1-2,-4 3 0,-1 0 0,3 0 0,-5-2 0,4 0-1,-4-5 0,5-5 1,-5-4-1,7-3 0,3-11 1,-5 11-1,5-11 0,0 0 0,0-7 0,0 7 0,3-18 0,0 7 0,7-7 0,-7 0 0,2-5 0,7-3 0,-5-3-1,4-5 1,2 2 1,2 0-1,-5 4 0,2 1 0,3 6 0,-7 6 0,2 3 0,-10 12 0,10-9 0,-10 9 0,6 7 1,-6 5 0,2 4-1,-1 5 0,1 7 0,0 1 1,4 3-1,-2 3 0,-3-1 1,4-4-1,4-1 0,-6-3 0,3-6 0,3-4 0,-4-5 1,-5-11-1,15 7 0,-15-7 0,16-5 0,-9-8 0,3-3 0,4-5 1,-2-7-1,0-5 0,2-3 0,1-1 0,2-1 0,-4-1 0,-3 2 0,1 9 0,-1 3 0,-3 8 0,-2 3-1,-5 14-2,8-8-1,-8 8-11,3 7-6,-3-7-6,0 8-22,0-8-37</inkml:trace>
</inkml:ink>
</file>

<file path=ppt/ink/ink25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2:10:13.165"/>
    </inkml:context>
    <inkml:brush xml:id="br0">
      <inkml:brushProperty name="width" value="0.00441" units="cm"/>
      <inkml:brushProperty name="height" value="0.00882" units="cm"/>
      <inkml:brushProperty name="color" value="#435FAA"/>
      <inkml:brushProperty name="tip" value="rectangle"/>
      <inkml:brushProperty name="rasterOp" value="maskPen"/>
      <inkml:brushProperty name="fitToCurve" value="1"/>
    </inkml:brush>
  </inkml:definitions>
  <inkml:trace contextRef="#ctx0" brushRef="#br0">66 5 149,'0'0'29,"0"5"-8,-6 4-13,-2-1-4,2 7-1,-2 1 0,1 6-1,-2-1-1,4 3 2,-1-2-2,4 1 0,-3-3-1,2-2 0,2-5 1,0-2-1,1-5 0,0-6 0,0 0 0,9 1 0,-7-4 0,4-6 0,0-3-1,2-4 1,-2 0-1,-1-5 1,0-1 0,1-3 0,-5 1 0,2 2 0,-1 0 0,-1 3 0,0 5 0,1 4 1,-2 6-1,0 4 0,0 0 1,5 10-1,-2 2 0,0 3 1,-1 1-1,2-2 0,0-1 0,1-1 0,2-3 1,-3-3-1,4-5 0,1-1 1,0-2-1,0-5 0,2-1 1,-3-1-1,3-2 0,-3-2 0,-1 1 0,0 0 0,-1 0 0,-4 6 1,-2 6-1,2-7 1,-2 7-1,0 13 1,-2 2 0,1 7-1,-3 3 1,0 2-1,1 0 0,-1 1 1,1-1-1,1-4 0,1-3 0,0-3 0,1-5-1,0-5-1,0 0-2,0-7-5,0 0-8,0 0-5,4 0-9,-4 0-31,9-7-16</inkml:trace>
</inkml:ink>
</file>

<file path=ppt/ink/ink25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2:10:13.166"/>
    </inkml:context>
    <inkml:brush xml:id="br0">
      <inkml:brushProperty name="width" value="0.00441" units="cm"/>
      <inkml:brushProperty name="height" value="0.00882" units="cm"/>
      <inkml:brushProperty name="color" value="#435FAA"/>
      <inkml:brushProperty name="tip" value="rectangle"/>
      <inkml:brushProperty name="rasterOp" value="maskPen"/>
      <inkml:brushProperty name="fitToCurve" value="1"/>
    </inkml:brush>
  </inkml:definitions>
  <inkml:trace contextRef="#ctx0" brushRef="#br0">5 1 150,'0'0'29,"0"9"-8,-4-4-13,4 4-2,-1 0-2,1 3 0,-1-1-3,1 0 0,0-2 1,0 0-2,2-2 1,-2-7-1,7 8-1,-7-8-1,8-1-6,-4-6-11,0 0-3,1-3-13,-1-2-29,2-6-12</inkml:trace>
</inkml:ink>
</file>

<file path=ppt/ink/ink25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2:10:13.167"/>
    </inkml:context>
    <inkml:brush xml:id="br0">
      <inkml:brushProperty name="width" value="0.00441" units="cm"/>
      <inkml:brushProperty name="height" value="0.00882" units="cm"/>
      <inkml:brushProperty name="color" value="#435FAA"/>
      <inkml:brushProperty name="tip" value="rectangle"/>
      <inkml:brushProperty name="rasterOp" value="maskPen"/>
      <inkml:brushProperty name="fitToCurve" value="1"/>
    </inkml:brush>
  </inkml:definitions>
  <inkml:trace contextRef="#ctx0" brushRef="#br0">16 3 144,'-4'-4'30,"4"4"-10,-4 0-13,4 0-3,-4 8-4,4-8-5,-2 6-13,2-6-6,0 0-15,-2 8-25</inkml:trace>
</inkml:ink>
</file>

<file path=ppt/ink/ink25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2:10:13.168"/>
    </inkml:context>
    <inkml:brush xml:id="br0">
      <inkml:brushProperty name="width" value="0.00441" units="cm"/>
      <inkml:brushProperty name="height" value="0.00882" units="cm"/>
      <inkml:brushProperty name="color" value="#435FAA"/>
      <inkml:brushProperty name="tip" value="rectangle"/>
      <inkml:brushProperty name="rasterOp" value="maskPen"/>
      <inkml:brushProperty name="fitToCurve" value="1"/>
    </inkml:brush>
  </inkml:definitions>
  <inkml:trace contextRef="#ctx0" brushRef="#br0">10 23 137,'-7'-2'34,"7"2"-11,0 0-13,0 0-4,-4-1 0,4 1-2,0 0 0,4 0-1,4-1 0,1-1-1,2 0 0,0-3-1,4 2 0,1 1 0,-1 1-1,3-2 0,-5 2 0,-1 1 0,-2 0-1,-1 0-1,-3 1-2,-6-1-2,0 0-10,0 6-5,-3 0-8,-4-1-23,-4 0-24</inkml:trace>
</inkml:ink>
</file>

<file path=ppt/ink/ink25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2:10:13.169"/>
    </inkml:context>
    <inkml:brush xml:id="br0">
      <inkml:brushProperty name="width" value="0.00441" units="cm"/>
      <inkml:brushProperty name="height" value="0.00882" units="cm"/>
      <inkml:brushProperty name="color" value="#435FAA"/>
      <inkml:brushProperty name="tip" value="rectangle"/>
      <inkml:brushProperty name="rasterOp" value="maskPen"/>
      <inkml:brushProperty name="fitToCurve" value="1"/>
    </inkml:brush>
  </inkml:definitions>
  <inkml:trace contextRef="#ctx0" brushRef="#br0">1 21 114,'0'0'43,"0"0"-16,4 6-14,-4-6-4,11 0-2,-5-2-2,5 1 0,-1-2-3,4 1 0,-1 0-1,0 0-1,-1 1-2,-2-2-1,2 3-13,-5-3-4,-2 0-7,-5 3-21,5-5-29</inkml:trace>
</inkml:ink>
</file>

<file path=ppt/ink/ink25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2:10:13.170"/>
    </inkml:context>
    <inkml:brush xml:id="br0">
      <inkml:brushProperty name="width" value="0.00441" units="cm"/>
      <inkml:brushProperty name="height" value="0.00882" units="cm"/>
      <inkml:brushProperty name="color" value="#435FAA"/>
      <inkml:brushProperty name="tip" value="rectangle"/>
      <inkml:brushProperty name="rasterOp" value="maskPen"/>
      <inkml:brushProperty name="fitToCurve" value="1"/>
    </inkml:brush>
  </inkml:definitions>
  <inkml:trace contextRef="#ctx0" brushRef="#br0">92 0 163,'0'0'26,"0"0"-7,0 0-12,0 0-3,0 9 0,1 4-1,-1 0-1,-3 6 0,-2 0 0,-1 2-1,-4 2 0,-1-1-1,0 0 1,0-3-1,-1-6-1,2 0 0,2-3-3,2-6-3,6-4-12,0 0-3,6-2-10,3-5-29,5-3-22</inkml:trace>
</inkml:ink>
</file>

<file path=ppt/ink/ink25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2:10:13.171"/>
    </inkml:context>
    <inkml:brush xml:id="br0">
      <inkml:brushProperty name="width" value="0.00441" units="cm"/>
      <inkml:brushProperty name="height" value="0.00882" units="cm"/>
      <inkml:brushProperty name="color" value="#435FAA"/>
      <inkml:brushProperty name="tip" value="rectangle"/>
      <inkml:brushProperty name="rasterOp" value="maskPen"/>
      <inkml:brushProperty name="fitToCurve" value="1"/>
    </inkml:brush>
  </inkml:definitions>
  <inkml:trace contextRef="#ctx0" brushRef="#br0">11 88 163,'0'0'26,"0"0"-7,0 7-10,-4 0-4,4 2-1,-2 3-2,1 1 0,0 1 0,1 0-1,0-1 0,0-2 0,2-3 0,5-2 0,-1-1-1,4-5 1,1 0-1,3-4 0,0-3 0,1-3 1,2-3-1,-2-4-1,1-2 1,-1-2 0,-3-1 1,-6 0-2,-5-1 2,-2 4-1,-6 4 1,-7 4-1,-3 7 1,-3 4-1,-2 3 1,3 8-1,2 5-1,-1-1-2,7 6-8,0-3-9,8-4-3,-2-2-12,5-5-33</inkml:trace>
</inkml:ink>
</file>

<file path=ppt/ink/ink25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2:10:13.172"/>
    </inkml:context>
    <inkml:brush xml:id="br0">
      <inkml:brushProperty name="width" value="0.00441" units="cm"/>
      <inkml:brushProperty name="height" value="0.00882" units="cm"/>
      <inkml:brushProperty name="color" value="#B0105C"/>
      <inkml:brushProperty name="tip" value="rectangle"/>
      <inkml:brushProperty name="rasterOp" value="maskPen"/>
      <inkml:brushProperty name="fitToCurve" value="1"/>
    </inkml:brush>
  </inkml:definitions>
  <inkml:trace contextRef="#ctx0" brushRef="#br0">26 22 43,'0'0'26,"-1"-5"-3,1 5-5,0 0-9,0 0-2,0 0-4,0 0 0,0 0-3,0 0 2,0 0-1,-6-2-1,6 2 2,0 0 2,-5-2 1,5 2 0,0 0 2,-9-2-1,9 2 0,-5 0 0,5 0-1,0 0-1,0 0-1,0 0 1,0 0-2,0 0 1,0 0 0,0 0 0,4 2 0,-4-2-1,12 1 1,-6-1 0,5 0 0,0 0-1,2 0 1,2 0-2,3-1 1,1 0-1,3 0 0,-2 1 0,-1 0-1,2 0 1,-3 0-1,-1 0 1,-2 0-1,-4 0 0,1 0 0,-2 0 0,-1 0 1,-3 0-1,1 0 1,-1 0-1,0 0 0,-6 0-1,6-3-1,-6 3-7,0 0-10,0 0-4,0 0-11,-2-8-34</inkml:trace>
</inkml:ink>
</file>

<file path=ppt/ink/ink25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2:10:13.17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0 274 67,'0'0'43,"0"0"-12,0 0-10,0 6-8,0-6-4,0 0-3,0 0 0,0 6-2,0-6-1,0 0 0,0 0 0,0 0-1,7-8 0,-4 3 1,1-4-2,2-1 1,-2-3 1,4-1-2,-3-4 0,3 0 0,1-5 0,-2 0 0,-1-1-1,2 0 1,-4 0-1,4 4 1,-5 1-1,3 3 1,-5 6-1,3 2 1,-4 8 0,0 0-1,0 0 0,0 0 1,1 10-1,-1 0 0,0 2 0,0 2 1,4 0-1,-2 2 0,2-2 0,3-1 0,-3-3 0,3-1 1,1-3-1,-4-4 0,4-2 0,-1-2 0,1-5 0,1-2 0,1-1 0,0-2 0,-1-2 0,-1 1 0,0 0 1,1 2-1,-4 3 0,0 1 0,-5 7 0,0 0 0,0 0 1,2 5-1,-3 5 1,-2 5-1,-2 3 1,2 2-1,1 0 1,-4 3-1,4-1 0,2-1 1,0-1-2,0-4 2,0-3-1,1-5 0,-1 0 0,0-8 0,2 6-1,-2-6 1,0 0-2,0-3-1,0 3-6,0 0-11,0 0-3,-3-6-12,3 6-32</inkml:trace>
</inkml:ink>
</file>

<file path=ppt/ink/ink25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2:10:13.17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39 1 171,'0'0'24,"0"0"-4,3 4-17,0 2-1,-2 2 2,4 2-2,-5 4 0,0 2-1,-1 0-1,-5 1-2,3 4-9,-7-4-8,0-2-5,-1-4-17,0-4-36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6T21:31:45.917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58 288 10,'0'0'35,"0"0"-1,0 0-11,-5-8-1,5 8-6,0 0-6,0 0-1,0 0-2,0 0-1,0 0-1,0 0-1,-10 2 0,10-2-1,0 0-1,-5 9 1,5-9-1,-3 13 0,3-13 0,-6 12-1,4-1 0,2-2 1,-2 4 0,2 0-1,-1 3 0,1-2 0,0 6 1,3-5-1,-1 3 0,6 3-1,-5-5 0,2 0 1,3-1-1,-3 0 0,5-4 0,-5 3 1,2-6-1,3 1 0,-4 0 0,4-5 0,-3 4 0,3-2 0,-10-6 0,14 8 1,-14-8-1,19 0 0,-19 0 1,15-3-1,-9-4 0,6 0 1,-4-1-1,5-2 1,0-3-1,2-1 1,-3-2-1,3-1 0,1-5 1,-1 1-1,0-2 2,0-2-2,-2 1 1,-3 2-1,0 1 0,-4-1 0,3-2 0,-8 3 0,3 1 0,-1-1-1,-2-1 1,-1 1 0,0-2-2,0 3 2,-1-1 0,-4-1 0,-3 1 0,1 3 0,-5-1 0,4 4 0,-7 2 0,2 4 2,-2-1-2,5 5 0,-6 2 0,1 1 0,0 2 0,-1 0 0,1 3 0,0 2 0,0 2 0,0 3 0,2-1 0,-4 6 0,1-1 0,1 5 1,0-3-1,2 4 0,-2 1 0,5 0 1,-3-2-1,2 0 1,2 2-1,1-4 1,3-1 0,0 3-2,5-4 1,-2 3-3,2 0-3,2-4-8,3 0-8,3-4-9,4-2-27,1-6-24</inkml:trace>
</inkml:ink>
</file>

<file path=ppt/ink/ink25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2:10:13.17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2 298 60,'0'0'59,"0"0"-27,0 0-14,0 0-6,0 0-3,0 0-3,0 0-1,0 0-1,0 0-1,-3-3-1,3 3 0,0-5 1,0-1-1,3 0 0,0-1-1,-1-3 2,0-1-2,5-2 1,-4-4-1,2-1 0,0-4-1,1-3 1,-1 0-1,3 0 1,-4 1-1,4 2 0,-3 3 0,1 3 1,-2 6 0,2 2-1,-6 8 0,4-6 1,-4 6-1,1 4 1,-1 2-1,0 5 1,0 3-1,0 5 0,0 2 0,3 2 1,-1-1-1,1 0 0,1-2 0,2-5 1,-2-2-1,4-6 0,-2-4 0,0-3 0,4-5 0,-1-2 0,-4-4 1,3-2-2,1-2 1,-4-2 0,3-1 0,-4 3 0,2 2 0,-2-1 0,2 4 0,-4 2 0,-2 8 0,5-7 0,-5 7 0,0 0 0,3 8 0,-2 2 0,1 3 0,-2 4 1,0 3-1,0 3 1,0 1-1,0-1 0,0-1 1,0-3-1,0-2 0,0-5 0,0-4 0,0 0 0,0-8 0,0 0-1,0 0 0,0 0 0,0 0-1,0-8-3,0 8-6,0-8-9,3 1-6,2-3-15,-3-2-34</inkml:trace>
</inkml:ink>
</file>

<file path=ppt/ink/ink25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2:10:13.17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35 8,'0'0'37,"0"0"-6,0-4-5,0 4-4,0 0-5,0 0-5,0 0-1,0 0-3,0 0-1,0 0 0,0 0-2,0 0 0,0 0-1,0 0 0,0 0-1,0 0 0,0 0-1,0 0-1,0 0 1,0-6 0,0 6-2,0 0 1,5-6 0,-5 6 0,8-5 1,-8 5-2,9-5 1,-1 2-1,-4 2 1,2-1-1,-6 2 1,8-2-1,-8 2 0,7-2 1,-7 2-1,9 2 0,-9-2 1,4 7-1,1-1 0,-2 2 0,0 0 0,4 0 1,-4-1-1,3-1 0,-2 0 0,3-2 0,-7-4 0,10 4 1,-10-4-1,6 0 0,2 0 1,-5-3-1,4-1 0,-2 1-1,2-4-2,4 4-8,-3-4-10,0 0-4,-1-2-20,0 0-34</inkml:trace>
</inkml:ink>
</file>

<file path=ppt/ink/ink25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2:10:13.177"/>
    </inkml:context>
    <inkml:brush xml:id="br0">
      <inkml:brushProperty name="width" value="0.00441" units="cm"/>
      <inkml:brushProperty name="height" value="0.00882" units="cm"/>
      <inkml:brushProperty name="color" value="#B0105C"/>
      <inkml:brushProperty name="tip" value="rectangle"/>
      <inkml:brushProperty name="rasterOp" value="maskPen"/>
      <inkml:brushProperty name="fitToCurve" value="1"/>
    </inkml:brush>
  </inkml:definitions>
  <inkml:trace contextRef="#ctx0" brushRef="#br0">31 15 15,'0'0'28,"0"-10"1,0 10-5,0-5-1,0 5-5,0 0-4,0 0-3,0 0-1,0 0-3,0 0 0,0 0-2,0 0 0,-3 3-1,1 3-1,2-6 1,-4 11-1,2-4-1,2 6 0,-1 0 0,0 3 0,0 2-1,1 1 0,-4 2 1,3 3-1,-1 0-1,1-1 1,-1-3-1,-2-2 0,3-2 0,0-5 0,0-3 1,1-8-1,0 8 0,0-8-1,0 0 0,0-8-2,0 8 0,0-14-4,3 4-13,-3-1-6,4-2-17,-2 1-28</inkml:trace>
</inkml:ink>
</file>

<file path=ppt/ink/ink25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2:10:13.178"/>
    </inkml:context>
    <inkml:brush xml:id="br0">
      <inkml:brushProperty name="width" value="0.00441" units="cm"/>
      <inkml:brushProperty name="height" value="0.00882" units="cm"/>
      <inkml:brushProperty name="color" value="#B0105C"/>
      <inkml:brushProperty name="tip" value="rectangle"/>
      <inkml:brushProperty name="rasterOp" value="maskPen"/>
      <inkml:brushProperty name="fitToCurve" value="1"/>
    </inkml:brush>
  </inkml:definitions>
  <inkml:trace contextRef="#ctx0" brushRef="#br0">-1 70 76,'-1'-9'52,"1"2"-17,0 7-23,0-12-3,4 6-1,-2-2-3,6 4 0,-4-4-2,5 4 0,-2 0-1,2 2 0,-3-1 0,3 1-1,0 2 1,0 0-1,0 3-1,-3 1 1,1-1 0,1 3 1,-5 1-2,4 0 0,-5 1 1,-2 1-1,0 1 1,-4-1-1,-3 1 1,1-2-1,-1 3 0,-2-4 1,-1 3-1,-1-2 0,0 3 0,0-4 0,1 3 0,1-3 0,0 1 0,1-2 0,4-1 0,4-5 0,-2 9 0,2-9 1,2 5-1,3-4 0,3 1 0,1 1 1,1 1-1,0-1 1,0 2-1,1-2 0,0 2 0,-1 0 0,0-1 0,-1 1 1,-2-1-1,1 0-1,0-2 0,-8-2-4,8 2-13,-8-2-5,0 0-9,0-3-33,-3-5-20</inkml:trace>
</inkml:ink>
</file>

<file path=ppt/ink/ink25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2:10:13.179"/>
    </inkml:context>
    <inkml:brush xml:id="br0">
      <inkml:brushProperty name="width" value="0.00441" units="cm"/>
      <inkml:brushProperty name="height" value="0.00882" units="cm"/>
      <inkml:brushProperty name="color" value="#B0105C"/>
      <inkml:brushProperty name="tip" value="rectangle"/>
      <inkml:brushProperty name="rasterOp" value="maskPen"/>
      <inkml:brushProperty name="fitToCurve" value="1"/>
    </inkml:brush>
  </inkml:definitions>
  <inkml:trace contextRef="#ctx0" brushRef="#br0">103 27 10,'5'-6'57,"-5"6"-18,6-5-10,-6 5-8,5-5-8,-5 5-2,0 0-4,5-6-1,-5 6-2,0 0 1,-7-4-2,7 4-1,-10 0 0,5 0 0,-5 1-1,4 1 0,-3-1 1,1 1-1,-2 2 0,3-1-1,1-1 1,1 1-1,5-3 1,-6 9-1,4-4 1,2-5-1,2 9 2,1-4-2,4-1 1,-1 2-1,2 1 0,2 0 0,0 0 0,-3 2 1,1 0-1,1 2 0,-3 0 0,-1-2 1,0 3-1,0-3 1,-4 0-1,1-2 1,-2 2 0,-3-2 0,-3-2-1,0 3 1,-1-5 0,-3 2 0,0-2-1,0 3 1,0-6-1,-1 0 0,0 0-1,3-4-2,-1 1-4,-1-1-13,5-1-4,-2 0-12,3-3-34</inkml:trace>
</inkml:ink>
</file>

<file path=ppt/ink/ink25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2:10:13.18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 6 65,'0'0'56,"0"0"-28,-4-7-9,4 7-7,0 0-3,0 0-2,0 0-2,0 0-1,0 0-1,4 4 1,-2 2-1,5 2 0,-1 2-1,3 3 1,1 1-1,1 0 0,0 1-1,1 1 0,-1 0 0,2-1 0,-1-2 0,-2 1-1,0-1 0,-2 0 1,-3-2-1,1-1 0,-3-3 0,-1 1 0,0-3 0,-2-5 0,0 0 0,0 0-2,0 0-1,0-1-1,0 1-12,-2-14-4,0 6-9,0-3-24,1-1-28</inkml:trace>
</inkml:ink>
</file>

<file path=ppt/ink/ink25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2:10:13.18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134 31 142,'0'-7'32,"0"-1"-10,0 8-16,2-10-1,-2 10 0,1-6-1,-1 6-2,0 0 0,0 7 1,0 2-1,-3 4 0,-5 4-1,3 2 1,-6 3 0,3 2-1,-5 0 0,0-1 0,0 0 0,2-3-1,4 0 0,-3-6 0,2-1 0,3-1 0,-1-4 0,4 0 0,2-8-1,-9 5-1,9-5-1,-5 0-3,5 0-10,0 0-6,0-3-8,0 3-28,3-11-27</inkml:trace>
</inkml:ink>
</file>

<file path=ppt/ink/ink25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2:10:13.18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54 100 15,'0'0'59,"0"2"-7,0-2-30,0 0-7,0 0-3,0 0-3,0 0-3,0 0 0,0 0-2,0 0 0,0-2-1,0 2 0,3-9-1,1 3 0,-2-2-1,2 0 0,2-2 0,-1 1 0,1-2-1,-2 2 1,3-2 0,-5 4-1,0 1 2,-2 6-1,4-6-1,-4 6 1,0 0 0,-3 12-1,2-3 1,0 4-1,0 4 1,1 1-1,0 4 1,0-1-1,1-2 1,0 0-1,3-1 0,-3-5 0,0-1 1,-1-2-1,0-3 0,0-7 0,-1 7 0,-5-5 1,1 0-1,-4-1 0,-2 0 0,1 0 0,-2 1 0,1-1-1,1 0 1,-1 0 0,4-1-1,2 1 1,5-1 0,-7 2 0,7-2 0,0 0 0,6 3 0,-2-2 0,7-1 0,0 1 0,6-1 1,-2 0-1,3 0 0,-1-1 0,1 0 1,-4-2-1,-1 1 0,-3 1-1,-2-1 0,2 2-5,-10 0-11,3-3-4,-3 3-9,6-7-29,-5 1-27</inkml:trace>
</inkml:ink>
</file>

<file path=ppt/ink/ink25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2:10:13.18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0-1 94,'0'0'38,"0"0"-11,0 0-11,0 0-4,0 0-3,4-1-3,-4 1-1,7 6 0,-7-6-1,5 13-2,-4-5 0,3 5 0,-4-2-1,0 3 0,0-1-1,-7-3-2,5 3-5,-4-6-12,3-3-4,3-4-13,0 0-29</inkml:trace>
</inkml:ink>
</file>

<file path=ppt/ink/ink25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2:10:13.18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5 148,'0'-6'30,"0"6"-9,0 0-16,4 0-1,1 6 1,2 3-1,1 2-2,3 5 1,1-2-1,4 1 0,-3 1-1,1-1 0,1 0 0,-2-1-1,-1-5 1,-3 0-2,2-1-1,-7-5-2,4 2-10,-3-5-6,2-1-7,-3-6-19,2 0-35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6T21:31:46.805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173 12 50,'0'0'62,"8"-12"-22,-8 12-23,0 0-7,0 0-2,0 0-2,-8 0-2,8 0-1,-8 12 0,4-1 0,-7-5-1,7 9 1,-9-3-2,8 6 1,-8-4 0,8 4-1,-8-1 0,3 2 0,2 0-1,-2-4 1,3 2 1,-4 1-2,4-3 1,-1 5 0,3-3 0,2 1-1,-6 0 1,4 1 0,2 1 0,1 3-1,-4 2 0,3-2 0,3-1 0,0 4 0,0 0 0,0-2 0,0 1 0,3-1 0,3 0 0,-2 0 1,2-4-1,3 2 0,-6-3 0,2 0 1,-3-5-1,4 2 0,-4-6 0,-1 0 1,-1-10-1,4 12-1,-4-12 0,0 0-1,0 0-5,0 0-10,0 0-5,8-13-11,-5 4-30,-1-6-22</inkml:trace>
</inkml:ink>
</file>

<file path=ppt/ink/ink25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2:10:13.18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69 0 141,'-9'2'33,"0"2"-11,4 6-14,-4-4-2,7 6-1,-4-3-1,3 4-1,-1 0-1,0-1 0,1-1-2,2 3-1,-1-4 0,-5 1-4,6 2-5,-1-6-10,1 0-6,1-7-18,-1 6-30</inkml:trace>
</inkml:ink>
</file>

<file path=ppt/ink/ink25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2:10:13.18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8 149,'11'-3'29,"-2"0"-8,2 2-15,-5 1-1,5 0-1,-4 1-1,1 3-1,-3 1 1,1 3-2,-4-3 1,-2 5-1,0-3 0,-6 4 0,2-2 0,-5 3 0,1-4 0,1 3 0,-1-3-1,4 1 1,-4-2-1,7 2 1,0-4-1,1 2 0,1 0 0,2-2 0,6 1 0,-1 1 0,3-3 0,0 1 0,2 3-2,-1-8-10,7 1-6,-5-1-6,2 0-14,-2-10-35</inkml:trace>
</inkml:ink>
</file>

<file path=ppt/ink/ink25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2:10:13.18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21 153,'0'0'29,"0"0"-8,9 2-16,-9-2-1,9 0 0,-9 0-2,8 0-1,-8 0-1,7-2 0,-1 1-1,-6 1-4,8-4-12,-8 4-6,6-5-12,0-1-27,-1 1-14</inkml:trace>
</inkml:ink>
</file>

<file path=ppt/ink/ink25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2:10:13.18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21 160,'0'0'26,"0"7"-7,0-7-17,0 0 1,0 0-2,4-3-3,5 1-7,-4-3-10,4 0-9,1-3-19,1 3-24</inkml:trace>
</inkml:ink>
</file>

<file path=ppt/ink/ink25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2:10:13.18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0 140,'2'5'31,"0"1"-11,-2-6-14,6 7-1,-6-7-2,4 3-1,-4-3-1,8 0-1,-8 0-4,8-4-14,-8 4-6,9-8-15,-7 1-31</inkml:trace>
</inkml:ink>
</file>

<file path=ppt/ink/ink25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2:10:13.19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12 76,'0'0'53,"0"-5"-26,0 5-10,0 0-6,0-7-2,0 7-3,0 0 0,2 6-3,0-1 1,4 4-1,-5 1-1,6 5 1,-3 2-1,5-1 0,-1 2 0,1-1-1,1 0 0,2-1-1,-1-1 1,-1-3-1,-1 0 1,0-2-1,0 0 0,-5-4 0,2-1-1,-6-5 0,5 6-2,-5-6-3,0 0-7,0 0-9,5-3-9,-5-5-24,0 0-23</inkml:trace>
</inkml:ink>
</file>

<file path=ppt/ink/ink25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2:10:13.19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155 4 141,'-8'-3'32,"8"3"-11,-5-1-15,-3 1 0,5 4-1,-6 4 0,1 4-2,2 2 0,-4 4-1,-1 2 1,-1 1-2,-2 0 0,0 0 0,2-2 0,0-2 0,2-3-1,2-4-2,3-4 0,5-6-6,0 0-10,0 0-6,1-5-12,7-4-32</inkml:trace>
</inkml:ink>
</file>

<file path=ppt/ink/ink25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2:10:13.19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15 0 123,'0'0'38,"0"0"-14,-4 4-17,4-4-2,-3 11 0,2-4-1,1 6-2,0-2 1,0 6-1,0 0 1,1 4-2,-1-1 0,0 2 0,0-2 0,0-2 1,-1 0-2,0-5 1,-2-3-1,0-2-1,3-2-1,0-6-1,0 0-3,0 0-12,0-3-6,0-5-17,2 0-27</inkml:trace>
</inkml:ink>
</file>

<file path=ppt/ink/ink25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2:10:13.19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12 40 74,'-1'-7'55,"1"3"-19,0 4-23,3-10-3,5 6-1,-1-2-3,6 3-2,-1 1-1,3 0 0,1 2-1,-1 0 0,0 1-1,-2 2 0,-4 2 0,-3 3 1,-4-1-2,-2 3 0,-2-3 1,-4 2-1,-6-2 0,-2 1 1,1 2-1,-2-3 0,-2 2 0,1-2 0,1 2 0,2-2 0,3 3 0,2-4 0,4 2 0,4-2 1,0-6-1,9 7 1,-1-1 0,6-1 0,0 0-1,4 0 1,-3 2-1,5 1 1,-6 1-1,3-3 0,-4 1 0,0 0 0,-3-3 0,-1 1 0,-1 0 0,-4-2-1,-4-3-1,5 1-8,-5-1-10,0 0-5,0 0-18,3-6-38</inkml:trace>
</inkml:ink>
</file>

<file path=ppt/ink/ink25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3-11-18T22:10:13.19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6T21:31:52.228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101 36 10,'5'-15'35,"-5"15"-1,5-13-3,-5 13-9,6-8-4,-6 8-7,0 0-1,0 0-3,0 0-1,0 0-1,-6 13-1,1-2-1,1 4 0,-7 0 0,6 8-1,-5-1 0,3 6 0,-4 2 1,4 3-2,-4 0 0,6 1 1,-5 3-1,3-3 0,4-3-1,-4-1 0,4-4 0,1-2 0,1-8 0,-1-1 0,2-5 0,0-10 1,0 12-1,0-12 0,0 0 0,0 0 0,0 0 0,0-9 1,0 1-1,7-3 0,3-2 0,-1-2 0,6-2 0,3-4 0,6 1 0,-5-2 0,5-1 0,2 2 1,-5 3-1,1-1 0,-4 3 2,-3 5-2,-2 3 0,-1 1 0,-12 7 1,0 0-1,0 0 0,0 0 0,-12 6 0,1 1 0,-1 1 0,-3 3 0,-1-1 0,-1 0 0,1 1 0,2-1 0,0 1 0,5-2 0,-2-4 0,11-5 0,-13 13 0,13-13 0,0 10 0,0-10 0,9 5 0,-2-1 1,3 0-1,5 7 1,-5-4-1,3 1 1,2-2-1,-2 3 0,-3-4 1,0 4-1,-2-2 0,-8-7 0,12 11 0,-12-11 0,0 0 0,9 6 0,-9-6-1,0 0 0,9 2-5,-9-2-6,0 0-9,11 0-8,-11 0-22,17 3-27</inkml:trace>
</inkml:ink>
</file>

<file path=ppt/ink/ink25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2:10:13.19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79 44 55,'0'0'57,"3"-4"-23,-3 4-13,7-5-9,-7 5-3,5-6-1,-5 6-3,7-6 0,-7 6-1,0 0 0,5-5-1,-5 5 0,3-5 1,-3 5-2,0 0-1,0-5 1,0 5 0,-8-4-1,8 4 0,-11-3 0,3 3 0,0-1 0,-2 1-1,3 1 1,-2 2-1,0-1 1,1 2-1,1 0 0,1 2 0,-1 0 0,4 1 0,-1 0 0,1 0-1,2 1 1,1 1 1,2 0-1,4 1 0,0 0 0,2-1 0,2 0 0,3 1 0,1-2 0,-2 0 0,2-1 0,0-1 1,-4 1-1,-1-2 0,-2 2 0,-1-2 1,-4 0-1,-1 0 1,-1 0-1,-2 0 1,-2 0-1,-2 0 1,-2-2 0,-1 1-1,1-1 1,-4 0-1,2 0 0,-1-2 0,2 0 1,1-1-2,0 1 0,-1-1-2,9 0-4,-6 0-11,6 0-2,4-7-8,5 3-21,1-3-37</inkml:trace>
</inkml:ink>
</file>

<file path=ppt/ink/ink25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2:10:13.19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9-1 165,'1'6'26,"-1"1"-5,0-3-13,-4 4-2,1-2-2,2-1-1,0 0-2,1-5-1,0 7 0,0-7-1,3 1-3,-1-4-7,4-2-8,2-2-5,-3-1-13,2-3-34</inkml:trace>
</inkml:ink>
</file>

<file path=ppt/ink/ink25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2:10:13.19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23 11 135,'0'0'36,"1"-6"-12,-1 6-13,0 0-4,0-5 0,0 5-2,0 5-1,0 2-1,0 3-1,-1 2 0,-1 3 0,-1 2-1,1 6 0,0-1 0,0 1 0,-3 3 0,3-1 0,-1 1-1,3-2 0,-1-2 1,0-2-1,1-4 0,0-2 0,1-3 0,1-2 0,2-2 0,3-4 0,0 0 0,-3-3 0,3 0 0,-3 0 0,3-2 0,-4 0-2,3-4 0,-1 3-2,-1-7-7,0 4-9,-3-5-5,0 2-10,-2-4-35</inkml:trace>
</inkml:ink>
</file>

<file path=ppt/ink/ink25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2:10:13.19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12 184,'0'-5'23,"6"4"-4,-3-4-15,6 5 0,2 0-2,0 0-1,1 0-1,2 2-1,0 2-2,-2-4-4,5 5-12,-4-4-3,-1 3-11,-1 0-29,0-1-25</inkml:trace>
</inkml:ink>
</file>

<file path=ppt/ink/ink25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2:10:13.19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19 0 178,'0'0'24,"-9"10"-4,5-4-14,2-1-4,2-5 0,-3 9-2,3-4-4,0-5-14,0 0-4,0 0-7,0 0-24,7-9-35</inkml:trace>
</inkml:ink>
</file>

<file path=ppt/ink/ink25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2:10:13.20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10 57 13,'2'-4'59,"-2"-2"-17,0 0-14,0 6-9,0-8-5,0 8-5,0 0-2,0 0-1,0 0-3,0 0 0,0 0 0,0 0-2,-4 0 0,4 0 1,0 0-2,-3 5 1,3-5-1,0 0 1,0 0-1,0 0 1,0 0 0,0 0-1,2-6 1,-2 6 0,3-10-1,-1 5 1,1-1 0,-1 1 0,-2 5 0,0-5 1,0 5-1,-6 0 0,6 0-1,-5 4 1,1 1-2,4-5 0,-1 11-4,0-6-6,1 2-10,2-2-6,4 1-20,-4 0-32</inkml:trace>
</inkml:ink>
</file>

<file path=ppt/ink/ink25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2:10:13.20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0 110,'0'0'42,"0"0"-16,1 4-16,-1-4-4,0 0-1,0 0 0,4 2-2,-4-2-1,7 0 0,-7 0 0,0 0-1,4 0 0,-4 0 1,0 0-1,0 0 0,0 0 0,0 0-1,-4 0 2,4 0-1,0 0 0,-6 2-1,6-2 1,0 0-1,0 0 0,0 5-1,0-5-7,4 3-11,-4-3-4,5-3-16,-1-1-31</inkml:trace>
</inkml:ink>
</file>

<file path=ppt/ink/ink25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2:10:13.20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7 16 81,'-3'-6'57,"1"2"-24,0-3-19,2 7-4,0 0-3,0 0-2,0 0-1,0 0-2,-2 4 1,4 4-1,0 0 0,2 3 1,2 3-2,-2 5 1,3 2-1,-3 4 1,2 2-1,3 3-1,-5 2 2,2-1-2,-3-3 1,4 0-1,-4-6 0,0 0 1,3-8-1,-3-2 0,1-3 1,1-5-1,-1-1 0,2-3 1,-2-3-2,2-6 2,1-1-1,-2-5 0,3-3 0,-4-3 0,3-5 0,-5-4-1,4-3 2,-3 2-1,0-2 0,0 2 0,0 4 0,-2 3 0,-1 6 0,2 4 1,-1 5-1,0 3 0,-1 6-1,0 0 0,0 0-2,6 4-2,-3 5-8,-2-2-8,3 3-7,-4 0-19,2-1-36</inkml:trace>
</inkml:ink>
</file>

<file path=ppt/ink/ink25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2:10:13.20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10 21 152,'-8'1'30,"5"0"-9,3-1-14,0 0-2,0-4-1,4 3 0,5-1-2,4 0-1,3 2 0,2 0-1,-1 0-1,-1-4-10,3 4-9,-6-2-6,-1-1-15,-2-2-39</inkml:trace>
</inkml:ink>
</file>

<file path=ppt/ink/ink25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2:10:13.20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8 4 55,'0'0'61,"0"0"-24,0 0-21,1-6-7,-1 6-1,0 0-2,0 0-1,0 0-1,0 0 0,0 0-2,0 0 2,0 0-2,0 0 1,0 0-1,0 6 0,-2 2 0,0-1 0,-1 0-1,2 3 0,1 1 1,0-2-2,2 0 1,3-3 0,-2 1-1,2-4 0,1 0 0,1-3-1,-3 0-2,2-3-3,0-2-12,0-3-6,-3-1-12,0-3-32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6T21:31:52.533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77 0 119,'0'0'40,"0"0"-15,0 0-15,0 0-4,-1 12-1,-1-4-1,-8-1-1,7 7 0,-5-1-2,3 5 0,-2-2 0,-3 2 0,4 0-2,-6-7 0,9 2-6,3-13-11,-10 7-6,10-7-15,6-14-28</inkml:trace>
</inkml:ink>
</file>

<file path=ppt/ink/ink25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2:10:13.20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7 7 160,'0'0'28,"-7"-7"-11,7 7-11,0 0-1,-1 4-2,1-4 0,0 8-3,3-1-2,-3-7-2,7 11-15,-2-6-3,-2 0-15,-3-5-29</inkml:trace>
</inkml:ink>
</file>

<file path=ppt/ink/ink25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2:10:13.20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128 2 62,'0'0'40,"0"0"-7,6-2-9,-6 2-8,0 0-6,0 0-2,0 0-2,0 0-1,0 0-1,-6 0-1,2 1-1,-4 4 1,-1 1-1,-1 1-1,-1 1 0,1 1 1,-3 0-1,2 1-1,0-3 1,-1 1-1,3-3 0,0 3 1,4-5 0,5-3-1,-5 6 1,5-6-1,0 0 1,4 6 0,-4-6 0,9 3-1,-2-1 1,2 1 0,-1-2 0,2 0-1,0 1 1,0 0-1,0-1 1,-2-1-1,0 1 0,1 2 0,-4-3 0,-5 0-2,9 2-1,-9-2-3,8 0-11,-8 0-6,10-1-11,-10 1-31,11-8-20</inkml:trace>
</inkml:ink>
</file>

<file path=ppt/ink/ink25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2:10:13.20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29 0 158,'-2'5'30,"2"-5"-9,-7 8-14,0-3-3,6 1 0,-4 1-2,2 2 1,1 1-2,1 2 1,0-2-2,1 1 1,2-1 0,1 0-1,4-3 0,-3 0-1,5-2 1,0-2 0,0-3-2,-2-2-2,4 0-4,-5-5-12,3-2-4,-3-2-17,-1-3-33</inkml:trace>
</inkml:ink>
</file>

<file path=ppt/ink/ink25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2:10:13.20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22-1 134,'-4'-1'36,"-3"1"-11,5 5-16,2-5-3,-7 9-3,6-2-2,1-2-2,1 1-5,-1-6-13,8 8-8,0-8-16,-3 0-32</inkml:trace>
</inkml:ink>
</file>

<file path=ppt/ink/ink25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2:10:13.20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30 0 156,'0'0'29,"0"0"-7,1 3-14,-1-3-3,-1 12 0,-2-3-2,0 3-1,-1 0 0,2 1-1,-1 1 0,-2 0-2,3-1-2,-3-4-5,3 2-14,1-6-3,1-5-15,0 0-38</inkml:trace>
</inkml:ink>
</file>

<file path=ppt/ink/ink25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2:10:13.21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10 6 88,'0'0'40,"0"0"-16,0 0-7,0 0-7,0 0-1,0 0-3,-2 1-1,2-1-2,0 0 0,-8 4 0,8-4-1,0 0 0,0 0-1,0 0 1,0 0-1,0 0 0,0 0-1,0 0 1,0 0-1,0 0 0,5-3 1,-5 3-1,0 0 0,0-6 0,0 6 0,0 0 0,0 0 0,0 0 0,0 0 0,0 0 0,0 0 0,0 0 0,0 0 0,0 0 0,0 0-1,0 0 1,0 0 0,0 0-1,0 0 0,0 0 0,0 0-1,0 0 1,3-3 0,-3 3 0,0 0 0,6 0 0,-6 0 0,0 0 0,0 0-3,6 0-7,-6 0-11,0 0-15,0 0-26</inkml:trace>
</inkml:ink>
</file>

<file path=ppt/ink/ink25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2:10:13.21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48 0 104,'4'5'48,"-4"-5"-26,5 10-10,-5-4-2,2 6-4,-2-2-1,0 3-2,-2 1-1,-4 2 0,-2-2-1,1 0-3,-3 0-1,0-5-8,1-3-11,5-2-10,4-4-30,-3-4-21</inkml:trace>
</inkml:ink>
</file>

<file path=ppt/ink/ink25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2:10:13.21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16 34 76,'0'-8'42,"0"8"-14,0-5-8,0 5-8,0 0-2,-4-2-3,4 2-2,-4 4 0,3 5-2,-4 0 0,5 5 0,-1 1-1,1 5 0,0 0-1,0 2 0,0-1 1,2 0-2,1-2 1,-3-1-1,0-4 0,1-2 0,-1-4 1,0 0-1,0-8 0,0 5 1,0-5-1,0 0 1,0 0-1,1-6 0,2-2 1,-2-1-1,3-4 0,1-2 0,-3-3 0,2-2 0,1-4 0,-4-2 0,3 1 0,-1 0 0,0 5 0,-2 0 0,2 6 0,-1 4 0,-2 10 1,5-2-1,0 7 0,0 6 1,3 2-1,-1 2 1,2 1 0,2 1 0,-1-2-1,1-3 1,-1-2 0,1-4-1,-1-4 1,0-2-1,-3-2 0,3-5 1,-2-2-1,-4-3 0,3-1 0,-4-2 0,2-1 0,-1 1 0,-2 1 0,1 3 0,0 3 0,-3 8 1,4-3-1,0 8 0,0 8 0,0 4 1,1 5-1,-1 5 1,3 1 0,-1 1 0,0 1-1,2-2 1,-4-2-1,3-5 0,-4-2 0,1-5 0,0-3-1,-3-5-1,3-1-2,-4-5-11,0 0-5,5-7-7,-3 1-18,3-3-43</inkml:trace>
</inkml:ink>
</file>

<file path=ppt/ink/ink25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2:10:13.21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16 10 72,'0'0'56,"-6"-5"-26,6 5-17,0 0-3,-4-6-1,4 6-2,0 0-2,0 0 0,0 0-2,0 0 0,-4 3 1,3 4-2,0 0 1,1 3-1,-2 0-1,2 2 0,0-2 1,3 0-2,-2-1 1,4-2-1,1-1 0,-1-4-2,3 0-2,-8-2-12,10-3-5,-4-6-9,-1 1-30,-2-4-23</inkml:trace>
</inkml:ink>
</file>

<file path=ppt/ink/ink25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2:10:13.21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9-1 150,'0'0'29,"-7"-2"-8,7 2-16,0 0-3,-2 6-6,2 0-14,0-6-6,1 6-19,-1-6-27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6T21:31:53.433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39 120 69,'0'0'50,"0"0"-20,0 0-12,4-8-6,-4 8-3,0 0-2,0 0-2,-5 1-2,5-1 0,-7 10-1,0-1 0,2 3 0,2-1-1,1 5 0,2 2 0,0 2 0,0 2-1,0-5 1,7 5 0,5-7-1,4 2 0,-6-5 1,7-3-1,-1-5 1,7-3-1,-6-1 0,1-4 2,-2-5-2,1-5 0,-6-2 0,3-4 0,-1-2 0,-3-2 0,-4-3 0,-2 2 0,-3-1 0,-1 2 1,-3-1-1,-5-2 0,-4 6 0,-6 6 0,2-2 0,-3 10 0,-4 2 1,2 5 0,-1 6 0,4 6-1,-5 6 1,7-2-1,2 7 0,-1-3-1,14 5-3,-11-9-12,12 0-5,2-5-8,8-3-27,0-6-24</inkml:trace>
</inkml:ink>
</file>

<file path=ppt/ink/ink25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2:10:13.21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 16 116,'0'0'42,"-6"2"-16,6-2-14,0 0-6,0 0-1,5 0 0,2-3-2,8 3 0,0-4-1,1 2 1,0 0-2,5 0 0,-5 0 0,-1 1-1,-1 0 1,-4 0-1,-2 1 0,-4 0-1,-4 0-2,6 0-2,-6 0-4,-1 5-11,1-5-7,-11 10-19,2-6-32</inkml:trace>
</inkml:ink>
</file>

<file path=ppt/ink/ink25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2:10:13.21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8 34 96,'-6'3'54,"6"-3"-23,-3 6-15,3-6-7,9 0-2,-2-2-2,7 2 0,-3-2-2,6 1-2,-2-2 0,1 1 0,-1 1-1,-4-2-1,2 2-2,-6-4-2,3 5-9,-5-6-8,0 1-9,-5-1-24,3-1-28</inkml:trace>
</inkml:ink>
</file>

<file path=ppt/ink/ink25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2:10:13.21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88 0 135,'0'0'38,"-8"0"-14,3 1-11,3 9-6,-3-2-2,1 7-1,-2 0-1,-1 3-1,-1 2 0,2 3-2,-4-1 0,3-1 0,0-1-2,0-4-1,6 1-2,-3-9-10,4-1-6,0-7-9,8 0-25,0-2-27</inkml:trace>
</inkml:ink>
</file>

<file path=ppt/ink/ink25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2:10:13.21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16 47 170,'4'3'25,"-4"8"-6,-2-3-15,2 6 0,0 0-1,0 1 0,4 1-2,0-2 2,2-3-2,5-4 0,-1-2 0,2-5 0,1-1-1,1-5 1,0-5-1,-2-2 0,-2-3 0,-4-1 1,-3-2-1,-3-2 0,-7 2 1,-3 3 0,-4 2-1,-2 7 1,-1 2 0,-1 5-1,4 7 0,0 2-2,5 8-6,-2-2-11,8-1-4,0-3-8,6-3-30,7-4-32</inkml:trace>
</inkml:ink>
</file>

<file path=ppt/ink/ink25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2:10:13.21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52 0 116,'-1'6'42,"1"-6"-16,-2 9-12,2-1-7,-3 0-2,0 5-2,-3-2 0,-1 2-3,0 1-4,-3-2-13,4-3-7,-2-2-12,8-7-32</inkml:trace>
</inkml:ink>
</file>

<file path=ppt/ink/ink25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2:10:13.22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31 23 148,'2'-6'31,"-2"6"-10,0 0-13,0 0-2,-5 8-2,5 6 1,-3 3-2,0 6 0,2 4-2,-2 5 1,0-2-1,0 2 0,1-2-1,-1-3 0,1-5 1,1-5-1,-2-7 1,3-3 0,0-7-1,0 0 1,4-1 0,-1-7-1,1-3 0,-1-4 0,2-3 0,-1-3 0,3-6 0,-3 0 0,-1-2 0,2-2 0,-2 1 0,1 1 0,0 6 0,1 3 0,-2 5-1,-1 7 1,-2 8 0,8 0 0,-4 11 0,-1 5 0,1 4 1,1 5-1,1 1 0,1 0 1,1-1-1,-1-3 1,3-4-1,-1-7 0,2-4 1,-3-6-1,2-2 0,-1-7 0,0-4 0,0-2 1,-1-4-1,0 0 0,0-3 0,-2 1 0,2 1 0,-2 4 0,-1 4 0,-1 3 0,-4 8 0,7 0 0,-5 11 1,-2 6-1,0 6 0,0 6 1,-5 4-1,1 1 1,0 0-1,0-1 0,-1-4 1,3-3-2,0-4 0,1-6-2,4-3-7,-3-13-9,8 5-3,-2-8-9,2-5-29,2-6-35</inkml:trace>
</inkml:ink>
</file>

<file path=ppt/ink/ink25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2:10:13.22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 0 160,'0'0'26,"0"0"-11,0 0-8,0 0-2,0 8 0,0-8 0,0 8-3,-1 1 1,1 0-2,-1 5 2,1 0-2,0 1 0,0 3 0,0-2 0,3 2 0,1-3-1,1-2 1,2-3-1,0-4 0,1 0 0,2-6-1,0 0-2,-3-10-6,3-1-11,-4-2-2,1-3-11,-3-2-29,1-3-23</inkml:trace>
</inkml:ink>
</file>

<file path=ppt/ink/ink25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2:10:13.22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18 5 168,'-8'-3'25,"1"1"-6,7 2-13,-4 0-1,4 0-3,0 0-2,0 2-2,5 4-11,1-3-7,1 1-5,-1 0-17,3-3-33</inkml:trace>
</inkml:ink>
</file>

<file path=ppt/ink/ink25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2:10:13.22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33-1 185,'-4'0'22,"4"0"-2,-8 3-15,6 3-1,-1 1-1,0 1-1,0 2-1,-1 2 0,3 0 0,-1 1-1,1-2-1,-1-3-2,2 4-7,0-8-10,0-4-2,0 0-10,6 0-30,-2-6-29</inkml:trace>
</inkml:ink>
</file>

<file path=ppt/ink/ink25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2:10:13.22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25 13 137,'-6'0'36,"1"0"-13,-2-1-9,7 1-6,-7 0-2,7 0-1,0 0-1,2-1-2,5 0 0,3 1-1,1 0 0,2-1 0,4 1 0,0-1-1,-2-1 0,1 0 0,-4 1 0,-1 0 0,-2 0-2,-4 0 0,1 1-3,-6 0-2,0 0-12,0 0-3,-10 8-10,0-6-28,-1 4-22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6T21:31:54.164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73-1 45,'0'0'61,"0"0"-17,0 0-26,9 0-6,-9 0-4,0 0 0,0 0-3,6 16-1,-4-5-2,6 3 1,-4 3-1,4 6 0,-2 2 0,3 4-1,3 3 1,0-1-1,-6 3 1,4 1-1,-5 2 1,-1-1-1,1 2 0,-5 4 0,-5-1-1,-2 2 1,-6 2-1,-2-2 1,-6 4-1,1-6 0,0 1 0,-4-8-1,6-3-2,0-9-10,11-2-7,-3-10-7,10-10-18,0 0-38</inkml:trace>
</inkml:ink>
</file>

<file path=ppt/ink/ink25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2:10:13.22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 38 140,'-4'5'35,"4"-5"-11,2 8-10,-2-8-7,13 1-1,-3-1-2,3-1 0,1-3-2,3 1-1,2 0 0,-4-1-1,2 1-1,-6-4-2,1 6-8,-4-5-8,1 1-4,-5-3-12,-1 1-30</inkml:trace>
</inkml:ink>
</file>

<file path=ppt/ink/ink25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2:10:13.22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118-1 173,'-7'-1'24,"7"1"-4,-9 4-13,7 6-3,-2 1 0,-1 4 0,0 4-2,-1 4 1,-1 0-2,0 6 0,-3-2 0,0 1 0,-1-1-1,1-2 0,0-4 0,2-5-2,2-3-2,1-8-9,5-5-7,3 2-4,7-3-10,0-7-35</inkml:trace>
</inkml:ink>
</file>

<file path=ppt/ink/ink25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2:10:13.22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37 93 171,'0'3'25,"0"2"-6,-4 1-12,4 4-3,-2 1-1,2 1 1,0 0-2,2 2 0,3-4 0,-2 1 0,6-2-1,0-4 0,2-2 0,-1-2 0,2-2 0,2-4-1,1-4 1,-4-1-1,1-7 0,-2-1 1,-4-2-1,-2-4 0,-4 2 0,-4 0 0,-3 2 0,-8 3 1,0 6-1,-3 5 1,-2 4-1,2 7 0,1 5 0,-2 5-2,8 6-6,-1-4-10,6 1-4,6-4-6,5-3-20,7-7-43</inkml:trace>
</inkml:ink>
</file>

<file path=ppt/ink/ink25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2:10:13.22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26 8 90,'0'0'50,"0"0"-24,0 0-10,0 0-5,0 0-4,0 0-1,-6-2-1,6 2-2,0 0-1,0 0 0,0 0 0,0 0 0,0 0-1,0 0 0,0 0 0,0 0 0,0 0-1,0 0 1,0-4 0,0 4 0,0 0 0,0 0-1,-5-2 2,5 2-2,-8 4 1,8-4-1,-4 7 1,4-7-1,-4 9 1,4-9-1,4 6-1,-4-6-1,10 5-7,-10-5-10,11 0-4,-8 0-9,4-2-32,-3 1-21</inkml:trace>
</inkml:ink>
</file>

<file path=ppt/ink/ink25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2:10:13.22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23 8 131,'0'0'32,"0"0"-10,0 0-15,0 0-3,0 0 0,0 0-1,0 0 0,0 0 1,0 5-2,0-5 1,-3 6 0,3-6-1,0 0 0,0 0 0,0 0-1,0 0 1,0 0-1,0 0 1,0 0-1,0-6 1,0 6-1,1-5 0,-1 5 0,0-7 0,0 7 0,0 0 0,-3 0-1,3 0 1,-7 7-1,7-7 0,-5 8 1,5-8-1,-4 9 0,4-9 0,-1 6 0,1-6 0,0 0 1,0 0-1,0 0 0,2-4 0,-2 4 1,0-6-1,0 6 0,0-7 0,0 7 0,0 0 0,0 0 0,0 0 0,-2-4 0,2 4 0,0 0 0,0 0 0,0 0 0,0 0 0,0 0-1,0 0 2,0 0-1,0 0 0,0 0 0,0 0 1,0 0-1,0 0 0,0 0 0,0 0 0,0 3 0,0-3 0,-3 4 0,3-4 0,0 0 0,-5 7 0,5-7 0,0 0-1,0 0 2,0 0-2,0 0-1,4 6-4,-4-6-9,0 0-5,2-4-5,0-1-18,5-3-39</inkml:trace>
</inkml:ink>
</file>

<file path=ppt/ink/ink25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2:10:13.23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73 49 67,'0'0'52,"0"0"-21,-5-4-14,5 4-5,0 0-3,0 0-2,-5-1-2,5 1-1,0 0-1,-6 5 0,3 0 0,1 3 0,-2 1-1,1 5 0,0 1 1,1 5-1,-4 4-1,3 4 0,-3 1 0,2 2 0,-1-1 0,1-3 0,1-3-1,-3-1 1,4-5-1,1-5 1,1-5-1,0-4 0,0-4 0,0 0 1,3-3-1,0-4 0,3-5 0,-2-2 1,3-4-1,1-3 0,-4-3 0,3-2 0,2-3 0,-4-1 0,3 0 0,-3-1 0,2 2 0,0 3 0,-3 1 0,3 4 0,-4 4 0,0 6 0,1 6 0,-4 5 1,5 7-1,-4 7 1,3 4 0,-2 4-1,0 1 1,3-1 0,-3 2-1,1-4 0,0-4 1,3-2-1,-2-6 0,2-3 1,-2-4-1,3-1 0,1-6 0,-2-1 0,1-5 1,2-2-1,1 0 0,0-2 0,1-3 0,-5 2 0,3-2 0,-1 2 0,0 3 0,-4 3 0,2 3 0,-6 8 0,4 0 0,-3 8 0,-1 4 1,0 5-1,-1 7 1,0-1 0,-1 6-1,1 3 0,-4-2 1,3 0-1,-1 0 0,-1-2 0,2-6 0,0-3 0,0-2 1,2-6-1,-1-4 0,1-7-1,0 4 0,0-4-1,0 0-3,2-6-6,3 1-8,-1-3-4,1 0-8,1-2-28,2 2-27</inkml:trace>
</inkml:ink>
</file>

<file path=ppt/ink/ink25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2:10:13.23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28 0 161,'0'0'26,"0"0"-6,0 0-13,0 0-2,0 0 0,-4 2-1,2 5-1,-4 2-1,1 1 0,0 0 0,3 3-1,-1-2 0,3 2 0,0-2 0,2-1-1,2-3 0,3-2 1,3-2-2,-1-3 0,3 0-1,-1-6-1,2 2-4,-4-8-8,1 1-5,-2-2-6,-3 0-17,-2-4-31,-3 1 24</inkml:trace>
</inkml:ink>
</file>

<file path=ppt/ink/ink25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2:10:13.23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46 77 13,'-8'-17'66,"-1"1"-13,0 4-17,3 0-14,-1 1-9,7 11-6,-7-9-2,7 9-2,0 0-1,0 0-3,3 7-6,-3-7-11,7 9-4,-2-7-13,4-2-28</inkml:trace>
</inkml:ink>
</file>

<file path=ppt/ink/ink25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2:10:13.23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167 15 164,'5'-7'24,"-5"7"-5,6-5-13,-6 5-1,5-3-1,-5 3-1,0 0 0,0 0-1,0 6 1,0-6-2,-7 8 1,1-2-1,-4 3 0,-1 0 0,-4 1 0,0 2 0,-2 0-1,-1 0 1,3 1-1,-5-3 1,7 0-1,1 0 1,2-1-1,2 0 0,5-3 0,0 2 0,3-4 1,0 2-1,0-6 0,13 8 0,-4-5 1,3-1-1,0-1 1,5 1-1,0 0 0,2-2 0,-4 2 1,1 0-1,-2-1 0,-2 2 0,-2-1-1,-1 0 0,-9-2-3,10 5-8,-10-5-7,7 0-4,-7 0-9,4-8-30,2 2-29</inkml:trace>
</inkml:ink>
</file>

<file path=ppt/ink/ink25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2:10:13.23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79 41 146,'0'-10'32,"0"4"-10,-1 3-9,1 3-6,0 0-1,0 8-1,-1 2-2,-1 6 0,-1 1-1,2 4 0,-2 6-1,-1 3 0,-3 3 0,1 0 0,-1 1-1,-2-4 0,-1-1 1,1-5-1,1-3 0,5-6 0,-3-7 0,3-2 0,3-6-1,0 0 0,0 0-1,6-8-1,-1-4-1,0-4-1,2-2 1,0-5-2,2-2 2,-3-5-1,2 3 2,-1-5 1,-3 2 1,3 2 1,-5 2 1,1 4 1,0 0 0,0 6 1,-2 2 0,2 6 0,0 3 1,-3 5-1,7-1 0,-1 3-1,-3 6 0,1 3 0,0 3 0,-1 4-1,3 0 1,-4 1-1,1-2 0,3 0 0,-2-3 0,3-1 0,-2-5-1,2-3 1,2-3-1,-2-2 0,0-2 1,3-4-1,-2-3-1,2-3 2,-1-2-2,1-3 1,-2-2 0,0 0 0,-1-3 0,1 2 0,-5 4 0,0 1 0,2 6 0,-4 2 0,-1 7 0,1 6 0,-1 6 1,0 5-1,-1 4 1,0 2-1,-1 3 1,-1 1 0,1 3 0,0 1-1,1 0 0,-3-2 1,1-2-1,0-3 0,2-2-1,-2-3 1,-1-5-2,2-6-1,2 1-3,0-9-6,0 0-9,-4-5-2,4-2-11,5-5-33,3 1-16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6T21:31:55.272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0 26 33,'0'0'55,"0"0"-22,0 0-10,0 0-7,0 0-6,0-12-1,0 12-2,0 0-1,7-4-1,-7 4-2,10-5 0,-10 5 0,11-1-1,-3 0 1,6 1-2,-6 0 0,3 0 1,2 0-2,-2-1 1,-1 1 0,3-1-1,-6 1 0,-7 0 0,11 0 0,-11 0 0,0 0-1,10 0-2,-10 0-2,0 0-9,0 3-9,0-3-13,-8 7-27</inkml:trace>
</inkml:ink>
</file>

<file path=ppt/ink/ink25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2:10:13.23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35 15 176,'7'-10'23,"-7"10"-4,3-5-13,-3 5-2,1 4 0,-1 2-1,0 0-1,-1 5 0,-2-1 0,-2 3-1,0 2 0,0 0 0,-1 2-1,0 1 0,1-1-2,-1-3-1,5 4-8,-2-9-9,3 0-1,0-9-10,0 0-29,6 0-26</inkml:trace>
</inkml:ink>
</file>

<file path=ppt/ink/ink25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2:10:13.23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4-2 83,'-3'-5'55,"3"5"-28,0 0-11,0 0-5,0 0-4,0 0-1,0 0-3,0 2 1,0-2-1,0 8-1,2 0 0,4 2 2,-4 3-2,5 5-1,-2 1 1,4 5-1,-4 2 0,3 3 1,1-1-2,0 2 1,-2-1-1,0 0 0,2-1 0,-1-4 0,-3-2 1,2-4-1,-3-4 0,3-3 1,-5-6-1,-2-5 0,9 0 1,-7-4-1,4-5 0,-2-2 1,3-8 0,-3-1-1,3-6 1,-3-1-1,3-3 1,-4-2-1,2 2 0,-1-2 0,-3 4 0,0 3 0,0 2 0,-1 5 0,0 3-1,0 5 0,0 3 0,0 7-2,0 0-2,0 0-4,3 6-9,-3 3-8,2 2-15,-2 2-32</inkml:trace>
</inkml:ink>
</file>

<file path=ppt/ink/ink25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2:10:13.23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7 55 159,'0'0'29,"-7"-1"-7,6-6-15,3 6-1,5-5-2,3 1-1,1-1-1,4 2 0,2-1-2,0 1 0,0 3-1,1-3-5,1 2-13,-6 0-4,-2-1-11,-2-1-32</inkml:trace>
</inkml:ink>
</file>

<file path=ppt/ink/ink25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2:10:13.23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13 3 48,'0'0'64,"0"-6"-20,0 6-28,0 0-5,0 0-3,0 0-2,0 0-2,-4 9 0,1-2-2,2 5 2,-1 0-2,2 2 1,-2 1-2,2 1 1,0-1 1,0-4-3,1 0 1,2-3-1,3-3 0,-2-3-1,4-1-4,-2-5-7,1-3-10,2-1-10,-1-3-27,-4-4-28</inkml:trace>
</inkml:ink>
</file>

<file path=ppt/ink/ink25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2:10:13.23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16 3 140,'-7'-2'35,"4"1"-14,-4 1-14,7 0-4,0 0-2,0 0-4,0 5-17,0-5-6,9 7-20,-1-3-28</inkml:trace>
</inkml:ink>
</file>

<file path=ppt/ink/ink25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2:10:13.24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110 0 119,'5'0'46,"-5"0"-19,8 0-13,-8 0-8,0 0-1,0 0 0,0 0-3,0 0 0,-8 6-1,0 3 0,-2 1-1,-2-2 1,0 4-1,0-2 1,-4 1-1,3-1 0,2 0 1,1 0-1,2-4 1,5 0-1,3-6 0,0 6 1,4-5-1,5 2 1,2-3-1,5 0 1,-2 0-1,3 0 0,-1 1 1,1 0-1,-5 1 0,1-1 0,-3-1 0,-1 2-1,-2-2-1,-2 2-3,-5-2-9,8-2-8,-8 2-8,10-7-28,-8 1-33</inkml:trace>
</inkml:ink>
</file>

<file path=ppt/ink/ink25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2:10:13.24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22-1 141,'0'0'36,"0"0"-12,0 3-15,0-3-4,-5 15-1,0-6 0,3 5-2,-4-1-1,4 2 0,1 1 0,0-2-1,1-3 0,0-2 0,2-4 0,-2-5 0,10 8-2,-10-8-2,11-3-8,-6-3-10,1 0-7,1-4-26,-3 0-31</inkml:trace>
</inkml:ink>
</file>

<file path=ppt/ink/ink25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2:10:13.24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9 7 142,'-4'-4'36,"-2"0"-13,6 4-14,0 0-4,0 0-4,0 0-2,0 7-7,0-7-13,9 8-8,-2-4-24,-2-1-28</inkml:trace>
</inkml:ink>
</file>

<file path=ppt/ink/ink25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2:10:13.24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24 0 146,'0'0'33,"0"0"-9,-6 0-16,6 6-2,0-6-1,-3 12-2,-1-5-1,1 4-1,1-2 0,1 2-1,0 2-2,-3-3-5,4 0-13,0 0-5,0 1-16,0-3-38</inkml:trace>
</inkml:ink>
</file>

<file path=ppt/ink/ink25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2:10:13.24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44 1 170,'3'5'28,"-3"-5"-7,9 11-16,-8-3-2,-1 8-1,0-3 1,-4 3-2,-4 1-2,-1-1-4,4 1-13,-6 0-6,1-5-10,1-4-36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6T21:31:55.585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0 14 102,'0'0'48,"0"0"-20,0 0-18,0 0-2,2 0-2,9 0-2,-1-1-1,7-1 0,-2-1-2,1 0 1,1-1-2,-1 4 1,-1 0-1,-5 0 0,3 0-1,-3 0-2,-3 3-10,-7-3-8,13 5-11,-13-5-26,10 3-20</inkml:trace>
</inkml:ink>
</file>

<file path=ppt/ink/ink25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2:10:13.24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36 61 134,'-2'-6'37,"2"6"-17,0 0-11,-7 0-2,7 9-1,-1-2-2,1 8-2,-1 1 1,0 5-2,-2 3 0,-1-1 0,2 0-1,0-2 1,-3-2-1,2-1 1,2-6-1,0-4 1,-1-3-1,2-5 1,0 0-1,0 0 1,0 0-1,4-9 0,-3-1 0,0-2 0,2-5 1,0 1-1,-1-5 1,-1-2-2,3 1 1,1-2 0,-2 2 0,5 0 0,1 1 0,-4 3 1,3 3-1,1 3 1,-4 4-1,0 4 0,-5 4 1,9 4-1,-7 6 1,-1 4-1,1 1 1,1 1-1,1 4 1,1-3-1,2 0 0,-2-3 1,1-6-1,3-2 0,-2-4 0,2-1 1,0-3-1,-1-4 0,3-2 0,-2-3 0,1-1 0,0 0 1,0-2-1,-3-2-1,-1 2 1,2 2 0,-4 3 0,2 2 0,-6 7 0,3 0 1,-1 7-1,-2 5 0,0 3 1,0 5-1,-2 1 1,2 3-1,0 2 0,0-4 0,3 0 0,-2 1 0,3-4 0,-3-3 0,0 0-1,0-6 0,1 0-3,-2-10-2,5 12-9,-5-12-9,6 3-7,-1-4-31,4-3-28</inkml:trace>
</inkml:ink>
</file>

<file path=ppt/ink/ink25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2:10:13.24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7-1 169,'0'0'27,"-2"7"-7,2-2-14,0-5-2,-3 11-1,2-3-1,1 3 0,0 2-2,2-3 1,1-1-1,0-2 0,4-1-1,-2-3-2,2 0-2,-1-4-12,4-2-5,-3-5-11,2-2-26,1-2-30</inkml:trace>
</inkml:ink>
</file>

<file path=ppt/ink/ink25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2:10:13.24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43 0 152,'-9'0'32,"-2"0"-11,2 6-13,-1-3-5,10-3-5,-4 9-16,4-9-6,3 5-16,3-5-32</inkml:trace>
</inkml:ink>
</file>

<file path=ppt/ink/ink25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2:10:13.24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89 33,'0'0'63,"-1"4"-15,1-4-31,0 0-5,6 0-4,-6 0-2,7 0-1,-7 0-2,11-5-1,-4 0 1,-1 1-1,-1-3 0,4 2 0,-3-3 0,1 2 0,1-4-1,1 3 0,-4-2 0,3 1 0,0 1 0,-2 3 0,0-1-1,-1 2 1,-5 3 0,7 0-1,-7 0 0,8 7 1,-6 1-1,2 0 1,2 1-1,-3 0 2,3-1-2,-2 0 0,3-2 0,-3-2 1,4-3-1,-2-1 0,0 0 0,2-2 1,1-3-1,0-1 0,0-1-1,1-2-4,5 4-12,-4-3-6,1-1-10,2 0-33</inkml:trace>
</inkml:ink>
</file>

<file path=ppt/ink/ink25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2:10:13.24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7 14 112,'-7'-2'44,"7"2"-19,0 0-14,0 0-1,5-1-4,0-1-1,7 2-1,0-1-2,3 1 2,2-2-2,3 2-1,-2 0 0,1 0 0,-1-1-1,-6 0 1,1 0-1,-3-1 0,-3 2 0,-7 0-1,7-2-1,-7 2-1,0 0-3,-4 0-4,1 5-10,-6-2-8,-1 5-25,-1-3-20</inkml:trace>
</inkml:ink>
</file>

<file path=ppt/ink/ink25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2:10:13.25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 50 96,'-1'5'54,"1"-5"-23,6 2-17,0-6-5,4 4-2,1-5-2,1 2-1,2 0-1,2 1-1,-2 0-1,2-1 0,-4 0 0,-1 0-1,-1-2 0,1 1-1,-5 2-2,-3-2-8,-3 4-10,4-6-5,-4 6-19,0-8-36</inkml:trace>
</inkml:ink>
</file>

<file path=ppt/ink/ink25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2:10:13.25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74 0 163,'-7'1'27,"7"-1"-7,-7 7-14,3-1-2,1 2 0,1 3-1,-2 4-1,0-1-1,3 3 1,-4 2-1,1 1-1,0 4 0,-2-6 0,1 1-1,-2-3-1,5 0-3,-6-6-6,7-3-9,1-7 20</inkml:trace>
</inkml:ink>
</file>

<file path=ppt/ink/ink25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2:10:13.25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7 14 112,'-7'-2'44,"7"2"-19,0 0-14,0 0-1,5-1-4,0-1-1,7 2-1,0-1-2,3 1 2,2-2-2,3 2-1,-2 0 0,1 0 0,-1-1-1,-6 0 1,1 0-1,-3-1 0,-3 2 0,-7 0-1,7-2-1,-7 2-1,0 0-3,-4 0-4,1 5-10,-6-2-8,-1 5-25,-1-3-20</inkml:trace>
</inkml:ink>
</file>

<file path=ppt/ink/ink25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2:10:13.25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 50 96,'-1'5'54,"1"-5"-23,6 2-17,0-6-5,4 4-2,1-5-2,1 2-1,2 0-1,2 1-1,-2 0-1,2-1 0,-4 0 0,-1 0-1,-1-2 0,1 1-1,-5 2-2,-3-2-8,-3 4-10,4-6-5,-4 6-19,0-8-36</inkml:trace>
</inkml:ink>
</file>

<file path=ppt/ink/ink25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2:10:13.25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74 0 163,'-7'1'27,"7"-1"-7,-7 7-14,3-1-2,1 2 0,1 3-1,-2 4-1,0-1-1,3 3 1,-4 2-1,1 1-1,0 4 0,-2-6 0,1 1-1,-2-3-1,5 0-3,-6-6-6,7-3-9,1-7-6,0 0-19,0 0-33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6T21:31:57.613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34 170 35,'0'0'37,"0"0"-7,0 0-3,0 0-10,0 0-4,0 0-4,0 0-2,0 0-1,-5 0-2,5 0-1,0 0 1,-6 6-2,6-6 1,-9 10-1,9-10 1,-6 7-2,6-7 1,-7 11-1,7-11 0,-1 9 0,1-9-1,0 11 1,0-11 0,0 16 0,0-16-1,0 15 1,0-4 0,1-1-1,-1 1 1,5 3 0,-5-4-1,5 4 1,-3-2-1,1 3 0,0-7 1,7 4 0,-5-2-1,5-2 1,-2 1-1,4-4 1,-1-2 1,1-3-2,1 0 1,2 0-1,0-3 1,-2-5 0,2-1-1,-3 4 1,1-6-1,3 0 1,-6 1-1,0-6 1,3 4-1,-8-3 1,4 2-1,-3-5 1,-3-1-1,2 2 0,-3-2 1,-2-1 0,0 3-1,-2-4 1,-4 0-1,1 0 1,-5 5-2,3-5 2,-6 1-1,3 4 0,-5-1-1,2 4 1,-3 4 0,-1 2 0,1 6 0,-3 1 0,3 10 0,-1 4 0,1 6 0,-1 2 0,4 3-1,2-1-2,4 5-9,4-4-8,3-6-6,0-3-16,5-8-34</inkml:trace>
</inkml:ink>
</file>

<file path=ppt/ink/ink25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2:10:13.25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13 79 165,'0'0'26,"0"9"-6,0-1-14,2 3-1,0 1-2,2 1 0,2 0-1,0-1 0,3 0 0,2-1-1,-2-6-1,2 0 1,0-5 0,1-5-1,-1-4 1,2-1 0,-4-6-1,1 0 0,-3-4 1,-3 0 0,-4-1-2,-2 2 2,-6 2-1,-4 2 0,-4 4 0,0 2 0,-1 6 0,-2 3 0,1 8 0,3 2 0,3 5-2,2-3-2,7 5-11,2-5-6,2-4-6,6-4-19,4-4-40</inkml:trace>
</inkml:ink>
</file>

<file path=ppt/ink/ink25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2:10:13.25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73 0 159,'-2'7'27,"0"-1"-6,0 0-15,2 6-2,-1-2 1,1 5-3,-3 0 0,-2 0-2,-1 3 0,-2-2-2,1 1-5,-4-4-12,3-2-4,-2-4-12,3-2-31</inkml:trace>
</inkml:ink>
</file>

<file path=ppt/ink/ink25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2:10:13.25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19 63 145,'0'0'30,"0"-9"-8,0 9-16,0 0 0,0 0-2,1 8 1,-1 3-1,0 4-1,0 4 0,0 3-1,-1 2 0,-3 2-1,2 0 0,-1-1 0,-1-2 0,1-4-1,2-5 1,-1-2-1,2-5 0,0-7 0,0 0 1,0 0-1,3-10 0,-1-3 0,2 0 0,-3-5 1,1 0-1,0-2 0,-1-2 0,0-3-1,-1 0 1,2 2 0,-1-1 0,0 2-1,2 1 1,-1 2 0,2 5 0,0 3 0,2 4 0,-1 6 0,1 1 1,0 8-1,1 3 0,-2 6 1,2 0 0,0 3 0,-2 1-1,1-3 1,-1-1 0,0-4 0,1-1-1,0-6 0,1-1 0,0-5 1,1-4-1,1-3 0,1-3 0,-1-2 0,2-2 1,-2-2-2,-2-1 1,0 0 0,-1 2 0,-4 3-1,2 2 1,-4 10 0,0 0 0,0 0 1,4 10-1,-4 6 1,0 4-1,0 5 1,0 4 0,0 0 0,0 2-1,0-2 1,0-1-1,0-3 1,0-4-1,1-3-1,-1-7 1,1-5-2,-1-6-1,2 6-6,-2-10-8,0 4-5,0-11-6,2 1-22,-1-3-41</inkml:trace>
</inkml:ink>
</file>

<file path=ppt/ink/ink25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2:10:13.25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 3 79,'0'0'55,"0"0"-21,0 0-18,0 0-4,0-4-3,0 4-2,0 0-2,0 5 0,0-5-1,0 7-1,-1 0 0,0 0-1,0 1 0,1 3-1,0-4 0,0 2 0,3 0 0,1-1-1,0-1 1,3-2-2,-1-2 1,0-3-1,3 0-2,-4-2-6,5-3-11,-2-1-2,1-4-11,-4-2-27,4 0-27</inkml:trace>
</inkml:ink>
</file>

<file path=ppt/ink/ink25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2:10:13.25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11-1 166,'-6'1'25,"1"2"-6,5-3-11,-1 5-7,1-5-3,9 7-15,-2-4-2,-1-2-12,1-1-25,0-1-25</inkml:trace>
</inkml:ink>
</file>

<file path=ppt/ink/ink25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2:10:13.26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39 13 104,'0'0'47,"0"-6"-19,0 6-14,0 0-5,-2-6-2,2 8-1,0-2-2,-3 9 0,1-2-1,-1 5-1,-1 0 0,2 5 1,-3 0-2,1-1-1,1-1 1,-2 1-1,2-3-1,0-5-1,3 2-5,0-10-12,0 0-3,4-4-9,3-5-28,0-5-25</inkml:trace>
</inkml:ink>
</file>

<file path=ppt/ink/ink25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2:10:13.26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 13 131,'0'0'36,"-5"0"-13,5 0-10,0 0-6,0 0-2,0 0-1,4 0 1,4 0-3,0-1 0,3 1 0,2 0 0,0-3-2,3 2 1,-3-1-1,2 0 1,-4 1-1,-1-1-1,-4 1-1,0 1-3,-6 0-8,0 0-6,0 0-6,-7 0-16,-2 1-34</inkml:trace>
</inkml:ink>
</file>

<file path=ppt/ink/ink25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2:10:13.26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18 159,'0'0'27,"0"0"-7,8 6-11,-3-7-2,9 1-3,-2-1-1,1 0 0,3-1-2,-1 0 0,2 0 0,-3 0-1,-1-1-1,-3 1-1,0 2-3,-4-2-11,0 0-5,-6 2-6,6-5-20,-6 5-31</inkml:trace>
</inkml:ink>
</file>

<file path=ppt/ink/ink25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2:10:13.26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91 0 159,'-3'2'27,"3"-2"-6,-7 6-13,6 1-3,-5 1 0,2 4-2,-2 0 1,2 2-3,-2 2 1,2 2-1,-4-1 0,3 1-1,-3-2 1,3 0-1,-3-3 1,1 0-2,3-4 0,-1-2-1,4-1-2,1-6-11,0 0-5,0 0-6,6-4-16,-1-5-36</inkml:trace>
</inkml:ink>
</file>

<file path=ppt/ink/ink25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2:10:13.26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24 69 153,'0'0'28,"0"0"-7,0 0-15,0 0-2,-2 2 0,1 6 0,-5 0 0,4 5-2,-2-4 1,0 5-1,1 2 1,2-2-2,1-2 0,1 1 1,2-5-1,5 0 0,1-3 0,1-3 0,3-2-1,0-2 0,1-2 0,1-4 0,-2-1 0,2-2 0,-3-1 0,-2-3 1,-4-2-1,-1-1 0,-3 0 0,-2-2 0,-1 3 0,-5 0 1,0 3-2,-4 3 2,-2 5-1,-3 4 0,3 2 0,0 5 0,0 3 0,1 0-2,3 6-5,-2-5-10,7 1-4,3-3-5,0-1-22,5-5-40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9T11:03:56.19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201 31 60,'0'0'56,"7"-9"-27,-7 9-9,0 0-7,2-11-5,-2 11-1,0 0-3,0 0 1,-5-8-2,5 8-1,-12-2-1,4 2 1,0 0 0,-4 0-1,4 0 0,-4 5 0,-4-3 0,5 3 0,-1-2-1,-1 3 1,-1-2-1,0 4 1,0-3-1,5 3 0,-2 1 1,0 0-1,6 0 0,-1 1 0,1-2 2,4 4-4,-1 0 2,2-1 0,0 1-1,0-2 0,5 0 1,4 1 0,-4-2-1,6-1 1,-4-1 1,7-3-1,1 1 0,0 0 1,1-3-1,1 0 0,-2 0 0,3-2 0,-4 0 0,0-3 0,-3 0 0,-2-1-1,2 3 0,-11 1-1,11-7-2,-11 7-7,6-7-11,-6 7-11,0 0-27,3-12-20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3-11-16T21:27:40.25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0,'0'0,"0"0,0 0</inkml:trace>
</inkml:ink>
</file>

<file path=ppt/ink/ink26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2:10:13.26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52 25,'0'0'54,"0"0"-21,0 0-11,0 0-4,0 0-4,0 0-5,0 5-2,0-5-1,0 0-2,0 0 0,0 0-1,0 0 1,0 0-1,0 0-1,0 0 1,0 0-1,0 0 0,0-3 0,0 3-1,3-5 0,2 0 0,-1-2 1,3 2-2,1-1 0,-1 1 1,1 0-1,-2 0 1,3 0-1,-3 2 1,0 0-1,-1 3 1,-5 0-1,8 4 1,-8-4-1,7 11 0,-5-3 1,2 1-1,1 1 0,-1 0 1,1-2-1,0 0 0,-1-1 1,3-2-1,-1-1 0,-1 0 1,0-3 0,0-1-1,1 0 0,0-3 1,1 0-1,3-4-1,-3 3-2,-1-3-6,5 1-9,-3-1-4,1 0-13,0-4-31</inkml:trace>
</inkml:ink>
</file>

<file path=ppt/ink/ink26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2:10:13.26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30 26 23,'-4'-4'22,"4"4"-5,0 0-10,-5-8-4,5 8 1,0 0 3,-8-7 4,8 7 5,-4-3 0,4 3-1,0 0 0,-6-4-3,6 4-3,0 0-2,0 0 0,0 0-2,-3 1-1,3-1-1,0 0-1,0 8 1,0-8-1,0 0 0,1 6 0,-1-6 0,0 0-1,4 1 0,-4-1 0,0 0 0,0 0 1,6 0-1,-6 0 0,0 0 0,0 0-1,1-5 1,-1 5 0,0 0-1,0 0 1,0 0-1,0 0 0,0 0 1,0 0-1,0 0 0,0 0 1,1 3-1,-1-3 1,0 0 0,0 0-1,0 0 0,0 0 0,0 0-2,6 8 0,-6-8-6,1 8-7,-1-2-7,2 2-8,0-1-25,3-1-25</inkml:trace>
</inkml:ink>
</file>

<file path=ppt/ink/ink26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2:10:13.26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35 13 151,'0'0'26,"-4"2"-11,4-2-9,0 0-1,0 0-1,0 0-1,0 0 0,0 0 0,0 0-1,0 0 0,0 0 1,0-3-2,0 3 1,0 0-1,0 0 0,-5-2 0,5 2 0,0 0 1,-4 0-2,4 0 1,0 0-1,0 0 0,0 0 1,0 0-1,2-2 0,-2 2 0,0 0 1,7-2 0,-7 2 0,0 0 0,-6 3 0,2 0 0,-3 0-1,2 0 1,5-3 0,-8 8-1,8-8 0,0 5-2,0-5-2,11 0-13,-2-3-3,-5-1-6,3-5-18,-2-6-40</inkml:trace>
</inkml:ink>
</file>

<file path=ppt/ink/ink26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2:10:13.26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59 33 141,'-4'-8'32,"4"8"-11,-2-5-12,2 5-2,0 0-2,0 9-1,0-2 0,0 6-1,0 2-1,-3 4 0,1 3 0,0 1-1,0 3 0,-4 0-1,2-4 1,1 0 0,-3-2-1,3-2 0,-1-5 1,2-3-1,0-3 1,2-7-2,-2 6 1,2-6 0,0 0 1,-5-6-1,5-1 0,-3-2 0,2-3-1,0-2 2,0-2-1,1 0 0,0-5 0,0-1 0,0 0 0,3 1 0,1-1 0,2 1 0,1 2 0,-2 0 0,3 4 0,-2 2 0,1 3 0,0 2 0,-3 3 0,3 5 0,-7 0 1,5 8-1,-1 4 0,-3 2 0,0 1 1,1 3-1,0-1 1,3 0-2,-3-1 2,3-1-1,2-4 0,1-3 0,-3-3 0,4-3 0,1-2 0,-1-1 1,2-6-1,0-2 0,-1-1 0,3-4 0,-3-1 0,-1 0 0,2 0 0,-5 0 0,0 3 0,2 0 0,-6 4-1,-1 3 1,-1 5 0,2 3 0,-2 5 0,0 4 0,0 3 1,0 5 0,0 3 0,1 2-1,0 1 1,0 1-1,3-1 1,-3-1 0,1-4-1,-1-1 0,1-5 0,1-5 0,-3-1-2,0-9-1,1 5-6,-1-5-7,0-4-6,-4-3-7,4-3-21,-1-1-41</inkml:trace>
</inkml:ink>
</file>

<file path=ppt/ink/ink26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2:10:13.26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 79 67,'0'0'39,"0"0"-8,-3 1-11,3-1-7,0 0-2,0 0-4,0 0-2,0 0-1,0 0 0,0 0 0,-4-3-1,4 3 0,0-8-1,4 3 1,-2-2-1,2 2 0,2-3 0,-1 1 0,2-1-1,2 2 1,0 0-1,-3-1 0,2 4-1,0-2 1,-4 3 0,2 0 0,-6 2-1,6 4 1,-1 1-1,-3 2 1,1 2 0,2 2-1,0 1 0,1 0 1,3-1-1,-4-1 1,2-1-1,2-2 1,-3-2-1,2-2 1,0-3-1,1 0 0,-2-3 1,2-2-1,0-1 0,1-1 0,-2 0-2,-2-2-3,3 5-12,-4-3-3,0 2-6,1-4-20,-3 2-38</inkml:trace>
</inkml:ink>
</file>

<file path=ppt/ink/ink26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2:10:13.27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9 1 153,'0'0'28,"-4"-2"-9,4 2-13,0 0-1,0 4-1,0-4-1,0 9-1,0-1 0,0 0 0,0 0-1,0 4 0,0-1 0,0 0 0,-1-1 0,0 1-1,-2-4 1,3 1-1,3-3 1,-3-5-1,6 4 0,1-4-1,3 0-3,-5-5-7,5 0-8,-2-4-6,2 0-15,-1-2-34</inkml:trace>
</inkml:ink>
</file>

<file path=ppt/ink/ink26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2:10:13.27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18 5 158,'-7'-3'26,"2"3"-7,-1-1-11,6 1-6,0 0-2,-2 4-8,2-4-11,1 6-6,-1-6-18,7 1-27</inkml:trace>
</inkml:ink>
</file>

<file path=ppt/ink/ink26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2:10:13.27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129 12 144,'7'-3'30,"-7"3"-10,10-6-14,-10 6 0,8-3-1,-8 3-1,0 0-1,0 0 1,0 3-2,0-3 0,-8 10 0,0-5 0,2 2 0,-7 1-1,1 1-1,-1-1 1,0 1-1,-4 0 1,2 1-1,4 0 1,-2-2-1,5-1 0,0 0 0,2-2 0,6-5 1,-3 9-1,3-9 1,3 6-1,-3-6 1,9 5-1,-2-4 1,2 2 0,1-1-1,1-1 1,0 1-1,-1-2 0,3 3 1,-2-1-1,0 1 0,-1-1-2,-1-2-1,1 6-8,-5-6-9,3 2-3,-1-3-11,-2-1-33</inkml:trace>
</inkml:ink>
</file>

<file path=ppt/ink/ink26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2:10:13.27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54 44 140,'-1'-9'31,"1"2"-9,-3 1-13,3 6-3,0 0-1,0 0 0,0 0 0,-3 6-1,1 5-1,1 4 0,-4 2 0,2 4-1,0 1-1,-1 3 0,-1 1 0,0 0-1,0 1 1,2 0-1,-2-3 0,2-1 1,1-5-1,2-1 0,-1-6 0,1-4 0,1-2 0,-1-5 0,5-4 0,0-3 0,-4-1 0,2-4 0,1-3 0,-1-1 0,-2-4 0,0-1 0,0-1-1,0-3 1,0 0 0,3-4 0,-3 4 0,1-1 0,1 3 0,4 2 0,-4 3 0,1 3 0,0 3 0,-1 6 0,-3 6 0,6 0 1,-3 6-1,-1 5 0,3 3 0,-2 3 0,2 4 1,0 0-1,3-1 0,-2 1 0,1-4 1,1-2-2,2-1 1,-3-5 1,1-4-1,1-3 0,2-2 0,-2-5 0,0-3 0,1-2 0,0-5 0,-1-1 0,-2-4 0,1 1 0,0-2 0,-3 2 0,1 3 0,-4 3 0,0 5 1,-2 8-2,0 0 2,0 8-1,-1 7 0,-1 6 0,-2 1 1,0 3-1,1 2 1,2 3-1,-4 0 0,4 2 1,1-4-1,0-2 0,0-4 0,0-3 0,1-3 0,1-7-1,-2-9-3,0 0-5,0 0-7,3-14-6,-4 2-6,-6-6-20,4-1-43</inkml:trace>
</inkml:ink>
</file>

<file path=ppt/ink/ink26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2:10:13.27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54 33,'0'0'46,"0"0"-2,0 0-25,0 0-5,0 0-2,0 0-4,0 0 0,0 0-2,0 0 1,0 0-2,0 0 0,5-5-1,-4 0 0,6 2 0,-3-2-1,5-1 0,-1 2-1,2-2-1,-4 0 1,3 2-1,-1 1 0,0 0 0,-4 0 0,3 3-1,-7 0 1,5 1-1,-5-1 1,6 9-1,-3-2 1,1 2 0,0-1-1,2 1 1,0 0 0,2 0-1,-1-4 0,-1 2 1,2-3-1,-1-2 1,0-1-1,1-1 1,1 0-1,0-1 0,-2-1 1,-1-1-2,2 2-1,-5-4-2,6 5-10,-9 0-6,4-7-5,-2 0-12,1 2-37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3-11-16T21:37:27.45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104-1,'0'0,"0"0,0 0,0 0,0 0,-78 105,69-132,-9-51</inkml:trace>
</inkml:ink>
</file>

<file path=ppt/ink/ink26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2:10:13.27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16 1 96,'0'0'48,"0"6"-25,0-6-11,0 6-2,0-6-1,0 5-2,0-5-2,-3 6 0,3-6-1,-1 6 0,-2-2-2,2 2 0,0 2 0,0 1-1,0-1 1,-1 4-1,1 0 0,-1-1-1,2 0 1,0-1-1,2-2 1,2-2-1,-1 0 0,4-4 0,0-1 0,1-1-1,2-1 0,-2-5-3,4 3-6,-5-5-10,3 2-2,-6-5-15,2 2-30</inkml:trace>
</inkml:ink>
</file>

<file path=ppt/ink/ink26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2:10:13.27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8 178,'0'0'22,"-1"-8"-4,1 8-13,0 0-2,0 0-2,0 0 0,3 0-2,-3 0-2,0 0-9,2 6-7,-2-6-5,0 0-16,5 5-32</inkml:trace>
</inkml:ink>
</file>

<file path=ppt/ink/ink26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2:10:13.27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53 0 152,'0'0'29,"0"0"-9,0 0-12,0 0-2,0 0-2,0 3 0,0-3-1,-4 7-1,2-1 0,-1 1 0,-1 1-1,-1 4 0,-1-4 0,3 4 0,-4-2 0,4 3-1,-5-3 0,5 1 0,0-1-2,3-10-3,-1 11-12,1-11-3,0 6-7,0-6-20,4-3-37</inkml:trace>
</inkml:ink>
</file>

<file path=ppt/ink/ink26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2:10:13.27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23 24 13,'0'0'35,"3"-6"-2,-3 6-2,0 0-8,1-7-6,-1 7-4,0 0-3,3-5-3,-3 5-1,0 0 0,0 0-2,0 0 0,0 0 0,0 0-2,0 0 1,0 0-1,-1-6 0,1 6-1,0 0 0,0 0 1,0 0-2,-3 5 1,3-5 1,-2 6-1,2-6 0,-1 10 1,1-10-1,-5 11 0,2-4 0,2 2 0,-1 1 1,1 2-1,-4-1 0,4 0-1,-1 0 0,1-2 1,1 0-1,0-2 0,0-1 1,0-6-1,3 6 0,-3-6 0,8 4 1,-1-3 0,-2-1-1,3 0 0,-3 0 1,3 0-1,1-1 1,-2 0-1,0-1 0,0 0 0,0 0-2,-1-2 0,3 2-3,-8-4-9,5 2-4,-3-3-6,-2 2-11,0-3-31,0 0-8</inkml:trace>
</inkml:ink>
</file>

<file path=ppt/ink/ink26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2:10:13.27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0 43,'0'0'42,"0"0"-4,0 0-24,0 0-2,0 6-1,0-6-2,0 0-2,0 0 0,0 0-1,0 0 0,0 0-1,0 0-1,0 0-1,0 0-1,0 0 0,0 0-1,3-3-1,-3 3 0,0 0 0,0 0 1,0 0-1,5 0 0,-5 0 0,0 0-1,1 6 1,-1-6 1,0 0-1,3 5 0,-3-5 0,0 0 0,0 0 1,5 0 0,-5 0-1,0 0 1,0 0-1,0 0 0,5-4 0,-5 4 0,0 0 0,0 0 0,0 0 0,0 0 0,0 0 0,0 0 1,0 0-1,0 0 0,0 0 1,0 0-1,0 0 1,0 0 0,0 0 1,0 0-1,0 0-1,0 0 1,0 0-1,0 0 0,0 0 0,-3 1-2,3-1-5,0 0-11,0 0-3,0 0-10,2 0-26,-2 0-26</inkml:trace>
</inkml:ink>
</file>

<file path=ppt/ink/ink26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2:10:13.28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7 18 83,'-4'-5'58,"2"-2"-35,2 7-8,0 0-4,0 0-3,-2-5-2,2 5-2,0 0-1,0 6-1,2 2 1,2 2-1,0 0 0,2 8 1,0-3-2,3 8 0,-1 1 0,1 3 0,-1 2 0,1 0 0,0-1 0,-1 3 0,-3-3 1,2-1-2,-2-3 1,0-6-1,-3-1 0,3-6 0,-3 0 0,-1-5 0,-1-6 0,0 0 0,4-12 1,-2 5-1,0-4 0,-1-5 0,0-3 1,-1-5-1,0-1-1,0-1 1,0-5 0,0 3 0,0-1-1,1 2 1,3-1 0,1 4 0,-3 3 0,5 5 0,-3 0 0,3 4-1,-3 0 0,2 4-1,-6 8-1,3-6-4,2 11-6,-5-5-11,-3 15-10,-1-7-32</inkml:trace>
</inkml:ink>
</file>

<file path=ppt/ink/ink26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2:10:13.28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28 134,'0'0'37,"0"0"-13,-1-5-16,1 5-2,2-3-1,-2 3-1,13-4-2,-4 2 1,2 1-1,0-2-1,-1 2-2,1-2 1,-2 1-2,2 2-2,-4 0-10,-1 0-9,2-2-9,-1 2-33,-4-2-20</inkml:trace>
</inkml:ink>
</file>

<file path=ppt/ink/ink26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2:10:13.28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5-1 155,'0'0'29,"0"0"-11,-3 0-13,3 0 1,0 0-2,0 8-1,-2 2 0,2 1-2,0 2 0,0 3 0,0-2-1,1 1 1,0-2-1,2-2 0,2-4 0,-5-7-1,6 8-1,-6-8-3,9 1-11,-3-6-8,-3-3-13,0-4-31</inkml:trace>
</inkml:ink>
</file>

<file path=ppt/ink/ink26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2:10:13.28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31 6 123,'-7'-5'43,"2"5"-16,-4 0-14,6 4-8,3-4-1,-4 7-2,4 1-3,-2 0-15,2-3-7,0-5-14,9 4-31</inkml:trace>
</inkml:ink>
</file>

<file path=ppt/ink/ink26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2:10:13.28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27 0 118,'0'0'41,"-2"-3"-22,2 3-7,0 0-4,0 4-1,0-4-3,0 8-1,0 2 0,0 2-1,-2 1-1,-3 3 0,1 0-2,4-16-1,-6 23-6,6-23-12,-8 28-6,8-28-18,0 0-31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6T21:36:36.95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57 362 33,'4'-16'32,"2"9"-5,-4-2-5,-2 0-5,2 1-6,-2 1-1,0 7 0,1-16-1,-1 16-1,0-11-1,0 11-1,0 0 0,2-10-2,-2 10 0,0 0 0,-3-2-1,3 2 0,-12 9-1,7 1 0,-5 1 1,4 4-1,-6 2-1,5 1 1,2 3-1,-3 2 1,5 3-1,1 0 0,1 0 0,1 3 0,3 0-1,3 0 1,6-1-1,3-1 1,3-8-1,0 1 0,4-2 0,4-9 1,-4-5-1,6-4 0,-7-1 0,5-7 1,-2-8-1,-1-1 1,1-8-1,-2 0 0,4-6 1,-4 0-1,-2-2 0,1-5 0,-4 2 0,-1-4 0,-4 1 0,-1-4 0,-7-1 0,-4 0 0,-2 1 0,-10-1 0,-1 7 0,-3 3 0,-4 8 0,-2 7 1,-6 12-1,4 7 0,-8 8 0,-1 11 1,0 8-1,2 4 0,-1 1 0,6 3 1,-2 1-1,8-2 0,4-2 0,2 0 1,9-4-1,2-1 0,3-4-1,0-2-3,8-1-10,1-8-6,-3-7-6,-6-5-14,15-3-40</inkml:trace>
</inkml:ink>
</file>

<file path=ppt/ink/ink26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2:10:13.28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20 35 74,'1'-6'63,"-1"6"-26,0-7-23,0 7-5,0 0-3,0 8-2,-2-2-1,2 4 0,-1 4-1,1 5-1,-2 0 0,0 4 0,-1 0 1,1-1-2,1 3 2,0-4-1,-1-3 0,-1-5 0,1-1-1,2-12 1,0 0 0,0 0-1,0 0 1,0-7-1,2-5-1,-1-1 1,1-2 0,-2 0-1,1-2 0,-1-3 0,1-2 1,-1 2 0,1-1 0,0 0-1,0 0 2,3 7-1,-1 2 1,0 1-1,1 3 1,-4 8-1,10 3 0,-6 5 1,-1 4-1,3 1 1,-3 0-1,2 4 1,0-2-1,0-1 1,0-3-1,0-4 2,0-2-2,1-2-1,0-3 2,2-4-1,-1-2 0,0-3-1,2-5 2,0 1-3,-4 1 3,3-4-1,-3 1 0,0-1 0,0 2 1,-1 5-1,-4 9 0,0 0 0,0 0 0,3 5 0,-3 8 0,0 4 0,-1 5 1,0 4 0,1-2 0,0 2 0,0 0 1,0-1-1,2 4-1,2-3 1,0-4-1,2-8 0,1-1-3,-1-8-2,6 3-12,-5-8-5,2-7-9,-2-3-27,2-2-38</inkml:trace>
</inkml:ink>
</file>

<file path=ppt/ink/ink26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2:10:13.28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11 0 161,'-1'5'29,"1"-5"-9,-8 8-14,7-4-3,1 11 0,0 1-1,0-6 1,0 4-1,0 2-2,5-4 1,-1-2-1,-1-2 0,4-5-1,-7-3-2,12 1-6,-9-5-9,5-8-8,-2-1-15,-1-7-34</inkml:trace>
</inkml:ink>
</file>

<file path=ppt/ink/ink26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2:10:13.28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49 18 116,'-11'-6'45,"2"0"-16,0 0-17,2 6-6,1 0-2,6 0-2,-5 11-3,2-4-13,3-7-9,6 8-12,-2-8-34</inkml:trace>
</inkml:ink>
</file>

<file path=ppt/ink/ink26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2:10:13.28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8 7 152,'-9'0'33,"9"0"-11,0 0-16,0 0-2,0 0-1,10 0 0,2-2-1,4 1-1,-1-1 0,3-1 0,4 3 0,-4 1 0,-1-1-1,-3 4 0,-2-4 0,-2 0 0,-6 0-2,-4 0-1,0 0-3,0 0-11,0 0-8,-4 0-12,-7 3-38</inkml:trace>
</inkml:ink>
</file>

<file path=ppt/ink/ink26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2:10:13.28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38 160,'0'0'29,"6"3"-7,-2-3-16,10 0 0,-1-3-3,2 1 0,3 1-1,0 0-1,-2-6 1,1 3-2,-2 1 0,-1-1-1,-2 4-2,-7-5-7,4 3-11,-9 2-6,5-4-21,-5-1-38</inkml:trace>
</inkml:ink>
</file>

<file path=ppt/ink/ink26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2:10:13.29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89 0 151,'-4'0'33,"-3"-3"-9,4 7-16,-5 0-2,6 6-3,-6 0-1,5 4 0,-5 0 1,4 3-2,-3 9 0,1-3 1,-1-2-2,0 1 2,3-7-1,-4 2-2,6 2 0,0-9-3,2 0-12,0-3-6,0-7-7,0 0-25,3-1-43</inkml:trace>
</inkml:ink>
</file>

<file path=ppt/ink/ink26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2:10:13.29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34 121 98,'0'0'51,"-7"0"-21,1 1-18,6-1-5,0 0-2,-2 5-2,2-5 1,-3 7-2,2 0 1,1 2-1,0 1 0,0 2 1,2 1-1,2 3 0,1-7 0,1-1 0,2-3 0,1 0-1,1-3 0,0-2-1,2-2 1,-1-3 0,-1-5-2,2 1 1,-3-3 0,0-2 1,-1-3-2,-1 1 2,-3-3-1,0-1-1,-3 2 1,-1 0 0,-5-2 1,-1 6-1,-3-1 0,-2 3 0,-5 7 0,1 2 0,-1 3 0,0 7 1,-3 5-1,6 3 0,0 3-3,2-1-1,9 1-9,-3 0-8,6-3-7,7-7-26,1-4-40</inkml:trace>
</inkml:ink>
</file>

<file path=ppt/ink/ink26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2:10:13.29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8 1 96,'0'0'49,"0"0"-25,0 0-13,0 0-3,0 0 0,0 0-3,0 0-1,1-3 0,-1 3-1,0 0 0,5 5 0,-5 2-1,1 0 1,0 2-1,1 0-1,-1 8 0,0-4 0,-1-1 0,0 4 0,0-4 1,0-3-2,0-9 1,-2 15-2,-1-2-3,3-13-10,-6 8-8,2-4-6,-1 7-20,5-11-38</inkml:trace>
</inkml:ink>
</file>

<file path=ppt/ink/ink26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2:10:13.29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52 38 57,'0'0'43,"0"-4"-12,0 4-10,0 0-7,0 0-4,0 0-2,0 0-3,0 0 0,0 0-2,0 0 1,0 0-1,-3 5-1,3-5 2,0 0-2,-1 8 1,1-8-1,-5 14 0,2-6 1,1 3-1,-2-1-1,2 4 0,-1 3 0,0 4 1,0-4-2,0 5 1,0-3 1,-1 1-2,1 4 1,0-4 0,2 1-1,-2-7 1,1-1-1,1-8 1,1 3-1,0-1 1,0-7 0,0 0-1,1-8 0,0 2 0,2-5 1,-2 2-1,0-6-1,1-3 0,-1 0 1,-1-3 0,2 4 0,-1-5-1,1 4 0,0-1 0,0-2 2,1 1-2,0-1 2,1 5-2,0 0 2,1 1-2,-1 1 2,1 4-1,-1 2 0,0 3 0,-4 5 1,6-4-1,-6 4 0,7 6 0,-4 5 0,1 2 1,0 4-1,0 2 0,3-1 0,-2 2 1,0-3 0,0 2-1,1-1 0,-1-5 0,0-1 0,0-5 0,1-4 0,2 0-1,-2-4 1,1-4 0,0-4 0,1-2-1,0-3 1,0 1 1,-2 0-1,1-4 0,1 2 0,-2-2 1,-1 0-1,1 4 0,0 4 0,-2 0 0,0 6 0,-4 3 1,6 6-1,-3 7 1,-2 4-1,1 3 0,-2 4 1,0 3-1,0 0 1,-2 2 0,1-5 0,-1 2 0,2-4 0,-1-2 0,0-3 0,1-9-1,0 1-1,0-9 1,0 0-1,0-6-5,4-3-7,-4-3-9,-2-4-3,-1 0-14,1-4-36</inkml:trace>
</inkml:ink>
</file>

<file path=ppt/ink/ink26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2:10:13.29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62 79,'0'0'52,"0"0"-25,0 0-14,0-3-2,0 3-3,0 0-1,6 0-1,-6 0-2,4-2 0,-1-4 0,-3 6-2,8-7 1,-3 5 0,-5 2-2,11-10 0,-4 6 0,0-2 1,-1 1-1,0 3 0,2-3 0,-2 1 0,0 1-1,-6 3 0,7-3 1,-7 3-1,7 2 0,-7-2 0,3 6 0,1 1 0,-1 0 1,2 4 0,-1 2-2,1 0 2,2-3-1,2 0 1,-4-4 0,3 3-1,0-6 1,0-3-1,1 0 1,1-3-1,-2-6 0,1 3-1,2-1-2,-4-5-6,0 5-10,-3-1-4,-2-2-12,-2 1-31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6T21:36:37.88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246 16 79,'0'0'58,"8"-9"-25,-8 1-17,0 8-5,0 0-2,0 0-3,-10-4-2,10 4 0,-15 4 0,9 6-2,-9 5 0,2 3 0,-2 4-1,-2 4 1,1 2-1,4 3-1,-9 1 1,9 4 0,-3-2 0,-1 0-1,1 2 1,2 2 0,6-2 0,-6 3-1,6 0 1,-1-1-1,3-1 1,5-3-1,-2-5 1,2 1-1,0-5 0,2-2 0,0-7 0,1-1-2,7-3-1,-10-12-2,18 15-15,-18-15-1,17 1-8,-11-3-28,6-4-29</inkml:trace>
</inkml:ink>
</file>

<file path=ppt/ink/ink26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2:10:13.29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17 54 141,'0'0'35,"0"0"-14,0 0-12,0 0-2,2 4-2,-2 2 0,0 4-2,-2 0 0,0 5 0,1 4-1,-2 0 0,1-1 0,0 3-1,0-3 0,1-5-1,-1 2 1,1-6-1,1-3 0,0-6 0,0 8-1,0-8 1,0 0 1,0 0-1,1-6 2,1 2-2,-2-5 0,0-3 0,0-2 1,0-6-1,3 3-1,-3-7 0,2 2 0,1-4 1,2 6-1,-2 0 1,3 4-1,-1 3 1,0 1 0,0 6 0,0 2 0,-5 4 1,8 4-1,-8-4 1,7 15-1,-4-5 1,3 5 0,-2-1 0,0-4 0,2 3 0,0-2-1,1-1 1,0-5-1,-1 1 0,1-5 1,0-1-1,1-1-1,-1-4 0,-1-4 1,0-1 0,1 0 0,0-1 0,0 2-1,-3-3 0,1 5 0,-2 0 1,-3 7 0,4-3 0,-4 3 1,2 6-1,-2 6 1,0 1 0,-1 1 0,1 6 0,-1-3 0,0 0 0,0 3 0,0-6-2,0 6 1,1-5 0,0 5-3,-2-10-3,4-1-9,-2-9-8,0 0-4,0 0-18,-3-8-38</inkml:trace>
</inkml:ink>
</file>

<file path=ppt/ink/ink26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2:10:13.29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11 98,'0'0'50,"0"0"-20,0 0-15,0 0-8,8-6 0,-8 6-1,0 0-1,2-5 0,-2 5-2,0 0 0,0 0 0,1 5-1,-1 2 0,0-2-1,0 1 0,0 0 1,0-6-1,-1 9 0,1-2 0,0-1 0,0 0-1,2 1 0,2 0 0,-4-7 0,0 0 0,3 12-2,-3-12 1,8 10-4,-8-10-6,5-7-9,-5 7-4,6-15-13,-3 8-35</inkml:trace>
</inkml:ink>
</file>

<file path=ppt/ink/ink26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2:10:13.29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8 1 157,'-3'3'29,"3"-3"-9,0 0-10,-6-4-7,6 4 0,0 0-1,2 3-3,1 4-4,-3-7-13,2 7-5,-2-7-12,4 8-31</inkml:trace>
</inkml:ink>
</file>

<file path=ppt/ink/ink26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2:10:13.29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18 38,'0'0'50,"0"0"-12,0 0-14,0 0-8,0 0-5,0 0-2,0 0-1,0 0-3,0 0 1,0 0-2,0 0 0,5 0-1,-5 0 0,4 0 1,-4 0-2,10 0 0,-2-2 0,1-1 0,-3 1 0,4-1-1,0 2 0,-1 1-1,1-3 0,-1 1 0,-1 1 0,-4 1 0,3-2 0,-7 2 0,3 0 0,-3 0-1,0 0 0,0 0-2,2 2-2,-2-2-12,-3 5-5,3-5-8,-5 1-28,5-1-25</inkml:trace>
</inkml:ink>
</file>

<file path=ppt/ink/ink26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2:10:13.29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 22 121,'-3'5'40,"3"-5"-16,0 0-15,0 0-1,0 0-3,0 0 0,4-1 0,-4 1-2,10-1 1,-3 0-2,1 0 0,2-1-1,0-1 0,0-1 1,1 1-2,0-1 1,-1-1 0,1 5-1,0-1 0,-2-3 0,0 5-2,-1 0-4,-8-1-13,10 6-3,-10-6-11,4-1-27,-4 1-29</inkml:trace>
</inkml:ink>
</file>

<file path=ppt/ink/ink26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2:10:13.30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25 7 134,'0'0'35,"0"0"-10,0-7-16,0 7-2,0 0-2,0 0-1,0 0 1,0 0-3,0 0 1,-4 5-1,0 1 0,2 0 0,-2 4-1,0 2 0,1-2-1,1-2 1,1 4 0,1 1 0,0 0-1,2 0 1,2-8 0,2 2 0,2-4-1,-2 1 0,3-4-2,-1-2-2,3-3-11,-2-4-7,-4 0-6,0-5-18,-1-2-40</inkml:trace>
</inkml:ink>
</file>

<file path=ppt/ink/ink26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2:10:13.30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12-2 180,'-7'-1'23,"7"1"-3,0 0-15,0 0-2,0 0-1,0 0 0,-4 6-2,4-6 0,0 12-3,-1-7-7,1 0-10,0-5-4,0 0-13,0 0-35</inkml:trace>
</inkml:ink>
</file>

<file path=ppt/ink/ink26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2:10:13.30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46 104,'0'0'51,"0"0"-23,0 0-14,-3-7-6,3 7-1,0 0-3,0 0 0,2 7 0,3 2-2,-3 2 0,3 5-1,1 1 0,4 7 0,-4 6 0,3-1 0,-1 6 0,1 0 0,0 0 0,0-1 1,-4-2-1,2-5 0,-2 3 0,1-10-1,-2-3 0,2-2 0,-1-8 0,1-5 0,2-3 1,-3-3-1,2-11 1,-3 0-1,2-4 1,-1-6-1,0 2 0,0-4-1,2-3 1,-4 0 0,3-6-1,-3 2 1,4-1 0,-2-2 0,2 3 1,-3 3-1,3 5 0,-2 4 0,0 5 0,-2 8 0,-3 9-1,6-1-1,-6 8 0,0 3-1,2 8-5,-3-4-11,1 6-3,-2-2-8,-3 1-30,1-1-21</inkml:trace>
</inkml:ink>
</file>

<file path=ppt/ink/ink26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2:10:13.30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14 30 151,'0'0'30,"-9"0"-10,4-1-13,5 1-3,0 0 1,0 0-3,0 0 2,9-2-1,-4-1-1,5-1 0,0 0 0,3 0-1,1 2 0,1-2-1,-3 0 0,3 1 0,-4 3-2,-1 0-2,2 3-9,-4-3-7,-3 3-6,-5-3-17,7 3-33</inkml:trace>
</inkml:ink>
</file>

<file path=ppt/ink/ink26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2:10:13.30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10 0 173,'0'0'24,"0"0"-5,0 0-15,0 0 1,0 0-2,-5 7-1,4 0 1,-1 1-1,2 4-1,-1-5 1,1 3-1,0 3-1,0-7 0,2 10 0,-2-16 0,8 8-1,-4-7-1,4 2-2,-1-3-5,0-10-12,0 2-1,2-10-12,0 5-31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6T21:36:42.46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163 0 38,'0'0'50,"0"0"-12,0 0-14,0 0-8,0 0-6,0 0-2,-6 0-2,6 0-1,0 0-2,0 0 0,-7 8-1,7-8 0,-2 11 0,2-11-1,-3 13 1,-2 0-1,0-2 0,4 8 1,-3-5 0,-2 9 0,-1-2-1,4 1 0,-7 2 2,5 3-2,-5 1 0,3 3 0,-4 1 0,3-2-1,-2-1 1,1 2 0,-2-1-1,6-5 1,-3 1-1,3-3 0,1-5 1,3 1-1,-6-3 0,7-2 1,-2-5-1,2-9 0,0 12 0,0-12 0,0 8 0,0-8 0,0 0 0,0 0 1,0 0-1,0 0-1,0 0 2,2-8-1,-2 8 0,12-16-1,-7 7 1,5-6 0,-2 0 0,7-2 0,3 0 0,2-5 0,3 0 0,-2 2-1,2-1 1,2 3 0,-7 3 0,0 1 1,-3 5-1,-2 1 0,-13 8 0,7-6 0,-7 6 0,0 0 0,-7 4 0,-6 2 0,2 1 1,-4-2-1,3 4 0,-3-1 0,1 2 0,-3-3 0,4 2 0,5 1 0,-4-2 0,2-1 1,10-7-1,-8 12 0,8-12 1,0 7 0,0-7-1,7 7 1,-7-7-1,16 7 1,-4-1 0,1-1-1,-3 4 1,1 1-1,4-1 0,-2 2 0,-4 4 0,2-4 0,-4 4 0,1-4-3,-1 7-6,-4-7-9,3-3-6,-6-8-10,0 0-33</inkml:trace>
</inkml:ink>
</file>

<file path=ppt/ink/ink26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2:10:13.30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46 15 153,'-6'-8'31,"-3"3"-10,1 5-9,0-2-6,8 2-3,-10 1-1,10-1-2,-2 11-2,0-6-16,2 3-2,0-8-9,5 4-24,-5-4-30</inkml:trace>
</inkml:ink>
</file>

<file path=ppt/ink/ink26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2:10:13.30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56 9 144,'-1'-3'31,"1"3"-14,0 0-8,0 0-2,0-6-3,0 6 0,0 0-1,7 6 2,-4 6-3,-3-12 1,9 12-2,-6 0 1,-1 0 0,-2 3-2,-2 3 0,-2-3-2,4-15-3,-11 11-14,-4 2-2,-1 3-9,0-10-25,1 0-29</inkml:trace>
</inkml:ink>
</file>

<file path=ppt/ink/ink26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2:10:13.30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67 65 67,'-5'-5'56,"5"5"-20,-5 3-21,5-3-5,-5 5-3,5-5-1,0 0-2,-8 5 0,8-5-1,0 6 0,0 0-1,0 1 1,0 2-1,0 3-1,1 4 2,-1 3-1,1 3-1,-1-5 1,-1 7-2,-2-1 1,-1-2 0,-1 3 0,0-11-1,-2-2 2,4 2-2,-3-1 1,3-5 0,-2-1-1,4-1 0,1-5 0,-2 7 1,2-7-1,-1 5 1,1-5-2,0-2 1,0-5 0,0 7 0,0-6 0,0 0 0,0 1-1,0-6 0,1 2 1,-1-2-1,2 0 1,1-1 0,0-9 0,-1 3-1,0-3 1,4-1 0,-4 3 0,2-1 0,2-5 0,-3 3-1,-1 0 2,2 1 0,-3 6-1,0 1 0,0 1 1,0 2-1,0 2 1,-1 9-1,3-5 0,-3 5 1,4 7-1,-2 5 1,1 4-2,4 4 1,1 1 0,-3 3 1,4-1-1,-1-1 0,1-4 0,-4-4 0,3-4 0,0-6 0,-4 0 0,5-3 0,-1-1 1,-3-6-1,4-1 0,-1-1 0,0-3 0,-2-3 0,2-4 0,-2 1 0,-1-3 0,0 3 0,-2 2 1,0 4-1,-2 4 0,-1 7 0,1 6 0,-1 2-1,0 6 1,-2 6 0,0 0 0,0 1 1,-3 2-1,2-1 1,2 0-2,-2 0 2,1 1-1,0-7 0,2-4 0,0-3 1,0-3-1,0 1 0,0-2 0,0-5-1,0 0 0,0 0-2,0 0-4,0 0-10,0 0-4,0 0-9,0 0-24,-1-5-29</inkml:trace>
</inkml:ink>
</file>

<file path=ppt/ink/ink26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2:10:13.30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 0 146,'1'6'32,"-1"-6"-11,0 0-13,0 5-3,-3 0-1,3-1-1,-2 2 1,2 3-1,0-3-1,0 5 0,0 2 1,0 0-2,0-5 1,4 4-2,-3-3 1,-1-9-1,8 13 0,-8-13 0,8 10 0,-2-6 0,4-4-2,-6-4-2,5 1-10,-1 0-5,1-5-5,-4-5-18,2-3-33</inkml:trace>
</inkml:ink>
</file>

<file path=ppt/ink/ink26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2:10:13.30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15 0 164,'-5'0'24,"-1"1"-5,2 3-16,4-4-5,0 5-11,0-5-7,1 7-10,2-2-25,-3-5-20</inkml:trace>
</inkml:ink>
</file>

<file path=ppt/ink/ink26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2:10:13.31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 31 72,'-4'1'52,"4"-1"-19,0 0-18,0 0-4,1-5-3,-1 5-2,8-2-1,-5 1 0,-3 1-3,9-5 1,-9 5-1,10-4 0,-10 4-1,10-6 1,-10 6-1,7-5 1,-7 5-1,7-4 0,-7 4-1,7 0 1,-7 0 0,4 1 0,-4-1 0,10 6-1,-3-1 2,-2 0-2,3 0 1,1 2 0,0-1 0,-2-1-1,2-1 1,0-1-2,0-1 2,-1 0-1,-1-2 1,0 0-1,0 0 0,1-4-1,-2 0 0,1 1 0,3 2-7,-3-3-11,0-1-3,1 0-10,1-4-29,1-2-26</inkml:trace>
</inkml:ink>
</file>

<file path=ppt/ink/ink26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2:10:13.31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29 62,'4'-1'57,"-4"1"-27,7-1-11,-7 1-6,9-2-3,-9 2-3,11-4-1,-5 2-2,5 2 0,-4-2-1,4 2 0,-1-1-1,0 1 1,0-2-1,0 2-1,1 0-1,-3-2 0,1 2 1,-3-3-1,0 1 0,-6 2 1,8-4-2,-8 4 1,7-2-2,-7 2-1,0 0-3,0 0-2,0 0-6,-5 0-11,5 0-13,-10 8-26</inkml:trace>
</inkml:ink>
</file>

<file path=ppt/ink/ink26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2:10:13.31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36 134,'0'0'35,"0"0"-17,0 0-8,0 0-2,4 0-1,5 0-2,-1-3-2,3 1 2,1 0-3,0 1 0,1-3-1,0 3 0,-1 1-1,-1-2 0,-2 2-2,-2-2 0,-1 2-5,-6 0-12,6-3-4,-6-2-11,0-1-29,0 1-18</inkml:trace>
</inkml:ink>
</file>

<file path=ppt/ink/ink26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2:10:13.31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108 0 170,'0'0'24,"0"0"-5,-8-2-14,8 7 0,-2 2-2,1 4-1,-4 1 0,2 4 0,-2 3-1,-2 5 1,-1-3-1,2 5 0,-3-3-1,1-4 1,-3 3-1,2-3 1,1 0-1,3-6 0,-1-4 0,3-2 0,3-7-1,-5 6 0,5-6-3,0 0-9,0 0-7,4-11-5,-2 7-15,0-8-38</inkml:trace>
</inkml:ink>
</file>

<file path=ppt/ink/ink26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2:10:13.31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 84 152,'0'0'29,"0"0"-8,0 7-14,0-7-3,-1 9 1,-3-1-3,4 2 1,-2-1-1,2 5 0,2-4-1,2 0 0,-2 3 0,3-5 0,1 1 0,2-4 0,-3-5-1,5 2 1,1-6 0,2 1-1,0-4 2,-2-3-2,2-3 0,-2-2 1,-2-1-1,-1-1 1,-5 1-2,-2-3 2,-2 1-1,-5 0 0,-3 4 1,0 2-1,-5 4 0,0 3 1,2 2-1,0 5 0,-1 3 1,2 7-2,3 0 0,-1 0 0,1 4-2,5-7-3,3 7-13,0-7-2,0-2-9,0-7-26,10 0-33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6T21:36:43.90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49 0 55,'0'0'57,"0"0"-23,0 0-14,0 0-6,0 0-5,0 0-1,0 0-2,4 7-1,6 6 0,-10-4-2,3 8 0,-3-2 0,0 4-1,0-4 0,-2 2-1,-3 0-1,-5-4-1,5 1-2,-9-8-14,9 0-4,-7-3-9,12-3-27,-12-3-26</inkml:trace>
</inkml:ink>
</file>

<file path=ppt/ink/ink26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2:10:13.31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100 62 119,'0'0'37,"-4"0"-12,4 0-18,-7-1-1,7 1 0,0 0-1,-6 7-2,6-7 1,-4 16 0,1-7-1,0 5 0,-1 4-1,0 2 0,-2 5-1,1-1 0,-2 1 0,0 4 0,1-5 0,-1-1 0,0-1-1,3-6 1,-3-2 0,4-1 0,0-4-2,3-9 2,0 0-1,0 0 0,-1-5 0,2-1 0,2-4 1,0-3-2,2-4 2,-1 0-1,2-5 1,-1 0-1,3-7 0,-2-2 0,1 1 0,3-1 0,-1 4 0,0-3-1,-2 6 1,1 3 0,1 4 0,-3 6 1,-1 5-1,-5 6 0,8 0 0,-7 6 1,0 8-1,0 5 1,0 4 0,2 3-1,-2 0 0,2-2 0,2 1 0,0-5 1,1-4-1,1-5 0,1-5 0,2-3 0,-2-3 1,2-7-1,2 0 0,0-5 0,-2 0 0,1-5 0,-1-2 0,1-3 1,-3 3-1,-2 1 1,1 0-1,-4 3 0,1 3 1,-3 5-2,-1 7 2,0 0-1,0 4 1,0 10-1,-1 1 0,-2 4 0,0 6 0,1 2 1,-2 2-1,-1-4 0,2 5-1,-1-6 2,1-3-1,0 1-1,1-7 2,-1-5-1,2-1-1,0 0 1,1-3-1,0-6-1,0 0-1,0 0-2,0 0-8,0 0-8,0 0-3,2 0-16,-2 0-30</inkml:trace>
</inkml:ink>
</file>

<file path=ppt/ink/ink26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2:10:13.31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63 7 161,'0'0'27,"0"-6"-7,0 6-11,-1 5-3,1 3-2,-4 1-1,1 3 1,0 7-2,-3 1 1,2 1-1,-4 2-1,3 2 1,-2-5-1,2 8 0,-1-7-1,2-4 0,-1-7-1,3-2 1,2-3 0,0-5 1,0-2-1,3-9 1,4-4-2,-4 0 1,2-3 1,-1 0-2,2-6 0,-2 1 0,2 2 0,-1-3 0,-2 6 1,3-2 0,-2 5 0,2-1 0,-2 8 0,1 4 0,-1 4 0,1 4 1,-1 4-1,-2 4 1,2 2-1,-3 9 1,2-7-1,-1 2 1,2-5-2,0-4 2,2-2-1,-1-5 0,3-2 0,1-5 0,0-2 0,2-1 0,-3-3 0,5-1-1,-3 3 1,1-2 0,-3 1 0,0-2 0,0 1-1,-4 2 1,-4 9 1,5-5-1,-5 5 0,2 5 1,-2 5-1,-3 4 1,-1 4 0,1 4 0,-1 1 0,-1 0 0,3 2 0,-2-3 0,1 0 1,2-7-2,1-3 0,0-3 0,0-9-2,0 9 1,0-9-2,2-3-2,-2-9-6,0 12-11,4-11-1,-2-2-9,-2 0-28,0-7-28</inkml:trace>
</inkml:ink>
</file>

<file path=ppt/ink/ink26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2:10:13.31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61 94,'0'0'50,"0"0"-23,0 0-12,0 0-5,0 0-2,0-7-2,2 4-2,3-1 0,2 1-2,0-3 1,3 0 0,-3-2-1,3 1-1,0 4 1,-3-5-1,1 6 0,-1-2 0,-3 3-1,-4 1 1,6 3-1,-6-3 1,4 9-1,-4-1 0,0 4 1,0-5-1,1 4 0,1-1 1,2-2-1,0 0 1,1-2 0,1 0-2,3-4 2,-2-2 0,1 0-1,2-2-1,-2-2 1,1 2-1,1-3-1,-4-4-1,5 7-7,-7-1-11,5-1-1,-5 1-13,2 2-28,-6 1-20</inkml:trace>
</inkml:ink>
</file>

<file path=ppt/ink/ink26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2:10:13.31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 11 149,'0'0'29,"6"-3"-8,-6 3-14,3-8-2,-3 8-1,0 0 0,0 0 0,0 0-1,2 4 0,-2 1 0,0 7-2,-4-7 1,2 3 0,2-8-2,-2 11 2,2-11-2,0 15 0,0-6 0,2 2 0,2-4 0,-4-7-1,0 0 0,9 5-3,0 1-9,-2-6-6,2-10-4,-2 2-14,1-7-35</inkml:trace>
</inkml:ink>
</file>

<file path=ppt/ink/ink26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2:10:13.31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18 0 165,'-7'1'24,"3"-1"-5,4 0-12,-7 0-4,7 0-2,0 0-2,0 0-14,7 3-4,-3-1-7,2-2-18,0-3-35</inkml:trace>
</inkml:ink>
</file>

<file path=ppt/ink/ink26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2:10:13.32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 23 92,'0'0'49,"-5"0"-20,5 0-14,0 0-6,0-4-2,0 4-1,0 0-2,8-1-1,-8 1 0,9-1-1,-4 0 1,3 0-1,-1 1 0,2 0 0,-1-4 0,2 4 0,0-4-1,0 2 0,-4 0 0,2 1-1,-3-2 1,-5 3-2,7 0 0,-7 0 0,0 0-2,0 0-1,4 7-6,-4-7-7,0 0-5,-6 3-13,3 1-26,-2-3-17</inkml:trace>
</inkml:ink>
</file>

<file path=ppt/ink/ink26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2:10:13.32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-2 29 146,'-1'5'31,"1"-5"-10,0 0-11,0 0-5,4 0 0,-4 0 0,11-2-1,-2-1-2,1 1 1,1 2-2,0-2 0,0 2 0,0-4-1,1 4-1,-1-2 0,-3 0 0,0-1-3,2 3-11,-5-3-6,0 2-4,-5 1-19,6-10-34</inkml:trace>
</inkml:ink>
</file>

<file path=ppt/ink/ink26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2:10:13.32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22 7 112,'0'0'41,"5"-4"-13,-5 4-18,0 0-2,0 0-1,0 0-2,5-3-1,-5 3-1,0 0-1,0 0 2,0 4-2,0-4-1,-3 10 0,0-2 1,-1 4-1,0-1 0,-2-2-1,4 6 0,-2-2 1,0 0-1,3 1 1,1-8-1,0 5 1,1-4-1,2 1 1,0 0-1,1-6 1,3 0-1,-2-3 0,3 2 0,-5-3-1,5-2 0,-3-1-2,1-3-3,-5 1-10,5-1-4,-3-1-7,1-2-18,-1 1-33</inkml:trace>
</inkml:ink>
</file>

<file path=ppt/ink/ink26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2:10:13.32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 53,'0'0'51,"0"0"-11,0 0-21,-3 5-6,3-5-3,0 0-2,0 0-1,4 0-2,-4 0-1,0 0 0,4 0-2,-4 0 0,5 0 0,-5 0 0,5 0-1,-5 0-1,0 0 1,5 2-1,-5-2 0,1 8 1,-1-8-1,0 8 0,0-8 1,0 5-1,0-5 1,0 0-1,0 0 1,0 0-2,0 0 1,5 0 1,-5 0-1,0 0 0,2-5 0,-2 5 0,0 0 0,-1-6 0,1 6 0,-2-5 1,2 5-2,0 0 2,-5-3-1,5 3 0,0 0 0,0 0 0,0 0 0,0 0-1,-2 7 0,2-7-2,0 0-13,0 0-4,3 2-8,-3-2-18,5-8-38</inkml:trace>
</inkml:ink>
</file>

<file path=ppt/ink/ink26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3-11-18T22:10:13.32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0,'0'0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6T21:36:44.75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71 8 96,'6'-8'53,"-6"8"-24,0 0-17,0 0-3,-6-1-2,6 1-3,-5 9 0,3 8-1,-6-3-1,3 9 2,0 3-3,-3 4 1,3-1-1,-5-1 0,3 0 0,1-4-1,1-3 1,1-9-1,3-1 0,1-11 1,0 0-1,3-1 1,4-14-1,3-1 0,3-3 0,5-6 0,0-2 0,4-1 0,4 0 0,-3 0 0,5 4 0,-3 2 0,1 6 1,-4 3-1,-4 8 1,-3 5-1,-2 0 1,-8 8 0,0 6 0,-2 2 0,-3 4 0,-3 5-1,-4 0 1,4 0-1,-7-2 0,4 1 1,-1-3-1,-1 1 0,3-1 0,-4-10-1,8 3 0,1-14-3,0 17-8,0-17-9,13 0-4,-8-4-17,7-6-38</inkml:trace>
</inkml:ink>
</file>

<file path=ppt/ink/ink26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3-11-18T22:10:13.32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0,'0'0</inkml:trace>
</inkml:ink>
</file>

<file path=ppt/ink/ink26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2:10:13.32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10 16 65,'0'-8'59,"0"8"-32,0-7-10,0 7-5,0 0-4,-2-1-2,2 1-2,-5 7-1,3 3-1,1 1 1,1 3-1,0 2 0,0 0-1,3 1 0,4-2 0,-2-4 1,4-1-1,1-4 0,3-3 0,-1-3 0,3-4-1,1-2 0,0-4 1,-2-2-1,1-1 0,-4-1 0,1 2 0,-4 1-1,0-1 1,-3 6 0,-5 6 0,0 0 1,0 0-1,0 3 2,-1 10-2,-4 2 1,2 4 0,-4 2 1,5 2-1,-3 2 0,-1 1 0,-2 0 0,4 1 0,-5-6-1,0-1 1,-1-4-1,1-1 0,-4-7 0,1-1-1,1-4-1,-2-3 0,3 0-3,-5-3-7,8-1-9,-2-3-8,8 2-21,0-4-30</inkml:trace>
</inkml:ink>
</file>

<file path=ppt/ink/ink26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2:10:13.32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29 0 161,'0'0'27,"-3"4"-7,0 5-16,-1-1-1,3 6 0,-1 1-1,1 2 0,-1 2-1,0-2-1,0 1-3,0-5 0,2 0-17,-1-4-2,1-9-16,-7 3-32</inkml:trace>
</inkml:ink>
</file>

<file path=ppt/ink/ink26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2:10:13.32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20 0 104,'0'0'49,"0"5"-21,1 2-16,-1 0-6,3 1-2,-2 3-1,1 0-1,-2 0 0,0 4-2,0-3 0,-3 1-1,-1-3-1,-5-2 0,7 2-6,-4-5-12,6-5-9,0 0-23,-3-4-21</inkml:trace>
</inkml:ink>
</file>

<file path=ppt/ink/ink26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2:10:13.32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 11 148,'-2'-8'29,"2"8"-8,0 0-17,-1 10-2,1 1 0,1 1 0,4 0 0,1 3-1,-1-3 0,3-3 0,1-1 0,2-3 0,0-2-1,-1-3 1,2-5-1,-1-2 1,1-1-1,-2-3 0,1-1 0,1 0 0,-3-2 0,1 2 0,-5 4 0,2 0 0,-7 8 0,7-2 1,-6 5-1,1 8 1,-2 2 0,0 6 1,-5 2-1,1 3 0,-2 1 0,0 1 0,-4 2 0,3-1 0,-4-2-1,1-3 1,-1-2-1,0-4 0,2-3-1,-2-9-1,5 0-2,-1-7-5,7-2-11,0-5-6,2-1-18,3-3-31</inkml:trace>
</inkml:ink>
</file>

<file path=ppt/ink/ink26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2:10:13.33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4 152,'0'0'30,"11"-2"-9,-7-1-14,5 3-4,-1 3 0,0 2 0,-3 2-2,3-2 2,-4 4-3,-1-3 1,-1 2 0,-2 1-1,-1-3 1,-5 3-1,0-2 1,-1 3-1,-2-4 1,0 3 0,1-3-1,4-2 1,0 2-1,4-6 0,0 7 0,0-7 0,11 8 0,-2-4 0,0 0 0,3-1-1,1 2-2,-1-4-8,1 3-8,-2-4-7,0-1-18,-2-4-34</inkml:trace>
</inkml:ink>
</file>

<file path=ppt/ink/ink26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2:10:13.33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35 85,'0'0'55,"0"0"-23,0 0-22,0 0-3,0 0-1,0-5-2,0 5-1,6-2-2,-6 2-1,6-4-1,-6 4-1,9-3-2,-9 3-4,6-4-4,-6 4-4,8-7-12,-1 4-19,-2-3-10</inkml:trace>
</inkml:ink>
</file>

<file path=ppt/ink/ink26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2:10:13.33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0-2 5,'0'0'48,"9"0"-1,-9 0-9,0 0-16,5 7-7,-5-7-7,0 0-2,0 5-2,0-5-2,0 0-1,0 0-4,5 0-6,-5 0-14,7-1-14,-1-3-20,1 1-10</inkml:trace>
</inkml:ink>
</file>

<file path=ppt/ink/ink26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2:10:13.33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 0 30,'0'0'46,"0"8"-6,0-8-38,0 0-14,-2 5-6,2-5-10,0 0-4,5-7 4</inkml:trace>
</inkml:ink>
</file>

<file path=ppt/ink/ink26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2:10:13.33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26 25,'50'-23'35,"-45"21"-3,1 2-5,-6 0-11,7 0-14,-7 0-29,4 6-16,-4 0-4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6T21:36:54.09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55 50 81,'0'0'50,"-5"-7"-22,5 7-11,0 0-6,-1-12-4,1 12-2,0-11-1,0 11-2,1-8-1,-1 8 0,0 0-1,5-7 1,-5 7-1,0 0 0,0 0 0,0 0 1,0 0 0,0 0-1,0 0 1,12-4 0,-12 4 0,0 0 0,3 5 0,-3-5 1,7 11-1,-1-1 0,-6-10 0,7 17 1,1-3-1,-4 0 0,1 3 0,3-1 0,-5 3-1,0 2 1,1 2-1,4-1 1,-5 2-1,-1 3 0,1-1 1,2 5-1,0-2 0,-3 4 1,-1-4-1,3 0 1,-4 1 0,1-1-1,3 1 1,-4-2-1,0 3 1,-5 0-1,0 3 0,-2 1 1,-1-2-1,-2 2 0,-2-2 0,-2 1 0,0-2 0,3 0 0,1-6 1,-5 1-2,2-4 1,6-1 0,-4-4 0,6-5 0,1 0-2,4-13-5,-8 13-10,8-13-5,0 0-10,0 0-33,-3-5-25</inkml:trace>
</inkml:ink>
</file>

<file path=ppt/ink/ink26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2:10:13.33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32-1 114,'0'-8'41,"0"8"-16,0 0-19,0 0-1,-4 10 0,3 1-2,-3 5 0,2 1 0,1 3-1,0-2 1,1 0-2,1-5 1,5-1 1,-1-6-2,4-2 1,0-4-1,4-1 1,0-5-1,0-3-1,3 1 0,-3-4 0,0 0 0,-1-1 0,-2-2-1,-1 2 1,-3 3 0,-1 0 0,-3 6 0,-2 4 0,0 0 0,-1 9 1,-3 6 0,-1 3-1,1 6 1,-1 2 1,-1 4-1,2 0 0,-2 2 0,2 0 0,-3-4 0,1-1-1,-2-2 1,-2-6-1,0-4 0,-3-4 0,0-5-1,-1-4 0,1-2-1,0-2-1,3-2-1,0-3-6,4-1-10,3 1-6,3-2-17,7-1-32</inkml:trace>
</inkml:ink>
</file>

<file path=ppt/ink/ink26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2:10:13.33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154 24 142,'3'-8'33,"-3"2"-11,0 6-16,0-10-2,0 10 0,0 0-1,0 0 0,-9 0-2,9 0 1,-11 9 0,1-4-1,-2 2 0,3 2-1,-2-1 1,4 1 0,0-2 0,6 1 0,1-1-1,3 1 1,6 0-1,3 2 1,-1-1-1,2 2 1,-1 1-2,-1 0 2,-4 1-1,-3-2 1,0 1-1,-4 0 1,-7-4-1,-2 1 0,-4-5 1,-3 0-1,-2 1-1,-4-5-3,3 1-7,-1-1-8,2-1-6,3-5-17,6-1-35</inkml:trace>
</inkml:ink>
</file>

<file path=ppt/ink/ink26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2:10:13.33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60 30 30,'4'-7'37,"-4"7"-8,4-7-1,-4 7-10,1-5-2,-1 5-5,1-6-2,-1 6-2,0 0-1,0-6-1,0 6-2,0 0 1,0 0-1,-8 7-1,6 1 0,-1 2 0,-1 3 0,-1 1 0,2 3-1,-4 2 1,4 0-1,-5 2 1,5-1-1,-4 0 0,3-2 0,-3-4 0,4 0-1,0-3 0,-1-7 0,4-4 1,0 0-1,0 0 1,0 0-1,6-6 0,-4-3 1,1 1-1,1-3 0,-1 1 0,0-3 0,0 0 0,1-2-1,-1-1 1,0-3-1,3 0 1,-2 0 0,2 1-1,-2 2 1,1 1 0,-1 5 0,-1 1 1,-3 9-1,9 0 0,-6 7 1,3 3-1,-4 2 0,0 3 0,3 0 1,-3-1-1,3-2 1,0 0 0,-2-4 0,2-1-1,1-4 0,1-2 1,-1-1-2,0 0 1,0-3 0,2-3 0,0 0 0,-3-1-1,2-1 1,-3 0 0,2-2 0,-3 2 1,-1-1-1,1 2 0,-1 1 0,-2 6 0,0 0 0,0 0 0,-2 8 0,-1 2 1,0 4-1,1 2 1,-3 3 1,3 1-1,-1 2-1,2-2 1,1 0 0,-1-3 0,-1 0-1,2-6 0,0-1 0,0-5 0,0-5 0,0 0 0,0 0-2,0-4 0,0-2-5,0 6-8,5-13-6,-3 9-7,-2-5-21,2 3-37</inkml:trace>
</inkml:ink>
</file>

<file path=ppt/ink/ink26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2:10:13.33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21 1 124,'0'0'39,"0"0"-14,-5-4-16,5 4-3,0 0 0,-5 4-3,0 1 1,4 5-2,-1-2 0,1 5 0,0 1-1,1-1 0,0 1 0,3-1 0,1-1-1,1-3 1,1-2-1,0-2 0,1-4-2,-3-1-1,6-1-8,-3-8-10,-2 0-4,1-4-19,-1-2-29</inkml:trace>
</inkml:ink>
</file>

<file path=ppt/ink/ink26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2:10:13.33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21 5 153,'-5'0'28,"-3"0"-9,8 0-13,-8 2-2,8-2-4,0 0-8,0 0-10,0 0-8,4-3-16,-2-1-29</inkml:trace>
</inkml:ink>
</file>

<file path=ppt/ink/ink26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2:10:13.34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100 6 79,'0'0'53,"5"-2"-26,-5 2-11,0 0-3,0 0-5,0 0-2,-2-4-2,2 4 0,-10 0-1,4 0 0,-2 0-1,1 0-1,-3 2 2,0 0-2,2-1 0,-2 2 0,5 0-1,-4 1 1,2 2-1,3-1 1,-2 2-1,4 2 1,1-1 0,1 1-1,0 2 1,2-2-1,5 0 2,-3-2-2,2 1 1,-1 0-1,3-2 0,0 1 0,-2-2 0,2-1 0,0-2 0,-2 1 0,2-2-1,0-1 1,-3 0-2,1-4 0,3 0-1,-7 0-5,7 1-7,-9 3-8,4-10-10,-4 10-25,-1-6-22</inkml:trace>
</inkml:ink>
</file>

<file path=ppt/ink/ink26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2:10:13.34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 29 159,'-3'-5'27,"3"5"-10,0 0-12,10-5 0,-2 1-2,2 2 0,-3 0-2,4 1-1,0-1 0,0 1-1,-1 1-2,-4-2-11,3 2-8,-5-1-9,-4 1-26,8-4-27</inkml:trace>
</inkml:ink>
</file>

<file path=ppt/ink/ink26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2:10:13.34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70 16 74,'0'0'54,"1"-8"-26,-1 8-15,0 0-1,5-5-3,-5 5-3,0 0-2,0-4-1,0 4 0,0 0-1,-5 0 1,-1 0-2,1 0 1,-1 2-1,-2 1 0,0 3 0,2 1-1,-4 2 1,3 2-1,3 2 0,-3 0 1,5 1-1,1 1 1,1 0-1,1-2 0,2-2 2,3 1-4,-3-3 4,3-1-2,-4-2 0,1 0 0,-3-6 0,4 9 1,-4-9-1,-2 8 1,2-8-1,-5 8 0,-1-4 0,1 0 0,5-4 0,-8 6 0,8-6 0,0 0 0,0 0 0,-3 5 0,3-5 0,0 5 0,0-5 1,1 10 0,0-3 0,-1 4 0,0-1 0,0 2 0,0 1 1,1-1-2,0 1 1,5 0-1,-4-2 1,2-3-1,2 3 0,-1-5 1,2-1-2,1 0 1,-3-1-3,2-4-5,3 0-11,-3-3-4,2-4-10,2 0-32,4-4-18</inkml:trace>
</inkml:ink>
</file>

<file path=ppt/ink/ink26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2:10:13.34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51 95 160,'-8'7'27,"5"0"-7,-1 1-16,3-4 0,5 2-1,-4-6-1,12 8 1,-5-8-2,6-1-1,-2-5 0,1-1 1,-2-1-1,0-3 1,-6-1-1,1 0 0,-2-3 1,-6 1 0,-3 0 0,-4 3 0,-2-1 0,1 6 0,-5 0 0,2 6-1,1 3 0,1 6 1,1 4-1,2-1 0,2 1-1,5 0-3,2 2-8,0-5-7,4-2-5,3-4-16,1-2-34</inkml:trace>
</inkml:ink>
</file>

<file path=ppt/ink/ink26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2:10:13.34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56 0 157,'0'0'27,"-6"7"-7,6-7-15,0 7-1,0 2-1,0-2-1,0 4 0,-2-3 0,-1 3-2,-2-1 0,-1 0-2,-3 3-1,-1-8-9,1 2-8,4-1-8,5-6-23,0 0-22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6T21:36:55.84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11 11 94,'-11'8'54,"11"-8"-28,0 0-12,0 0-5,0 0-3,0 0-2,0 0 0,8 3-2,-1-2 1,4-1-1,1 0 0,1-1 1,4-1-1,1-3 0,3 3-1,1-3 0,-3 3 0,-2 0-1,0 0 0,-3 1 0,-5 0 0,2 1 0,-11 0 0,8 0 0,-8 0-2,0 0 1,0 0-3,-5 11-6,-1-4-10,-6 1-7,2-2-20,-3 3-34</inkml:trace>
</inkml:ink>
</file>

<file path=ppt/ink/ink26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2:10:13.34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6 104 146,'0'-7'31,"0"7"-10,2-7-16,0 1-1,6-1-1,-4 0-1,3-2 1,1-1-1,-4-2-1,1 3 1,-2-1 0,-1 3 0,-1-1-1,-1 3 0,0 5 0,0 0-1,0 0 1,-3 2 0,3 6-1,-1 2 0,-1 3 0,0-1 0,1 3 1,1 1-1,0 0 1,0 0 0,-1-1-1,1-1 1,-1-4-1,0 1 1,0-2-1,1 0 0,-6-5 0,4 1 0,2-5 0,-5 8 0,5-8 0,-10 3 0,10-3 0,-8 0 1,8 0-1,-3 0 0,3 0 0,0 0 0,0 0 0,-5-3 0,5 3 0,0 0 0,0 0-1,0 0 1,5-3 0,-5 3 0,10-1 0,-4 0 0,1 0 0,4 1 0,-2 0 0,-2 0-2,2 0-3,-1 4-7,-1-4-9,-2 0-5,-5 0-19,8-2-33</inkml:trace>
</inkml:ink>
</file>

<file path=ppt/ink/ink26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2:10:13.34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52 0 170,'0'0'24,"-6"5"-5,5-1-15,1-4-2,-3 13 1,2-6-3,-4 4 0,3 0-3,-5-3-9,1 5-8,0-4-8,1 2-19,-5-2-32</inkml:trace>
</inkml:ink>
</file>

<file path=ppt/ink/ink26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2:10:13.34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 0 72,'0'0'51,"-3"5"-19,3-5-25,0 0-7,0 0-9,0 0-23,3 0-17,-3 0-8</inkml:trace>
</inkml:ink>
</file>

<file path=ppt/ink/ink26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2:10:13.34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10 0 60,'0'0'38,"-8"4"-8,8-4-44,0 0-21,-2-4-11</inkml:trace>
</inkml:ink>
</file>

<file path=ppt/ink/ink26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2:10:13.34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106 48 83,'3'-3'40,"-3"3"-15,0 0-10,8-7-4,-8 2-4,0 5-1,3-8-1,-3 8-1,1-8-1,-1 8-1,0-7 0,0 7 0,0 0 0,-4-6 0,-3 5-1,3-1 0,-3 2 0,1-1 0,-3 1 0,-1 0 0,1 1 0,2 1-1,-1 0 0,1 3 0,3-2 0,-4 1 1,8-4-1,-6 9 0,3-4 0,0 0 0,3 0 0,0 2 1,2-2-1,2 4 0,0-4 0,4 4 1,0-1-1,2-1 1,0 3-1,1-2 2,0 0-2,-1-1 1,0 2 0,-1-3 0,-5 2 0,2-1 0,-5 1-1,-1-1 1,0-1 0,-1 1 0,-6 0-1,0-2 1,-2-1 0,-1 1-1,0-2 0,-4-2 0,0 0 0,2-1 0,0 0 0,2 0-1,1-1-1,3-6-1,6 7-5,-7-10-10,8 0-5,6 0-13,0-2-31</inkml:trace>
</inkml:ink>
</file>

<file path=ppt/ink/ink26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2:10:13.35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7 22 30,'-4'0'60,"4"0"-13,0 0-27,0 0-7,0 0-3,-3-5-3,3 5-2,0 0 0,3-5-2,-3 5 0,4-4 0,-4 4-1,9-4 0,-9 4-1,11-2 1,-3 1-1,-2 1 1,2 0-1,1 0 0,-1 2-1,-2 1 1,1 2 0,-1 2-1,0-1 2,-4 5-1,2-2-1,0 1 1,-4-1-1,1 4 1,-1-3-1,0 1 1,-1 1 0,-3-2-1,1 0 0,1 1 1,0-4-1,-1 3 1,0-3-1,1-1 0,-1 1 0,2-3 0,1-4 1,-4 7-1,4-7 0,-1 9 0,1-5 0,0-4 0,0 8 0,0-8 0,3 9 0,-3-9 0,6 8 0,-6-8 0,6 8 0,-6-8 0,4 9 0,-4-9 0,3 8 0,-3-8 0,7 7 0,-7-7 0,3 10 0,-3-10 0,7 8 1,-4-2-1,2 0 0,-2 1 1,-1 1-1,-1-1 0,1 3 0,-2 0 0,0 2 0,0 2 1,0-1-1,-2 3 0,-1 1 0,-2-1 1,-1 1-1,-2 0 1,-2-1-1,1-3 1,9-13-1</inkml:trace>
</inkml:ink>
</file>

<file path=ppt/ink/ink26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2:10:13.35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7 22 30,'-4'0'60,"4"0"-13,0 0-27,0 0-7,0 0-3,-3-5-3,3 5-2,0 0 0,3-5-2,-3 5 0,4-4 0,-4 4-1,9-4 0,-9 4-1,11-2 1,-3 1-1,-2 1 1,1 0-1,3 0 0,-3 2-1,-1 1 1,2 2 0,-3 2-1,1-1 2,-4 5-1,3-2-1,-2 1 1,-3 0-1,1 2 1,-1-2-1,0 2 1,-1-1 0,-2-1-1,0 0 0,0 1 1,1-3-1,-1 1 1,0-2-1,1-1 0,0 1 0,1-2 0,1-5 1,-4 6-1,4-6 0,-2 9 0,2-5 0,0-4 0,0 8 0,0-8 0,4 9 0,-4-9 0,5 8 0,-5-8 0,6 8 0,-6-8 0,4 9 0,-4-9 0,4 9 0,-4-9 0,6 7 0,-6-7 0,3 9 0,-3-9 0,7 9 1,-3-4-1,0 2 0,-1-1 1,-1 2-1,-1-1 0,1 3 0,-2 0 0,0 3 0,0 0 1,0 0-1,-2 3 0,-1 1 0,-2 0 1,-1-1-1,-2 1 1,-1-1-1,-1-2 1,-2-3-1,1 0 0,-1-4 0,1-3-1,2 2-3,1-6-7,8 0-9,-5-6-5,5-2-15,3-3-38</inkml:trace>
</inkml:ink>
</file>

<file path=ppt/ink/ink26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2:10:13.35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42 46 85,'0'0'43,"0"0"-19,0 0-9,-3-6-5,3 6-3,0 0-1,0 0-2,0 0-1,0 0 0,0 0-1,0 0 1,0 0-2,0 0 1,-4 6 0,4 0 0,-4 0-1,3 1 0,0 3 0,0 1 0,1 2 0,-1 0 0,-1 2-1,0 3 1,0-1-1,0 1 1,0-1-1,-2-1 0,0-2 2,1-1-2,0-3 0,2-4 1,-2 0-1,3-6 0,0 0 1,0 0-1,0 0 0,0-6 0,4 0 1,-1-2-1,-1 0 0,1-4 0,1 1 0,-2-1 0,-1-1 0,-1-2 1,0-1-1,0-3-1,0 1 2,0 0-1,0-1 0,0 1 0,0 3 1,1 1-1,0 1 0,2 4 1,-1 1-1,1 4 1,-3 4 0,4 0-1,-4 0 1,8 9 0,-6 2-1,2 2 1,-1 2-1,0 0 0,2 0 0,-2-1 0,0-2 0,1-2 0,0-1 0,0-5 0,3-3 0,-3-1 1,3-1-1,0-3 0,2-3 0,-1-1 0,0-2 0,2 0 0,-2-1 0,1 0 0,-3 1 0,2-2 0,-5 4 0,-1-1 0,2 4 0,-4 5 0,0 0 0,0 0 0,-5 9 0,2 2 0,-1 4 0,0 3 1,2-1-1,1 4 0,-1-1 0,1-2 0,1 0 1,0-2-1,0-1 0,0-2 0,0-5 0,0 2 0,0-5 0,1 1 0,-1-6 0,0 7-1,0-7 0,0 0-1,0 0-4,0 0-6,0 0-7,3-7-7,-2 0-15,0 1-37</inkml:trace>
</inkml:ink>
</file>

<file path=ppt/ink/ink26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2:10:13.35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71 67,'0'0'56,"0"-4"-31,0 4-7,1-5-9,-1 5 0,8-9-3,-8 9 0,4-8-2,-4 8 0,7-10-1,0 4 0,-2 0 0,-1 0-1,3 0 0,-1 2-1,-2 0 1,3 1 0,-2 3-2,-5 0 1,7 9-1,-3-1 1,-2 1-1,2 0 1,0 1-1,1-1 1,2-1-1,4-2 1,-1-2-1,1-2 1,2-2-1,3 0 0,-1-3 1,-3-1-1,0-1 0,0-1 0,-2 0 0,-1 1-2,-2 4-1,-3-4-5,-4 5-10,3-3-6,-3 3-15,0 0-31</inkml:trace>
</inkml:ink>
</file>

<file path=ppt/ink/ink26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2:10:13.35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22 0 100,'0'0'50,"0"0"-21,0 0-14,0 0-7,-3 4-2,3-4-2,-5 10 0,2-6-2,1 3-1,-2 2 2,3 0-3,-1 1 1,2 0-1,0 0 1,0-1-1,0-1 0,1-2 1,-1-6-1,10 6-1,-6-6 0,4-2-4,1-2-7,-5-2-9,4-5-8,-4 0-23,3-2-24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6T21:36:56.15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8 19 114,'-8'8'44,"8"-8"-17,0 0-15,0 0-4,0 0-2,13 0-1,-3-7-2,8 6 1,1-7-2,2 6-1,1-2 0,-3 2 0,-2 0 0,1 2-1,-2 0-1,-1 0-3,0 0-14,-8 0-4,-7 0-11,0 0-28,0 0-29</inkml:trace>
</inkml:ink>
</file>

<file path=ppt/ink/ink26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2:10:13.35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10 2 157,'-6'-2'26,"6"2"-12,0 0-8,-4 1-3,4-1-4,0 8-4,1-2-11,-1-6-8,9 4-17,-9-4-25</inkml:trace>
</inkml:ink>
</file>

<file path=ppt/ink/ink26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2:10:13.35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99 21 138,'5'-9'34,"-5"9"-12,0-7-15,0 7-1,0 0-2,0 0 0,0 0-1,-7-5 1,1 5-2,0 0 0,-4 2-1,1 2 1,-2 0-1,3 2 1,-3 2-2,1-1 1,2 1 0,3 1-1,-3 1 0,6-1 0,1 4 0,-1-3 1,2 1-2,3 2 2,0-2-1,5 0 0,-1 0 0,1-4 0,1 0 0,1-1 0,1-3 1,0 1-1,1-1 0,-1-3 0,0 0-1,-2-1-1,1-1-1,-3-2-3,3 1-10,-6-5-6,-1 2-8,-2 1-26,1-4-24</inkml:trace>
</inkml:ink>
</file>

<file path=ppt/ink/ink26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2:10:13.35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25 30 141,'-8'2'34,"-1"-2"-12,9 0-13,-8 0-2,8 0-2,0 0-1,0 0-1,7-5 0,0 2-2,4-2 1,0-1-1,4 3 0,-2 0-1,3 0 0,-2 2-1,-2 1-2,0-2-4,-2 2-12,0 0-5,-3 2-10,-3-2-32</inkml:trace>
</inkml:ink>
</file>

<file path=ppt/ink/ink26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2:10:13.35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95 21 45,'0'0'57,"0"-7"-11,0 7-30,0 0-3,0-8-4,0 8-4,0 0 0,0 0-2,-4-4 0,4 4 0,0 0-2,-8 0 1,8 0 0,-7 0 0,7 0-1,-7 0 1,1 0-1,6 0 0,-10 6 0,4-3-1,1 2 1,3 0-1,-3 0 1,1 2-1,0-1 2,2 1-1,-1 1 0,2 0-1,1 1 1,0 0 0,0 1 0,3-2-1,-1 1 0,1 0 0,-1 1 1,2-3-1,-2 0 0,-1-1 0,-1 0 1,0 0-1,-1-1 0,-3 2 1,0 0-1,-3-4 0,3 1 0,-3 1 0,7-5 0,-7 6 0,7-6 0,0 0 0,0 0 0,0 0 0,0 0 0,0 0 0,-1 5 0,1 1 1,0 3-1,0 1 1,0 3-1,1 2 1,-1 1-1,0 2 1,0-1-1,0 0 1,0-2 0,0 0-1,1-2 1,1 0-1,-1-2 0,-1-2 0,1-1 0,1 0-1,3-3 0,-5-5-2,8 6-7,-8-6-7,11-5-7,-5-1-9,4-2-32,-3-2-18</inkml:trace>
</inkml:ink>
</file>

<file path=ppt/ink/ink26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2:10:13.35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52 103 165,'-4'5'25,"-2"1"-6,1 5-15,2-2 0,3 1-2,2-1 1,3-1-2,1-2 1,5 0-1,1-6 0,3-2 0,-3-4 0,4-2-1,-1-5 1,-1 0-1,0 0 0,-3-3 0,-6 1 0,-1-1 1,-4-1 0,-7 3 0,-5 1 0,-4 2 0,-2 3-1,-3 2 1,1 6 0,0 0-1,1 5 1,5 5-2,3 3 0,1 0-2,8 4-3,-3-2-9,5 1-6,0-1-7,3 1-23,1-7-33</inkml:trace>
</inkml:ink>
</file>

<file path=ppt/ink/ink26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2:10:13.36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50-1 164,'0'5'28,"-2"1"-8,-1 5-12,-2-3-2,3 3-3,-3 1 0,0-2-1,0 1-2,0-2-1,0 0-2,0-6-10,5-3-8,-6 4-5,6-4-18,-2-9-34</inkml:trace>
</inkml:ink>
</file>

<file path=ppt/ink/ink26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2:10:13.36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33 132 157,'0'0'27,"-5"0"-11,5 0-10,0 0 0,0-6-3,0 6 0,5-9-1,1 2 1,-1 0-2,1-1 0,1-3 0,2 0 0,-3 0 0,0-3-1,0 2 1,-1 1-1,-3 1 1,0 3 0,-2 7-1,0-8 1,0 8-1,-7 5 0,4 3 0,-3 5 0,1 1 1,2 2-2,0 2 2,-2 1-2,5 2 2,-4-4-1,3 1 0,0-3 0,0-1 0,-1-3 0,0 0 0,2-3 0,-4 0 0,0-1 0,-1-4 0,-2 1 0,2-1 0,-2 0 0,2-3 0,-1 0 0,6 0 0,-6 0 0,6 0 0,0 0 0,0 0 0,5-4 0,0 2 0,2 2 1,3 0-1,-1 0 0,1 1 1,3 0-1,-1-1 0,-1 0-1,-3 0-1,2 2-5,-4-2-9,2 0-6,-3-1-8,-5 1-27,7-3-28</inkml:trace>
</inkml:ink>
</file>

<file path=ppt/ink/ink26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2:10:13.36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60 5 169,'0'0'25,"-2"-5"-4,2 5-17,0 0 1,0 5-2,0 2-1,0 0 0,-2 4-1,0 0 0,-2 0 0,-2 2-2,0 0 1,-1-2-4,1 3-6,-2-5-10,0 0-4,2-6-16,2-1-35</inkml:trace>
</inkml:ink>
</file>

<file path=ppt/ink/ink26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2:10:13.36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1 106,'0'0'46,"0"0"-20,4-1-16,-4 1-4,0 0-1,0 0-2,6-2 0,-6 2-3,0 0 0,0 0-3,0 0-5,0 0-8,4 0-12,-4 0-22,0 0-17</inkml:trace>
</inkml:ink>
</file>

<file path=ppt/ink/ink26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2:10:13.36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0 102,'6'-1'48,"-1"1"-20,-5 0-18,6 3-3,-6-3-4,5 8-4,-5-8-3,4 7-14,-4-7-9,0 0-23,1 4-20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9T11:03:56.55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 20 72,'0'0'59,"0"0"-23,-6 0-23,6 0-3,0 0-3,3-1-2,-3 1-1,14-2 0,-9 1-2,8 1 0,1 0-1,0 0-1,1 0 1,1 1-1,-4 0 0,2-1-1,-3 0-2,2-1-5,-2-1-10,-2-3-8,3 0-16,-4 0-33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6T21:37:06.73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389 0 18,'0'0'27,"0"0"0,0 0-3,0 0-4,0 0-7,0 0-2,0 0-3,0 0-3,0 0 0,0 0-1,0 0-2,0 0 1,0 0-1,0 0 1,0 0 0,0 0 0,0 0 0,0 0 0,0 0 1,0 0-2,0 0 1,0 0-1,0 0 0,0 0-1,0 0 0,-5 0 0,5 0 0,-13 1 0,13-1 0,-16 5 0,16-5 0,-17 6 0,9 1 0,-2-2 0,-1 3 0,4-3 0,-4 3 0,1-1-1,1 4 1,-1-4-1,1 2 1,3 1-1,-2-1 0,3 1 1,-2 2 0,0 2-1,7 2 0,-3 2 0,-2-4 1,3 6-1,-1-2 0,2 3 1,-1 0-1,2 3 1,0-2-1,0-1 1,-2 3-1,1-1 1,-1 1-1,-1 0 0,3-4 0,-2-2 0,-1 6 0,3-2 2,0 1-2,0-3 0,-2 4 0,2-1 1,0 2-1,0 2 0,-2-4 0,2 3 0,-1-2 0,1-3 0,0 3 0,-2-3 0,0 1 1,-3-3-1,1-3 0,0 3 1,1-6-1,-4 2 0,1-4 1,2 0-1,-6-1 0,6-3 0,-8 2 0,5-1 0,-4-1 0,2 1 0,-1 1 1,0-2-2,0-1 1,-5 2 0,4 0 0,4 1 0,-4-5 0,6 1 0,5-5 0,-15 9 0,15-9 0,0 0 0,-3 7 0,3-7 0,0 0 0,0 0 0,0 0 0,0 0 0,3 7 0,-3-7 0,0 0 0,11 1 0,-11-1 0,7 4 0,-7-4 0,12 13 0,-9-5 0,0 2 0,2 5 1,2-3-1,-4 3 0,0-1 0,6 3 0,-6-1 0,-2 0 0,1 2 0,3-2 0,-5 0 0,3 4 0,-3-4 0,4 3 0,-3 2 0,-1-8 0,0 6 0,0-1 0,0 0 0,0 0 0,-1 2 0,-3-2 0,1 3 0,0 1 1,-1-4-1,3 6 0,-2-3 0,-2 2 0,0 1 0,1 1 0,-2-4 0,-1 4 0,4 0 0,0-3 0,-2 1 0,0-2 0,1-3 0,4-1 0,-1 2 0,-1-6 0,0 2 0,-1-1 0,1 0 0,2-2 0,-3 0 0,3 0 0,-2 1 0,2-2-1,0-1 1,0 0 0,2-2 0,1 0 0,-3-8-1,9 16 2,-9-16-1,10 12 0,-10-12 0,9 17 0,-2-10 0,-7-7 0,13 13 0,-13-13 0,15 10 0,-15-10 1,15 7-1,-7-4 0,0-3 0,1 1 0,0-1 0,4 0 0,-3-1 0,0-2 0,5 0 1,-4 1-1,-3 0 0,6 0 0,-8 1-1,-6 1-1,15 0-9,-15 0-7,0 0-8,0 0-16,-2-6-37</inkml:trace>
</inkml:ink>
</file>

<file path=ppt/ink/ink27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2:10:13.36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30 6 124,'0'0'40,"0"0"-16,-1-7-15,1 7-2,0 0-2,-2 7-2,-1 0 1,3 4-2,-2 2 0,2 4 1,-2 2-1,-1 1-1,0 2 0,1-1 0,-1-2-1,0 0 0,3-3 0,-2-3 0,0-3 0,2 0 0,0-6 0,0-4-2,0 5 0,0-5-4,0 0-8,6-3-9,-6 3-8,4-10-29,-4 4-22</inkml:trace>
</inkml:ink>
</file>

<file path=ppt/ink/ink27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2:10:13.36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17 41 94,'2'-8'48,"-2"8"-25,7-6-10,-1 1-3,3 1-4,0-1-1,4 2-1,-5-2 0,4 4-1,-3-2-1,1 3 0,-1 0 0,-1 3-1,-3 0 1,-1 3-1,-2 3 1,0 0-1,-2 1 0,-2 0-1,-3 1 1,-1-1-1,0 0 1,-4-2-1,0 0 0,0-1 0,-2-1 1,0-1-1,2-2 0,-2 0 0,1 0 1,4-3-1,1 3 0,-1-1 0,7-2 0,-5 2 1,5-2-1,0 0 0,2 4 1,3 1-1,3-2 1,0 3 0,2-2 0,1 2-1,-1 1 1,0-1-1,-1 0 0,2 1 0,-4-3 0,1 2 1,-2-1-1,-1 0 0,-5-5 0,7 7 0,-7-7 0,5 7-1,-5-7 1,0 0-2,7 6-1,-7-6-2,0 0-9,6 2-8,-6-2-7,6 0-26,-6 0-26</inkml:trace>
</inkml:ink>
</file>

<file path=ppt/ink/ink27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2:10:13.36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27 45,'0'0'55,"0"0"-17,1-7-16,-1 7-8,0 0-4,7-3-3,-7 3-1,0 0-1,6-5-2,-6 5 0,5-1 0,-5 1-1,8-4 0,-2 4-1,-6 0 1,11-5-1,-6 4 0,4 1 1,-4 0 0,2 0-2,0 3 1,0 2 0,1 0 0,-2 3-1,0-2 1,-1 1-1,0 1 1,1-3-1,-2 3 0,-2-1 1,-2-7-1,3 9 0,-3-3 0,-1-1 1,-1 0 0,-2 3-1,-1-4 0,0 2 0,-1 1 1,-1-2-1,2 1 0,0-1 0,5-5 0,-8 8 0,8-8 0,-1 8 1,1-8-1,1 7 0,-1-7 0,6 6 0,-6-6 0,11 8 0,-11-8 0,7 8 0,-3-2 0,-3 1 0,1-1 0,-2 1 0,0 0 0,0 2 0,-2 0 0,1-1 0,1 1 0,-2-1 0,1 1 0,1-1 0,0 2 1,0-1-1,0 1 0,3-1 0,-3 1 0,3 1 0,-1-4 1,0 2-1,-2-2 0,1 1 1,-1-1-1,-1-1 0,-1 0 0,-3 2 0,0-4 1,-4 3-1,-2 0-1,3 0 1,-5 2-1,1-3-1,1 5-2,0-8-7,4 7-7,1-5-7,6-5-14,-5 3-36</inkml:trace>
</inkml:ink>
</file>

<file path=ppt/ink/ink27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2:10:56.86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71 148 65,'0'0'56,"0"0"-24,0 0-14,0 0-5,-9-2-5,9 2-2,0 0-1,-4 4-2,4-4-1,-7 12 1,0-5-1,3 3-1,-4 1 1,3 4-1,-3 1 0,5 2-1,0 2 1,3 0-1,0 1 1,3-1-1,4-4 2,2 1-2,2-5 0,3-3 1,0-4-1,2-3 1,-1-2 0,4-5-1,3-2 1,-4-6 0,6-4-1,-6-1 1,3-4 0,1-3-1,-4-2 1,0-2-1,-5 1 1,-2-3 0,-3 0-1,-6 1 0,-2 2 1,-9 4 0,-3 3-1,-6 6 0,-2 7 1,-6 6-1,-2 3 1,0 7-1,0 8 0,2 4 0,3 2 0,-2 3 0,9 3 0,-1 1 0,4 0 0,2 0 0,4-2 0,2-3-2,3-1 0,2-8-5,7-2-11,2-8-6,5-5-11,2-5-34</inkml:trace>
</inkml:ink>
</file>

<file path=ppt/ink/ink27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2:10:57.41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185-1 141,'-14'0'34,"7"1"-13,-4 3-14,-1 1-3,2 5 1,-1-2-2,0 5 0,-2 0 1,0 1-3,1 2 1,3 0-1,-2 2 0,-1 2-1,2 0 1,4 1-1,-3 3 1,6 1-1,-3 1 0,2 2 0,3-1 1,1 2-1,0 0 0,2-3 0,5-1 0,-4-4 0,1-2-1,3-6-1,-1 4-6,-5-10-11,-1-7-6,7 6-15,-7-6-35</inkml:trace>
</inkml:ink>
</file>

<file path=ppt/ink/ink27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2:10:59.12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49 37 142,'0'0'32,"-1"-8"-17,1 8-9,0 0 0,-3 11-2,-5-2 0,6 6-1,-2 3-1,1 1 0,-2 0 0,2 5-1,0 0 0,-3-1 1,4-1-2,-1-3 1,1-2-1,0-5 0,-1-2 1,3-4-1,0-6 0,0 0 0,0 0-1,0-6 1,0-5-3,3-3 2,-2-2-1,0-5-1,2-1 1,0-2 0,4 0 0,-3 1 1,7 0 0,-1 3 2,0 0-1,4 5 1,0 1 1,7 4-1,-5 2 1,0 4 0,-2 3 0,1 1-1,-3 6 0,2 2 0,-7 2 1,2 2-1,-8 0 0,-1 0 0,-1 0-1,-5 0 1,-5 0-1,-3-2 0,-6 0 1,2-1-1,0-3 0,-1 0 1,0-1-1,5-1 0,0-1 0,8 0 0,-2-1 0,8-2 0,-3 10 0,3-10 0,4 13 1,6-5-1,1 2 0,5 0 1,-1 1-1,0 1 1,2-1 0,0-2-1,-3 0 0,-4-1 0,1-2 0,-5-2-2,4 1-1,-10-5-8,0 0-9,5 1-7,-5-1-16,0 0-38</inkml:trace>
</inkml:ink>
</file>

<file path=ppt/ink/ink27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2:10:59.33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32-1 158,'0'6'29,"0"7"-8,0-5-13,0 7-5,-3-3 1,1 3-2,-5-1-1,3 1 0,1 0-3,-5-5 0,5 3-7,3-13-11,-4 7-5,4-7-18,0-6-33</inkml:trace>
</inkml:ink>
</file>

<file path=ppt/ink/ink27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2:10:59.93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154 9 138,'0'0'34,"-3"-2"-17,3 2-8,0 0-1,0 0-2,-11-4-2,11 4-1,-10-3 0,10 3-1,-16 0-1,4 0 0,-1 0 0,2 3-1,-7-2 1,4 3-1,0-2 1,6 4-1,-2-1 0,10-5 0,-3 10 0,3-2 0,4 0 0,6 2 0,4 0 0,1 2 1,-1 0-1,2-1 1,-2 1 0,0 1 0,-2-2-1,-8-1 1,-2 0 0,-2-2-1,-4-1 1,-6 0 0,-3-2-1,-1-3 0,-1 0 0,-2-2 0,2 1 0,1-1-1,3 0-1,2 0-2,9 0-10,-9-4-6,9 4-7,1-13-21,9 2-35</inkml:trace>
</inkml:ink>
</file>

<file path=ppt/ink/ink27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2:11:00.33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12 161,'0'0'27,"0"-9"-7,6 8-17,2 1 1,6 2-1,-5 5 1,5 1-2,-2 4 0,4 4 0,-4 1-1,1 4 0,-2 2 0,-4 2 0,-1 1 0,-2-2-1,-4 4 1,-2-2-1,-7 2 1,2-3-1,-5 0 0,-1-1 1,-1 0-2,0-4 1,-2-1-2,2-4-1,3 2-2,-3-10-12,14-7-5,-6 3-9,6-3-30,2-12-25</inkml:trace>
</inkml:ink>
</file>

<file path=ppt/ink/ink27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2:11:00.87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10 34 146,'0'0'32,"-10"0"-9,10 0-16,0 0-1,0 0-1,9-3-1,2 0-1,3 2-2,2-1 1,3-1-1,4-1 0,-3-1 0,2 1 0,-4 1-1,-1 0 0,-3 1 0,-3 1-3,-11 1-2,7 0-9,-7 0-7,-7 9-8,-9-3-22,-4 3-31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6T21:37:09.18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24 0 43,'0'0'33,"0"0"-5,0 0-1,0 0-9,0 0-6,0 0-4,0 0-1,0 0-1,0 5-1,0 6-1,0 0-1,0 2 0,-5 4-1,4 6 0,-1-3 0,0 4 0,-4 0-1,4-3 0,-1 1-1,3-6 1,-2 1-1,2-4 1,0-2 0,0-3-1,0-8 0,0 8 1,0-8-1,0 0 1,0 0-1,0 0 0,0 0 0,0 0 1,0 0-1,0 0 0,0 0 0,0-8 1,5-1-1,3-2 0,-4-4 0,4 0 0,3-3 0,3-2 0,-1 1 0,-3 0 0,3-1 0,4 0 0,-3 4 0,0-2 0,-3 2 1,4 3-2,-3 3 2,1 3-1,-7 4 1,1 3-1,-7 0 1,13 12-1,-10 0 1,2 8 0,-1 0 0,-4 5 1,1 1-1,-1 1-1,0-3 1,0 3-1,0-3 0,0 0 1,0-5-1,-1-3 0,-1-1 1,0-8-1,2-7 1,-6 13-2,6-13 0,0 0-2,0 0-8,0 0-9,10-4-6,-10 4-20,5-15-33</inkml:trace>
</inkml:ink>
</file>

<file path=ppt/ink/ink27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2:11:01.04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 31 166,'9'0'25,"5"0"-5,8-1-16,-4-4-1,9 1-1,-3-2 0,-3 2-4,5 4-8,-8-4-10,-1 3-7,-3-2-20,-3 0-39</inkml:trace>
</inkml:ink>
</file>

<file path=ppt/ink/ink27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3-11-18T22:12:16.23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0,'0'0,"0"0,0 0,0 0,0 0</inkml:trace>
</inkml:ink>
</file>

<file path=ppt/ink/ink27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3-11-18T22:10:55.889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0 0</inkml:trace>
</inkml:ink>
</file>

<file path=ppt/ink/ink27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2:11:11.491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106 205 62,'0'0'52,"0"0"-20,4-13-10,-4 13-8,0 0-4,0-5-2,0 5-2,0 0-1,-11-6-1,11 6-1,-13 5-1,10 2 1,-6 5-1,2 5-1,0 2 0,4 6 0,-1 2 0,1 0-1,3 5 1,3-6-1,2-1 0,6 0 1,-1-5 0,7-5-1,1-4 0,2-4 1,5-6-1,1-1 1,0-8 0,4-5-1,-3-5 1,-1-5 0,1-9 0,-3-1-1,-3-4 1,1-3-1,-9-4 1,-6 0-1,-6 1 0,-2 3 0,-12 4-1,-5 9 2,-10 4-1,-4 8 0,-10 9 1,1 8 0,-2 11 0,1 8 0,3 9 0,3 2-1,8 8 0,4-1 1,11 2-2,5-4-1,8-3-3,0-11-9,18-6-7,6-9-4,5-8-15,9-10-41</inkml:trace>
</inkml:ink>
</file>

<file path=ppt/ink/ink27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2:11:12.079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271 18 149,'0'-7'29,"0"7"-8,-2-10-14,2 10-1,-11-2-1,6 4 0,-8 7-2,-1 0-1,-7 6 1,3 7-1,-3 2 0,-4 6 0,-4 6 0,3 6-1,1 3 0,4 4 0,6 0-1,1-3 1,6-1-1,6-4 0,2-4 0,11-6-2,3-3-2,-1-10-9,5-1-7,0-7-5,5-4-13,-7-6-37</inkml:trace>
</inkml:ink>
</file>

<file path=ppt/ink/ink27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2:11:12.588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53 34 172,'-3'-10'24,"3"10"-5,0 0-16,-8 11 2,6 3-3,1 6 0,-2 3-1,-2 5 1,2 0 0,0 1-1,-4-1 0,3-4 0,1-8 0,0-1 0,3-15 0,-7 8 0,7-8-1,7-11 1,-3-5-1,8-3 1,-5-5-1,5-3 0,3-3 0,-1 4 0,1-4 0,-1 5 0,0 1 1,-1 8-1,1 4 0,-1 6-1,-1 3 2,-7 3-1,6 5-1,-6 0 0,4 7-3,-9-12-7,9 19-9,-4-12-3,-2 7-11,-1-6-33</inkml:trace>
</inkml:ink>
</file>

<file path=ppt/ink/ink27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2:11:12.848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22 0 179,'0'0'23,"8"11"-2,-8-11-16,3 13-1,-1-3-1,-1 3-1,-1 2-1,-1 1-1,-4 1 0,-4-4-2,4 1-4,-6-6-12,11-8-3,-5 2-7,5-6-23,3-9-33</inkml:trace>
</inkml:ink>
</file>

<file path=ppt/ink/ink27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2:11:13.280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116 13 185,'0'0'22,"0"-8"-1,0 8-16,-6-3-2,6 3 0,-11 0-2,1 3 0,5 3-1,-6 3 1,4 2-1,-3-1 0,2 2 0,3-1 0,3 1 0,2-1 0,1 0 0,5-1 0,2 2 0,6-1 1,0 1-1,1 0 0,2 3 1,0-1-1,-3-1 0,0 3 1,-4-6-1,-6 4 1,-4-6-1,-7 2 0,-13-3 1,-1-1-1,-3-1 0,-2-1 0,2-2-1,-1-2-1,10 0-3,2-8-9,13-1-8,3-6-3,12-2-15,6-5-36</inkml:trace>
</inkml:ink>
</file>

<file path=ppt/ink/ink27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2:11:13.659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76 10 180,'4'-11'23,"-4"11"-3,9-1-16,1 3 0,-3 8-1,3 4-1,0 6-1,-3 3 0,1 4 1,-5 9-2,-3 5 1,0 5-1,-3 5 1,-5 2 0,1 1 0,-3-3-1,-3 1 1,2-5 0,2-6-2,-8-7 0,7-1-5,-11-11-12,13-5-5,-5-11-5,2-6-23,8-14-44</inkml:trace>
</inkml:ink>
</file>

<file path=ppt/ink/ink27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2:11:14.568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10 0 88,'-11'0'52,"11"0"-22,0 0-17,0 0-4,0 0-1,0 0-3,2 5-1,8 1-1,3-3 1,1 2-1,1-3 0,3 0-1,5-2 0,-2 0 0,4 0-1,-3-5 0,-1 2 0,-4 0 0,-2 1-1,-2-1-1,-2 3-1,-11 0-2,0 0-9,0 0-8,-8 0-6,-4 0-19,1 4-34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6T21:37:10.24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51-1 38,'0'0'27,"0"0"2,0 0 0,0 0-8,-6 0-6,6 0-5,0 0-1,0 0-3,0 0-2,0 0 0,0 0-1,0 11-2,0-11 1,6 11 0,-6-11-1,18 12 0,-5-4 0,5 3 1,-2-4-2,4 3 1,-3 1 0,0-5-1,-1 3 0,-2 1 1,-1-1-1,-13-9 1,6 11 0,-6-11 0,0 11-1,0-11 1,-4 9 0,-1-4 1,-7 0-2,-1 3 1,-2-2-1,-1 4 1,-2 1-1,-2-1 0,1 0 0,-1 3 0,-2-6 0,4 3 0,1-2 0,7-2 1,-1-3-2,11-3 0,0 0 0,0 0-3,0 0-8,14 2-10,-2-2-10,-2-5-25,5 1-21</inkml:trace>
</inkml:ink>
</file>

<file path=ppt/ink/ink27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2:11:14.795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0 29 138,'0'0'35,"0"0"-12,0 0-13,12 4-3,0-4-2,4-4 0,2 0-2,7-2-1,3 1-1,0 3-1,1 2-2,-7-7-9,2 7-9,-4-1-6,-4 1-16,-4-4-38</inkml:trace>
</inkml:ink>
</file>

<file path=ppt/ink/ink27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2:11:27.060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49-1 69,'-4'2'57,"4"-2"-30,0 0-10,-10 0-6,10 0-4,0 0-1,0 0-3,0 0 0,0 0-1,0 0 0,0 0-1,0 0 1,0 0-1,0 0 0,-3 7 0,3-7 0,-1 13 0,1-5 0,-3 7 0,2 1 0,-2 5-1,0 3 1,2 2 0,-2 3-1,-1-2 1,0 2-1,1-4 1,1-5-1,1-4 0,0-3 1,-2-3-1,3-10 0,0 6 0,0-6 2,0 0-2,3-5 0,-1-4 0,1-1 0,3-3 0,-1 0 0,0-7 1,3 0-1,-4-3 0,7-1 0,-2-1 0,-1-2 0,5 4 0,-4 0 1,1 4-1,1 2 0,1 3 0,-5 6 1,2 3-1,-2 5 0,-7 0 1,9 14-1,-6 2 0,-3 4 1,0 5-1,0 1 0,-3 2 1,1-2-1,1-3 0,-3-4 0,2-4 0,0-4 0,2-11 0,0 0 0,0 0 0,7-1 0,-3-10 1,1-3-1,4-4 0,2-1 0,-1 0 0,1-3 0,1 0 0,1 4 0,1 0 0,-2 5 0,-2 1 0,-1 6 0,0 3 0,-9 3 1,9 2-1,-5 5 0,-3 6 2,1 3-2,-2 3 1,1 4-1,-1 0 1,0-1-1,0 2 0,0-5 0,0-1 0,0-4 0,0-3 1,0-1-1,0-10 0,0 6-1,0-6 0,0 0-2,0 0 0,2-4-2,-2-7-7,5 5-10,-1-3-6,1 0-22,2-1-30</inkml:trace>
</inkml:ink>
</file>

<file path=ppt/ink/ink27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2:11:27.313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0-1 116,'7'-2'43,"-7"2"-19,7 6-12,-7-6-3,1 19-2,-1-12-2,0 8-2,0-2 0,0 2-1,0-4-1,0 1 0,-1-5 0,1 0-1,0-7 0,-3 8-1,3-8-1,0 0-3,0-3-8,0-8-9,0 4-9,0-7-26,0 1-24</inkml:trace>
</inkml:ink>
</file>

<file path=ppt/ink/ink27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2:11:27.511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39 10 144,'-4'-8'33,"4"8"-11,-13-2-14,13 2-3,-12 4-1,12-4-2,-7 10-1,7-10-1,-4 10-2,4-10-3,0 8-13,0-8-6,0 0-14,0 0-27</inkml:trace>
</inkml:ink>
</file>

<file path=ppt/ink/ink27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2:11:28.015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17 12 155,'-5'10'29,"-2"1"-8,3 0-15,4 5-2,0-1-1,0 3-1,0 1 1,0 3-2,0-6-1,2 2 1,-1-3-1,-1-4 1,0-2-1,0-9 0,1 6 1,-1-6-1,9-6 0,-6-4 1,4-5-1,0-2 0,5-1 0,-2-3 0,3 0 0,1-1 0,1 2 0,0 3 0,2 2 0,-2 1 0,-1 7 1,0 1-1,-4 6 0,-2 3 0,-1 6 1,0 7 0,-7 6 0,2 2 0,-2 4-1,0 1 1,0-1-1,0-3 1,-2-1-2,2-8 1,-1-3-2,1-13-4,0 9-12,0-9-4,3-8-9,1-6-30,4-4-30</inkml:trace>
</inkml:ink>
</file>

<file path=ppt/ink/ink27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2:11:29.283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197 0 35,'0'0'57,"0"0"-18,0 0-17,0 0-5,0 0-6,0 0-3,0 0-1,0 0-2,0 12 0,0-12-1,-10 12-1,6-3 0,-3 1-1,0 2 0,-2 3 1,1 0-2,-3 5 1,-2 1-1,3 3 0,-4 1 0,2 2 0,-2 0 0,1 1 0,1-1 0,-1 2 0,-1-3 0,7 3 0,0-3 0,0 0 0,4 3 0,1 1-1,2 0 1,0 1-1,2 3 0,1 0 0,1 3 1,-1-2-1,0 0 0,3-1 0,-1-1 1,1-5-1,1-2 0,-3 0 0,7-4 0,-4 0 0,1-1 0,4 0 0,-4-4 0,2 3 1,1-4-1,-3 1 0,1-6 0,-1-1 0,-2-3 0,-6-7 0,12 6-1,-12-6-1,7 0-4,-7-6-10,3-3-6,0-4-5,0-4-26,4-7-38</inkml:trace>
</inkml:ink>
</file>

<file path=ppt/ink/ink27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2:11:38.441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65 86 85,'0'0'52,"0"0"-27,0-7-10,0 7-4,0 0-3,0 0-2,0 0-1,0 0-1,-7 2-2,2 5 1,-1 0-1,1 5 0,-2 2 1,1 5-2,-4 4 0,6 3 0,-2 5 0,1 3 0,3 0 0,1 0-1,1-2 1,1-2-1,2-7 1,8-5-1,-1-6 1,3-4-1,1-8 1,3 0-1,1-12 1,-2 1-1,3-8 1,-1-4-1,1-2 1,-3-1-1,-1-4 1,-1-2-1,0 0 1,-6-2-1,-2 3 0,-2 0 0,-4-3 0,0 6 0,-4 3 0,-6 4 0,-2 5 0,-2 6 0,-6 6 0,2 5 1,-6 11-1,2 4 1,-1 4-1,1 3 0,3 6 0,2-5-2,10 4-1,0-10-7,7-1-10,8-6-4,5-3-12,1-8-33</inkml:trace>
</inkml:ink>
</file>

<file path=ppt/ink/ink27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2:11:38.883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184 18 131,'0'0'36,"7"-13"-13,-7 13-14,0 0-3,0-5 0,0 5-1,-14 6-1,4 5 0,-8 0-2,3 4 0,-2 1 1,-1 4 0,0 3-2,0 0 1,2 3-1,2 5 0,2 1 1,5 2-1,0 3-1,4-2 0,1-1 1,2 0-1,2-2 0,1-2 0,4-6 0,0-4 0,1-4-2,-1-3-1,6-1-10,-5-5-8,-1-6-3,-7-1-15,13-10-35</inkml:trace>
</inkml:ink>
</file>

<file path=ppt/ink/ink27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2:11:39.947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23 13 72,'0'0'60,"0"-9"-25,0 9-18,0 0-5,3-7-3,-3 7-3,0 0-1,0 10-2,0-1 1,0 6-2,-3 2 0,2 5 0,-3 3-1,0 2 1,2-2-1,-2 0-1,1-3 1,2-4-1,-3-4 1,4-5-1,0-9 1,0 0-1,0 0 1,1-4-1,3-8 0,-1-1 1,3-4-1,-2-1 0,0 1 0,2-4 0,-1-1 0,4 2 0,-1 2 1,3 1-1,-1 1 0,4 5 1,-4 1-1,4 5 1,-3 2-1,-1 3 1,1 3-1,-4 0 0,1 6 0,-5-1-1,3 4-1,-6-4-3,5 3-12,-5-2-4,0 1-6,-4-4-19,4-6-37</inkml:trace>
</inkml:ink>
</file>

<file path=ppt/ink/ink27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2:11:41.038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5 7 45,'-7'0'47,"7"0"-11,0 0-12,0 0-6,0 0-4,0 0-4,0 0-2,0 0-3,0 0 0,0 0-1,0 0-1,7 0 1,3 0-2,0-1 0,2 0-1,1 1 0,1-2 0,-2 0 1,1 2-2,0 0 1,-4 0-1,-3 0-1,-6 0-1,8 0-1,-8 0-9,0 0-8,0 0-5,0 0-14,0 0-35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6T21:37:12.19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 85 10,'0'0'20,"0"0"3,0 0 0,-2-6-1,2 6-4,0 0-6,0 0 0,0 0-3,0 0-2,0 0-1,0 0-1,0-8-1,0 8 1,0 0-1,10-5-1,-10 5 0,8-4-1,4 0 0,-12 4 0,16-3 0,-9-1-1,4 1 1,3-3-2,-6 2 2,3-2-1,3 3-1,-8-3 1,6 0 0,-12 6-1,15-9 1,-15 9-1,8-6 0,-8 6 0,0 0-1,0 0-2,0 0-9,0 0-10,10-3-14,-10 3-24,0 0-9</inkml:trace>
</inkml:ink>
</file>

<file path=ppt/ink/ink27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2:11:41.675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42 148 170,'8'-1'24,"-2"-6"-5,2-1-14,-1-2-1,6-2-1,-3 0-1,4-2 0,-2 0 0,1 0-1,-5 0 0,2 2 0,-3-1 0,0 4 0,-7 1 0,0 8 0,0 0-1,0 0 1,-6 0-1,1 8 0,-1 5 0,-2 4 0,4 5 0,-5-1 0,4 3 0,3 2 0,1 1 0,-2-2 0,3 0 0,0-3 1,0-5-1,-1 0 0,-1-2 0,-1-5 0,-1-2 0,-3-2 1,0 0-1,-4-2 0,-2-2 1,1 1-1,-1-3 0,-1 0 0,5 0 0,-1-1 0,10 1 0,-10-5 0,10 5 0,0 0 0,13-7 0,-2 5 0,1 2 1,5 0-1,0 0 0,0 0 1,1 0-1,-4-1 0,0 1 0,-4 0 0,-3 0 0,-7 0-1,13 1-2,-13-1-7,0 0-8,0 0-4,0 0-9,0 0-28,2-8-31</inkml:trace>
</inkml:ink>
</file>

<file path=ppt/ink/ink27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2:11:42.943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31 8 94,'0'0'48,"0"0"-21,0 0-13,4-8-3,-4 8-4,7 4-1,-1 6-1,-5-1-1,0 4-1,2 1 1,-1 4-2,-2-2 0,-2 3 0,-2-1-2,-3-1 1,0-3 0,-3-2-2,3-3 0,-4-2-3,11-7-11,-7 6-5,7-6-6,0-8-19,0-2-34</inkml:trace>
</inkml:ink>
</file>

<file path=ppt/ink/ink27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2:11:44.363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157 25 67,'0'0'54,"10"-2"-24,-10 2-12,9-7-6,-9 7-3,9-5-2,-9 5-1,0 0-2,1-9 0,-1 9 0,0 0-1,0 0-1,-1-1 1,1 1-2,-13 0 1,5 0-1,-1 0 0,0 4 0,-8-3-1,6 3 1,-3 1 0,0 2 0,0-3-1,1 3 1,2 0 0,1 1-1,3 0 0,3 4 1,4-4-1,0 2 0,4 0 0,5 2 1,3-1-1,-2 0 1,4 1-1,0-1 1,0 2-1,0-1 1,-3 0 0,-1 1 0,-3-2 0,-2 2 0,-3 0 0,-2 0-1,0-3 1,-6 1 0,1-1-1,-8-2 0,2-2 0,-2 3 0,-1-7 0,0 2 0,-1-2-1,0-2 0,1 0-1,0-1-2,5 1-7,-1-5-8,10 5-4,-5-17-10,6 6-27,3-6-27</inkml:trace>
</inkml:ink>
</file>

<file path=ppt/ink/ink27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2:11:45.151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35 22 114,'0'0'41,"0"-8"-20,0 8-8,0 0-3,0-6-3,0 6-2,0 0-1,7-8-1,-7 8-1,0 0 1,9 0-1,-9 0 0,7 8-1,-3-2 0,1 6 1,2 0-1,-1 3 1,2-1-1,-2 2 0,1 1 1,1 1-1,-2 2 1,2-2-1,1 3 0,-4 0 0,1 3 0,-3 0-1,-2 1 1,0 2-1,-1-3 1,-1 4-1,-3 0 0,-2 2 0,1-4 0,-4 0 0,1-2 1,-2-2-2,-1 0 2,1-1-1,0-5 0,-1-1 0,0 0 0,1-6 0,1 5-2,-1-7-1,6 3-6,-6-6-10,10-4-3,-9 2-7,9-2-25,0-11-36</inkml:trace>
</inkml:ink>
</file>

<file path=ppt/ink/ink27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2:11:46.192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0 21 126,'0'0'37,"0"0"-14,0 0-13,0-4-3,7 4-1,-7 0-2,14-2 0,-4-2-1,1 4 1,2-1-2,2 1 0,-1-1 0,1 0 0,4 1 0,-2-1-1,-3 0 0,1 0 0,0-1 0,-1 0-1,-1 0 1,-2 2-1,-4-1 0,1 0 0,-8 1-2,0 0 0,7 6-6,-7-6-11,0 0-2,-8 0-9,8 0-27,-11-4-23</inkml:trace>
</inkml:ink>
</file>

<file path=ppt/ink/ink27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2:11:46.479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45-1 162,'0'0'26,"-8"-1"-6,8 1-10,0 0-4,0 0-2,-5 12 0,4-3-2,1 6 0,-1 2 0,1 4-1,-3 3 0,2 3 0,-5 1-1,3-4 0,0 0-1,-4-1-1,6-2-3,-5-9-9,6 0-6,0-12-5,0 0-15,0 0-34</inkml:trace>
</inkml:ink>
</file>

<file path=ppt/ink/ink27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2:11:53.299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-1 79 18,'0'0'22,"0"0"-2,0 0-6,0 0 2,0 0 0,0 0-3,0 0 0,-1-7-3,1 7 0,0 0-1,0 0-2,0 0-2,0 0 0,0-6-1,0 6 0,0 0 0,6-10 0,-6 10-1,7-9 0,-7 9-1,7-10 1,-3 2-2,-4 8 1,11-12 0,-11 12-1,11-11 0,-11 11-1,8-7 1,-8 7 0,0 0 0,7 0 0,-7 0 0,0 0-1,9 9 1,-5-1 0,0 0 0,5 4 1,-4 0-1,4 3 0,-4 1 0,5 0 0,-6 3 0,3-4 0,-3 1 0,2 2 0,-2-2 0,0 2 1,-2 2-1,0-2-1,1 3 0,3 0 1,-5 0-1,2 2 1,0 1-1,4-1 1,-4-2-1,-1 1 0,3-2 1,0-1-1,-2-4 0,0-2 0,0 0 0,2-5 0,-5-8 0,3 12 0,-3-12 0,0 0 0,0 0-1,0 0-1,6 2-4,-6-2-9,-2-6-5,-1-3-6,2 1-16,-2-5-34</inkml:trace>
</inkml:ink>
</file>

<file path=ppt/ink/ink27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2:11:53.647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178 1 151,'0'0'28,"0"0"-8,-7-2-13,7 2-2,-8 0 0,8 0-2,-10 8 0,1 1-1,4 2 1,-5 2-1,0 1-1,2 3 1,-3 3 0,-2-3-1,0 1 0,1-1 0,-1-1-1,4-1 0,-3-2-1,1-1 0,1-3-2,6-2-4,4-7-10,-7 6-4,7-6-7,0 0-25,3-8-25</inkml:trace>
</inkml:ink>
</file>

<file path=ppt/ink/ink27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2:11:58.995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8 6 20,'0'0'52,"0"0"-20,0 0-2,1-5-11,-1 5-5,0 0-4,7 0-3,-7 0-2,0 0 0,0 0-2,9 0 0,-9 0 0,0 0-1,0 0 0,11 0 1,-11 0-2,0 0 1,6 6 0,-6-6-1,8 15 1,-7-9-1,2 4 0,0 1 2,-3 3-2,1-1 0,-1 3 0,0-2 0,-2 2-1,-3 1 1,-3-4-1,2-1-1,-1 2-3,-1-4-14,0-3-3,2-3-7,6-4-26,-8-3-25</inkml:trace>
</inkml:ink>
</file>

<file path=ppt/ink/ink27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2:12:02.136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25 160 74,'0'0'52,"0"0"-17,0-7-21,0 7-3,0 0-1,0 0-4,0 0-1,0 0 0,0 0-2,0 0 0,0 5 1,-1 6-2,-2 0 0,2 8-1,-5-1 1,3 8-1,1-1 1,2 2-1,0-1-1,0-3 1,1-2-1,9-2 1,-2-8 0,5-1-1,3-4 1,4-6-1,1-1 1,4-6 0,2-4-1,-1 0 1,-3-5-1,2-3 0,0-5 0,-8-2 0,-1 1 0,-2-6 0,-2-1 0,-8 0 0,-3-2 0,-1 2 0,-5 4-1,-8 2 1,-2 4 0,-2 3 0,-8 7 0,-2 8 0,-1 4 0,-1 3 0,-1 9 1,3 3 0,0 2-1,6 5 1,-1-2 0,6 3-1,9 0-1,2-4 0,5 2-3,5-7-7,4 2-9,3-5-2,5-1-12,3-7-31,-2-3-20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6T21:37:28.75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45 207 67,'0'0'35,"0"0"-5,0 0-12,0 0-5,0 0-5,0 0-1,5 5-1,-5-5-2,0 0-2,0 0 2,0 0-2,11-5 0,-11 5 0,7-14 0,3 4-1,-5-3 1,6-3-1,-2-1 0,2 2 0,-2-4 0,2 0 0,1 2-1,-7-1 1,3 4-1,-2 0 0,-4 5 1,-2 9-1,2-11 0,-2 11 1,0 0-1,-4 9 1,1-2 0,-5 10-1,3-2 0,-2 7 0,-3 1 1,6 6-1,-6-1 0,5 1 0,-5 3 0,5-2 0,-5-1 0,5-4 0,2 1 0,-6-4 1,8-6-1,-1-3 0,0-3 0,2-10 0,-1 11 0,1-11 0,0 0 1,0 0-1,0 0 0,-12 3 0,12-3 0,-6 2 0,6-2 0,-17 2 0,17-2 0,-15 4 0,15-4 0,-11 1 0,11-1 0,0 0 0,0 0 0,0 0 0,0 0 0,-5-5 0,5 5 0,0 0 0,0 0 0,5-6 1,-5 6-1,11-1 0,-11 1 0,15 0 0,-2-3 1,-3 3-1,5-2 0,0 1 2,1-2-2,1 1 0,-1 0 0,-1-3-4,3 5-8,-8 0-8,-10 0-9,0 0-24,0 0-28</inkml:trace>
</inkml:ink>
</file>

<file path=ppt/ink/ink27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2:12:02.904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128 6 114,'0'0'39,"6"-7"-13,-6 7-16,0 0-3,0 0 0,0 0-3,0 0 0,0 0-1,0 0 0,-9 3-1,5 2 2,-5 4-2,-1 3 0,1 2 0,-3 4 0,-1 3 0,2 5 0,1 1 0,-1 8-1,0 0 0,5 3-1,-2 2 1,4-2 0,2-1-1,-2-2 0,4-3 0,6-9 0,-2-4-1,0-5 0,6-4-2,-10-10-5,15 6-11,-6-8-2,-2-4-9,1-5-24,0-2-30</inkml:trace>
</inkml:ink>
</file>

<file path=ppt/ink/ink27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2:12:03.439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50 18 173,'0'0'22,"-9"0"-4,9 0-13,0 0-1,-9 10-1,7-1-1,1 4 0,0 1 0,-1 4 0,-5 1-1,4 3 0,1-2-1,-4-1 1,2-5 0,1-1 0,2-7-1,1-6 1,0 0-1,0 0 1,0 0-1,0-6 1,2-5-1,3-1 0,2-1 0,-2-1 0,5-6 0,-3 1 0,4 1 1,2-1-1,-1 3 0,2 2 0,0 4 0,-1-2 1,-3 7-1,-1 1 0,2 2 0,-5 2 1,2 1-1,-8-1-1,14 8-1,-14-8-2,14 14-7,-14-14-9,6 11-3,-6-11-11,1 13-32,-1-5-17</inkml:trace>
</inkml:ink>
</file>

<file path=ppt/ink/ink27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2:12:03.760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62 0 177,'0'0'22,"8"11"-3,-8-11-13,4 16-3,-2-5 1,-1 2-1,-1 4-1,-1 0 0,-4-1-1,-3 1-1,1 3 0,-8-3-4,5 0-12,-4-7-3,3 0-6,4-8-15,7-2-35</inkml:trace>
</inkml:ink>
</file>

<file path=ppt/ink/ink27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2:12:04.562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114 60 94,'13'-10'51,"-3"1"-21,-6 0-15,6 4-3,-5-3-4,5 3-3,-6-1 0,-4 6-1,9-8-1,-9 8-1,0 0-1,-12 0 1,1 0 0,-3 3-1,-1 2 0,0 1 0,-2 2-1,1 0 1,4 1 0,1 2-1,7-3 0,2 3 0,2-1 0,0 1 0,6 1 0,3 1 1,5 0-1,-1 3 0,-3-3 1,1 2-1,-1 2 1,-6-4-1,-3 2 1,-1-2 0,-5-1-1,-5-1 1,-5-2 0,1-4-1,-3 0 0,0-3 0,3-1-1,0-1 0,2-1-2,2-5-2,10 6-9,0-14-7,10 7-2,2-5-14,5 1-32</inkml:trace>
</inkml:ink>
</file>

<file path=ppt/ink/ink27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2:12:04.802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0 15 176,'0'0'23,"6"9"-3,-6-9-12,10 1-2,1-1-2,-1 0-2,1 0 0,1 0-1,1-1-1,0-1 0,-1 2-1,-5-2-1,3 2-5,-10 0-12,11-2-1,-11 2-7,6-11-20,-1 4-34</inkml:trace>
</inkml:ink>
</file>

<file path=ppt/ink/ink27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2:12:05.387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28 121 177,'0'0'23,"0"0"-4,11 0-11,-2-5-2,0-4-3,1-2 0,6-1-1,-3 0-1,4-2 0,-3 2-1,0-4 1,-3 4 0,-1 1-1,-6 4 0,-4 7 1,0 0-1,0 0 0,0 0 1,-2 16-1,-8-1 0,4 6 0,-5 5 0,1 2 0,3 3 0,-1-1 0,2 1 0,-1-3 1,4-2-1,1-6 0,-1-4 0,-3-5 0,4-4 0,2-7 0,-12 6 0,5-6 0,-2 0 0,-1-4-1,0 2 2,0-2-2,5 0 1,-5 1 0,10 3 0,-10-4 0,10 4 0,0 0 0,0 0 0,10-3 0,1 3 0,3-2 0,3 0 1,1 2-1,4-1 0,-4 1 0,3 0 0,-2 0 0,-5 0-1,-2 0-2,-2 2-5,-10-2-9,11-2-3,-11 2-7,10-11-17,-6 3-41</inkml:trace>
</inkml:ink>
</file>

<file path=ppt/ink/ink27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2:12:06.298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46 3 92,'0'0'52,"0"0"-22,7-7-14,-7 7-6,0 0-2,0 0-3,13 0-1,-13 0-1,8 13 1,1-3-2,-4 7 0,4-1 0,1 5 1,-5 0-1,3 3-1,-1 1 0,-2 2 1,-1 0-1,0 2 0,-4 2 0,0-1 0,-1 1-1,-6-1 1,0 2-1,-5 0 1,1-4-1,-3-2 0,0 0-1,-1-4-1,1-1-1,-1-8-3,5 0-11,0-8-4,10-5-5,-10 0-17,12-6-33</inkml:trace>
</inkml:ink>
</file>

<file path=ppt/ink/ink27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2:12:06.620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0 41 179,'8'1'23,"1"-1"-3,3 0-15,5-2-2,0-4 0,2 3-1,0 1-1,2 0 0,-3-1 0,-4 0-1,0 2 0,-5 0-1,-2-1-1,-7 2-1,0 0-5,0 0-10,-2-4-4,-7 0-7,9 4-24,-12-9-24</inkml:trace>
</inkml:ink>
</file>

<file path=ppt/ink/ink27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2:12:06.847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27-1 158,'0'0'27,"-10"0"-6,10 8-11,0-8-2,-10 13-2,6-5-2,4 5-2,-2-2 1,2 5-2,0 0 0,0 1-1,0-1-1,-2-1-2,2 7-9,0-13-8,0 3-3,0-12-10,0 0-31,0 0-21</inkml:trace>
</inkml:ink>
</file>

<file path=ppt/ink/ink27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2:12:14.507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10 64 8,'0'0'54,"0"0"0,-10-6-28,10 6-7,0-7-6,0 7-5,1-9-2,-1 9-1,12-10-1,-3 4-1,-3-1 0,5 5 0,2-5-1,-2 4 0,2-1 0,-2 2 0,1 1 0,-1 1-1,2 1 0,-6 2 0,1 1 0,-8-4 1,9 13-1,-6-2 0,-1-1 0,-2 4 0,0 2 1,0 1-1,-2 2 0,0-2 1,2 3-1,0-1 0,2 1 0,2 2-1,1-2 1,4-1-1,-4 0 1,4 2-1,0 0 1,-2-1-1,0-1 0,0-2 0,0-3 1,-1 0-1,0-4 0,1-2 0,-6 0 0,2-2 0,-3-6 0,5 9 0,-5-9-1,0 0 0,2 10-2,-2-10-3,0 0-11,0 0-4,-2-8-7,0 1-18,2-3-35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6T21:37:34.46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112 91 33,'0'0'39,"0"0"-5,0 0-5,0 0-12,0 0-3,0 0-5,0 0-2,0 0-1,-6 1-2,6-1-1,-7 14 0,1-7-1,1 2 0,1 5 1,-2-4-2,-1 7 1,4-2 0,-5 2-1,-1 4 1,3-2-1,-4 3 0,3 0 0,-1 5 0,3-2-1,-2 2 1,2 2-1,4-1 0,1 2 1,0-3-1,0 0 0,6-3 0,3-4 0,-1-3 0,0-1 1,2-7-1,2-3 0,-1-4 0,1-2 0,-1 0 0,3-6 2,2 1-2,-4-8 0,2 0 0,3-6 0,-1 1 0,1-5 1,1-1-1,4-3 0,-4-3 0,2 1 1,-4-2-1,1-1 0,-3 2 0,-9 1 0,2-3 1,-5-1-1,-2 4 0,-9-2 0,0 3 0,-5 2 0,-6 2 0,2 1 1,0 8-1,0 2 0,-2 4 0,0 9 0,2 0 0,2 5 0,-1 9 0,1 2 0,-2 5 0,3 5 0,0 1 0,5 2-1,0-4-1,8 5-11,-1-7-8,3-5-7,0-4-23,0-14-34</inkml:trace>
</inkml:ink>
</file>

<file path=ppt/ink/ink27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2:12:14.839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191 0 134,'-7'0'34,"-2"0"-13,3-1-10,-4 2-6,-1 0 0,5 5-2,-8-2 0,3 5-1,-1-1 0,1 5 0,-2 1 0,0 2-1,-1 2-1,2-2 1,-2 2-1,1-3-2,5 1 0,0-8-5,6-1-11,2-7-3,0 0-11,11-4-27,5-5-16</inkml:trace>
</inkml:ink>
</file>

<file path=ppt/ink/ink27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2:12:15.327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60 0 126,'0'0'36,"2"9"-13,3 0-13,-5 0-2,4 5-1,-4 0-3,2 5 0,-2 1 0,0 1-2,-9-1-2,2-2-4,-2 0-12,-4-2-4,2-6-8,-2-3-24,2-5-29</inkml:trace>
</inkml:ink>
</file>

<file path=ppt/ink/ink27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2:12:17.464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65 138 30,'0'0'51,"0"0"-4,0 0-24,0 0-6,6-8-5,-6 8-3,0 0-2,0 0-1,0 0-1,0 0-2,0 0 1,-7 5-1,-2 1-1,4 2 1,-4 4-2,-2 3 1,1 4-1,2 4 1,2 2-1,2 0 0,3 2 0,1 0 0,5-2 0,2-4-1,6-3 1,-2 0-1,3-8 1,4-3-1,-2-4 1,-1-3-1,3-3 0,0-4 1,2-3-1,-2-7 0,2 0 1,-1-5-1,-2-3 1,2-3-1,-2 0 1,-1-3-1,-5 1 0,-2-3 0,-2 2 0,-2 0 0,-5 4-1,-7 4 1,-2 1 0,-3 5-1,-8 4 1,1 7 0,-1 4 0,-4 2 0,5 8 1,-5 4-1,6 3 1,0 6 0,2 1-1,5 0 0,1 2-1,3-2-2,7 3-9,0-11-8,5-1-4,-5-13-11,14 6-32</inkml:trace>
</inkml:ink>
</file>

<file path=ppt/ink/ink27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2:12:18.416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156 15 90,'7'-10'50,"-7"10"-27,3-6-6,-3 6-5,0 0-4,0 0-2,-3-1-1,-4 2 0,0 6-2,-3 0 1,2 3-2,-3 1 0,-3 3 0,1 1 1,1 3-1,-2 0 0,4 3-1,-1 4 0,1 1 0,-1 4 1,7 2-2,-6-1 0,6 2 1,2-1-1,-2 0 0,4-1 0,0-1 1,4-5-1,0-3 0,6-2 0,-1-4 1,-1-2-1,5-1-1,-2-4 1,-4-3-3,5 0-9,-12-6-8,13 0-2,-13 0-9,7-12-30,-4-1-30</inkml:trace>
</inkml:ink>
</file>

<file path=ppt/ink/ink27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2:12:21.799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36 18 85,'0'0'47,"0"0"-23,0 0-8,0 0-5,0 0-4,0 0 0,0 0-2,0 0-1,-7-7-1,7 7 0,0 0 0,-3 8-1,-1 1 0,4 5 1,-3 2-2,2 6 0,-1 1 0,-2 2 0,0 0 0,1 0-1,2-4 0,-1-3 1,0-5-1,2-3 1,0-10-1,0 0 1,0 0-1,4 0 1,0-10 0,1-1 0,0-4-1,-1-2 1,0-2-1,2-2 1,1-1-1,0 1 0,1-1 1,0 4-1,5 3 0,-2-1 0,2 4 1,1 5-1,-5 2 0,4 0 1,-2 1-1,-1 4-1,-3 0 1,-7 0-3,14 6-2,-14-6-9,7 6-6,-7-6-5,6 9-16,-6-9-31</inkml:trace>
</inkml:ink>
</file>

<file path=ppt/ink/ink27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2:12:22.099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0 30 157,'0'0'26,"0"0"-6,7 5-13,2-5-1,2 0-3,2 0 1,-1 0-2,1 0 0,-4-1-1,4 1-1,-6-3-1,1 2-2,-8 1-11,9-9-4,-9 9-6,5-12-16,-3 4-31</inkml:trace>
</inkml:ink>
</file>

<file path=ppt/ink/ink27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2:12:22.678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25 171 180,'7'-18'21,"1"-2"-3,2 1-13,1-3-1,3 2-2,-1 1 0,-2 0 0,-3 4-2,2 4 1,-6 3 0,-4 8 0,0 0-1,0 0 1,-2 8-1,-3 7 1,-3 3 0,5 3-1,-4 3 1,3 2-1,1 0 0,3 1 0,-1 0 0,1-1 0,0-4 0,0-3 0,1-3 0,-1-1 1,0-3-1,-1-2 0,-5-2 0,6-8 0,-12 7-1,2-4 1,-3 0 0,4-2 0,-4 0 0,5-1 0,-2 0 0,3 0-1,7 0 1,0 0 0,0 0 0,4 0 1,6-2-1,2-1 0,2 2 0,2-1 0,-1 2 1,2-2-1,-5 1-1,1-1 0,-5 2-3,-8 0-7,13-2-8,-13 2-3,7-6-10,-7 6-28,6-10-24</inkml:trace>
</inkml:ink>
</file>

<file path=ppt/ink/ink27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2:12:22.911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57 0 180,'-8'9'22,"2"1"-2,-2 1-11,2 0-6,1 0 0,2 0-3,-1 2 0,1-4-2,-1 5-6,-1-7-11,5-7-1,-5 8-8,5-8-20,0 0-34</inkml:trace>
</inkml:ink>
</file>

<file path=ppt/ink/ink27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2:12:23.403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109 41 158,'5'-11'28,"-2"3"-8,1-4-7,-4 12-7,9-11-2,-9 11-1,0 0-1,0 0 0,0 0 0,-13 2-1,2 9 0,0-4 0,-3 5-1,0 1 1,1 3 0,3-2-1,3 2 1,6 1-1,1-2 1,1 3-1,5-1 1,5 3-1,-1-4 0,0 0 1,1 1-1,-3-5 0,-4 4 1,-1-2-1,-3-5 0,-3 1 1,-5-1-1,-2-3 0,-4 1 0,-1 0 0,-3-5-1,2-2-1,7 0-1,2-5-2,7 5-9,0-14-6,11 2-3,3-3-12,5 1-28,2-2-20</inkml:trace>
</inkml:ink>
</file>

<file path=ppt/ink/ink27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2:12:23.631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0 51 165,'0'0'25,"7"3"-5,-7-3-11,7-2-2,2 0-1,-2-5-3,2 5 0,0-5-1,2 2 0,-1 1-1,-2-2-1,0 5 0,-8 1-3,14-5-2,-14 5-12,0 0-3,7-12-5,-7 12-16,0 0-34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6T21:37:35.53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208-1 33,'0'0'50,"0"0"-12,0 0-14,-3 0-10,3 0-3,0 0-3,0 0-2,-13 2-2,13-2 0,0 0 0,-9 9-2,9-9 0,-9 9 1,9-9-1,-17 18 0,10-8-1,-1 6 1,-1-1-1,-1 4 0,0 4-1,1 3 1,-5 1 0,3 3 0,-2-1 0,1 1-1,0 1 1,2 1-1,0-1 1,0 1 0,5-5-1,2 1 0,0-1 0,3-2 0,0-2 1,6 1-1,1-2 0,3-7 0,0 0 0,-1-4-1,4-1 1,-3-5-2,3-1-3,-5-2-11,2-2-7,-2-2-15,-8 2-30</inkml:trace>
</inkml:ink>
</file>

<file path=ppt/ink/ink27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2:12:24.246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0 183 173,'0'0'22,"-3"-7"-4,6 2-13,-3 5-1,10-7-2,-10 7-1,9-4 1,-9 4-1,10-6 1,-10 6 0,8-8 0,-8 8 0,6-9-1,-6 9 1,11-8-1,-4 2 0,3 2 0,0-1 0,1 0-1,2-1 0,1-1 1,-5-1-1,2 0 0,-2 1 1,-1-3-1,-2 2 0,-2-3 1,-1 3-1,0-2 0,-2 0 0,-1 4 0,0 6 0,0-11 0,0 11 0,0 0 0,-6 0 0,2 8 1,1 3-1,-4 4 0,2 1 0,-1 5 0,-1 3 0,2 4 1,-1 0-2,1 2 1,-1-4 0,2 0 1,0-4-1,2-2 0,-1-4 0,2-5-1,1-4 1,0-7-1,0 8-1,0-8-2,0 0-3,0 0-8,-7-6-6,7 6-4,-3-10-16,3 2-35</inkml:trace>
</inkml:ink>
</file>

<file path=ppt/ink/ink27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2:12:26.006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50 14 123,'6'-8'38,"-6"8"-14,6-7-13,1 7-3,-7 0-3,7 3-1,-7-3 0,9 11-2,-5-5 2,5 4-3,-4 4 1,4 4 0,-2-1-1,3 4 0,-3 2 2,2 2-2,-3-1 1,-2 5-1,-4-3 0,0 5 0,0-3 0,-4 5 0,-2-3-1,-2 3 1,0 1-2,-2 0 2,0 0-1,0-5 0,-2 0 0,1-3 0,-3-4-1,2-3 0,3-1-3,-5-10-10,4 4-6,1-7-4,9-5-13,-8 0-35</inkml:trace>
</inkml:ink>
</file>

<file path=ppt/ink/ink27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2:12:33.315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5 26 98,'0'0'46,"0"0"-17,-7 0-15,7 0-4,0 0-3,0 0-1,0 0-3,0 0 2,7 0-1,1-1-2,2-2 1,3 1-1,0-1 1,4 1-2,0-2 1,-2 2-1,1 0 0,1 0 0,-4 2-1,0 0 1,0 0-1,-4-1 0,0 0 0,-9 1 0,11 0 0,-11 0 0,0 0-1,0 0-1,0 0-1,-8 0-5,8 0-11,-13 0-3,5 0-9,-2-1-24,1-2-28</inkml:trace>
</inkml:ink>
</file>

<file path=ppt/ink/ink27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2:12:33.655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18 9 150,'0'0'29,"-4"-9"-8,4 9-8,0 0-6,0 0-2,0 0-1,-4 6-1,2 3-1,2 3 0,-1 5 0,1 1-1,0 1 0,-2 2 0,2-1 0,-1 2-1,1-4 0,-1 0 0,1-2 0,0 0 0,0-7-1,-3-1-2,3 3-3,0-11-11,0 0-4,0 0-5,0 0-21,0 0-34</inkml:trace>
</inkml:ink>
</file>

<file path=ppt/ink/ink27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2:12:40.751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109 422 35,'0'0'39,"0"0"-9,7-6-6,-7 6-8,0 0-4,4-8-1,-4 8-3,0 0 0,10-4-1,-10 4-1,7-8-2,-7 8 1,4-7-2,-4 7 0,4-8 0,-4 8 0,2-10-1,-2 10-1,-3-10 2,3 10-2,-13-6 0,5 4 0,0 0 0,-4 1 0,3 1-1,-5 3 1,1 4-1,2 5 0,1 5 1,0 3-1,1 3 0,-1 6 0,1 1 0,5 0 0,0-2 0,3-2 0,1-5 0,0-5 0,5-7 0,5-6 0,4-3 0,1-5 1,4-8-1,-1-4 0,4-6 1,-1-8-1,1-4 0,-1-5 0,0-1 0,-3-4 0,-2 2-1,-2-3 1,-3 2-1,-4 1 1,0 3 0,-4 4 0,-2 2 0,-1 4 0,0 8 0,-1 4 1,-1 5 0,-2 6-1,4 7 0,-5 2 1,-1 10-1,2 5 0,0 4 1,-1 4-1,3 4 1,-1 5 0,3 2 0,-2 3 0,2-3 0,0 3 0,0-1-1,0 1 1,0 0-1,2-4 0,-1 0 0,1-8 0,-1 0 0,0-6 0,4-3 1,-4-6-2,2-5 1,-3-7-1,0 0 0,0 0-3,0 0-5,0-7-10,-4-2-4,-2-3-9,0 0-28,4-4-24</inkml:trace>
</inkml:ink>
</file>

<file path=ppt/ink/ink27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2:12:41.375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148 18 106,'0'0'45,"3"-7"-18,-3 7-15,0-9-4,0 9-1,0 0-3,-9-6 0,9 6 0,-9 3-2,0 0 1,-1 6-2,1-1 1,-5 4 0,1 3-1,-2 2 1,2 3-1,-1-1 1,2 5-1,2 3 0,3-1 0,3 3-1,1 0 1,3 1-1,3 2 1,4-2-1,2 1 0,0-3 1,5-5-1,-3-1-1,0-3 2,-1-4-2,-3-2 1,-3-3-1,-4-10-2,8 11-5,-8-11-12,0 0-2,0 0-10,0-3-26,0-8-28</inkml:trace>
</inkml:ink>
</file>

<file path=ppt/ink/ink27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2:12:42.172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6 3 92,'0'0'50,"0"0"-20,-7-3-16,7 3-4,0 0-4,0 4 0,0-4-2,2 11 0,1-4-1,3 5 0,-1 1 0,2 4-1,2-1-1,-1 4 0,-1-1 0,3 2 0,-4 0 0,3 0-1,-2-4 0,3-1 0,-2-2 1,-1-1-1,-2-3 0,2-3 0,-7-7-1,9 5-1,-9-5 0,0 0-7,0 0-10,0-6-5,0 6-11,-2-15-32</inkml:trace>
</inkml:ink>
</file>

<file path=ppt/ink/ink27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2:12:42.506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186 0 155,'0'0'27,"-11"5"-6,6 4-14,-3-7-1,2 11-2,2-1-1,0 6 0,-6-1-2,3 6 1,-4 0-1,-1 3 0,-4 3-1,1-5 1,-2 0-1,-1-5 0,4-2 0,-3-5-2,9 0-1,-2-11-4,10-1-11,0 0-5,6 0-10,1-2-28,5-5-24</inkml:trace>
</inkml:ink>
</file>

<file path=ppt/ink/ink27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2:12:43.490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87 32 100,'4'-8'42,"-4"8"-19,5-7-9,-5-1-4,0 8-3,0 0-1,9-5-1,-9 5-1,0 0-1,-4-3 0,4 3-1,-13 3 1,3 3-2,-4 2 0,5-1 1,-3 3-1,3 0 0,0 1-1,2 1 1,4 1-1,3-3 0,0 0 0,6 0 0,2-1 0,1 0 1,-1 0-1,3 1 0,0-1 1,-1 0 0,-3-1-1,3 2 0,-7 0 1,0 1-1,-3-4 1,0 1-1,-5 1 0,-3-4 1,-2 2-1,-4-2 0,0 2-1,2-7 0,1 3-3,-3-3-3,14 0-13,-12-8-4,12 2-10,2-2-34</inkml:trace>
</inkml:ink>
</file>

<file path=ppt/ink/ink27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2:12:43.807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81 0 159,'0'0'28,"0"0"-7,0 0-11,7 10-5,-7-10-2,-2 16 0,-3-7-1,-1 4-1,-1 0 1,-3 2-2,-1 1 1,0-1-1,1-1 0,-1-2-3,6 1-5,-5-4-11,10-9-4,0 0-10,0 0-31,0-5-21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6T21:37:36.58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104 26 48,'0'-15'50,"0"15"-16,0-11-10,0 11-11,0 0-4,0 0-1,0 0-3,-6 6-1,6 8 0,-5 2-1,3 9 0,-6 3-1,1 8 0,2 0 0,-3 5-1,0 2 0,-5-1 0,3 1 0,1-3-1,1-5 0,0-7 0,1-8 0,6-8 0,1-12 0,0 0 1,0 0-1,8-10 0,0-4 0,5-7 0,-1 1 1,4-1-1,1-4 0,1-1 0,0 2 0,4 2 0,-4 2 1,-2 3-1,-4 2 0,3 4 0,-15 11 1,8-8-1,-8 8 0,-7 6 1,-2 0-1,-1 4 2,-5 2-2,-2 1 0,2 1 0,4-3 0,1 1 1,0-1-1,2 0 0,3 0 0,3-2 1,2 4-1,0-4 0,8 6 1,1-5 0,1 2-1,6-1 1,-1-2-1,1 0 1,1 0-1,-2-4 0,0-4-1,0 4-3,-7-5-10,2 4-7,-2-4-8,2 0-28,-2-7-27</inkml:trace>
</inkml:ink>
</file>

<file path=ppt/ink/ink27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2:12:44.427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16 0 162,'0'0'26,"0"0"-9,0 9-11,3 5-1,-3-2-2,0 9 0,0-2-1,0 5-1,0-1 0,0-1 0,4-2-1,3-4 1,-3-5-1,6-3 1,-1-6 0,3-3-1,0-6 1,1-1 0,-1-6-1,1 0 0,-5-1 0,2-3 0,-3 5 0,0 1 0,-3 3 0,-4 9 0,10-11 1,-10 11-1,0 8 0,0 6 0,0 3 1,0 6-1,0 5 0,0 4 1,0 6-1,1 1 0,4 1 1,2-1-1,-7 2 0,2-5 1,-2-3-1,-1-8 1,-7-4-1,-1-6 0,-5-4 0,-5-8-1,-1-3-1,-2-3 0,4-4-3,-3-7-4,7 4-11,0-4-5,3 0-15,6 1-34</inkml:trace>
</inkml:ink>
</file>

<file path=ppt/ink/ink27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2:12:46.827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5 33 15,'-1'-9'35,"1"9"-2,0 0-6,-4-6-6,4 6-6,0 0-2,0-10-3,0 10-4,0 0 0,0 0-1,0-9 0,0 9-2,0 0 1,0 0-2,0 0 1,0 0-1,0 0 0,0 0-1,0 0 1,0 0-1,0 0 0,10 2 0,-10-2 1,11 11-2,-6-6 1,4 2 0,-4 2-1,4-1 1,-2 1-1,-5 0 1,3 1 0,0 1 1,-2-1 0,4 1-2,-4-1 1,1 2-1,2-4 1,-2 4 0,0-1-1,2 0 0,-1 0 0,-3-2 0,0 4 0,0-4 1,-2 5-1,2-5 0,-2 1 1,0 1-1,0-1 0,0 2 1,-2-2-1,-1 2 0,3-1 0,-3 1 0,2 0 0,-1 1 1,0 0-1,-4-2 1,5 3-1,-4-4 0,4 2 0,-5-2 1,2-1-1,1 1 0,1-4 1,-3 2-1,3-1 0,0 1 0,-1-1 1,2 1-1,0-1 0,-4 0 0,5-7-1,-4 16 2,0-10-2,1 0 1,3-6 0,-11 12 0,11-12 0,-13 11 0,9-5 0,4-6 0,-8 7 1,8-7-1,-7 6 0,7-6 0,0 0 0,0 0 0,0 0-1,-10 5 1,10-5-1,0 0-1,0 0-2,0 0-8,0 0-9,0 0-7,0 0-20,4-6-40</inkml:trace>
</inkml:ink>
</file>

<file path=ppt/ink/ink27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2:13:13.227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85 6 50,'0'0'48,"0"0"-18,0 0-9,0 0-6,0 0-4,0 0-3,0 0-2,-7-5-1,7 5 0,0 0-1,0 0 0,-11-1-1,11 1 0,0 0 0,-4 6 0,4-6 0,0 0-1,0 0 0,0 0 0,0 0-1,0 0 1,0 0 0,0 0-1,0 0 0,0 0 1,3 9-2,-3-9 1,7 13 0,-7-13-1,12 11 1,-3-3 0,-2 1-1,3 1 1,1-2-1,-4 0 0,2 2 1,3 3-1,-5-1 1,2 3-1,-2-1 1,2 0-1,-4 1 0,2-2 0,-1 0 0,2 1 0,-5-2 1,1 0-1,3-2 0,-5 3 1,-1-3-1,2 4 1,-2 1-1,-1 0 0,0-2 0,0 2 0,0-1 0,0-1 0,0-1 1,0 2-2,-1-1 1,-1 2 0,1 1 0,-2-2 0,-2 3 0,1 0 0,-1-1 0,-2 0 0,2-2 1,2 1-1,-4 1-1,1 1 2,-1-7-1,3 5 0,0 0 0,-2 0 1,2 0-2,0-7 1,1 2 1,-2 0-2,0-2 1,5-8 0,-8 13 0,4-5 0,0-2 0,-3 5 0,1-4 1,6-7-1,-12 16 0,7-8 0,-2 1 0,7-9 0,-8 5 0,8-5 0,-10 8 0,10-8 0,-8 13 0,8-13 0,-7 10 1,7-10-2,-10 13 1,10-13 0,-7 7 0,7-7 0,-10 6 0,10-6 1,0 0-1,0 0 0,-4 8 1,4-8-1,0 0-1,0 0 1,0 0 0,0 0 0,0 0 0,0 0 0,0 0 0,0 0-1,0 0 0,0 0 0,-5-7 0,5 7-3,0 0-2,-7-2-8,7 2-8,-3-8-4,3 8-17,-6-15-41</inkml:trace>
</inkml:ink>
</file>

<file path=ppt/ink/ink27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2:13:42.706"/>
    </inkml:context>
    <inkml:brush xml:id="br0">
      <inkml:brushProperty name="width" value="0.00441" units="cm"/>
      <inkml:brushProperty name="height" value="0.00882" units="cm"/>
      <inkml:brushProperty name="color" value="#435FAA"/>
      <inkml:brushProperty name="tip" value="rectangle"/>
      <inkml:brushProperty name="rasterOp" value="maskPen"/>
      <inkml:brushProperty name="fitToCurve" value="1"/>
    </inkml:brush>
  </inkml:definitions>
  <inkml:trace contextRef="#ctx0" brushRef="#br0">99 135 79,'-8'-3'49,"8"3"-22,0 0-11,0 0-5,0 0-3,-11 4-2,11-4-1,-5 7-1,4 1-1,1-8 1,-8 15-2,3-4 1,3 6-1,0-1-1,-3 5 2,0 1-2,4 4 0,0-2-1,1 1 1,0-4-1,1-3 0,3-2 0,5-5 1,2-2-1,-3-3 0,6-6 1,2 0-1,-1 0 1,6-8-1,-4 1 0,1-3 1,4-3-1,-4-3 0,0 0 0,3-4 0,-4-1 0,0-4 1,-4-3-1,-2-3 0,-4 1 1,-2-2-1,-5 1 0,-5 2 0,-4 2 1,-7 3-1,-4 6 1,-1 6 0,-7 3-1,0 8 1,-1 4 0,-1 7-1,-3 5 1,4 2-1,5 5 0,0 0 0,7 0 0,6-1-1,7-2 0,4-3-3,6 2-10,6-8-6,6-2-5,3-6-14,2-2-35</inkml:trace>
</inkml:ink>
</file>

<file path=ppt/ink/ink27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2:13:43.274"/>
    </inkml:context>
    <inkml:brush xml:id="br0">
      <inkml:brushProperty name="width" value="0.00441" units="cm"/>
      <inkml:brushProperty name="height" value="0.00882" units="cm"/>
      <inkml:brushProperty name="color" value="#435FAA"/>
      <inkml:brushProperty name="tip" value="rectangle"/>
      <inkml:brushProperty name="rasterOp" value="maskPen"/>
      <inkml:brushProperty name="fitToCurve" value="1"/>
    </inkml:brush>
  </inkml:definitions>
  <inkml:trace contextRef="#ctx0" brushRef="#br0">122 16 74,'-3'-9'50,"3"9"-23,0 0-10,1-8-5,-1 8-3,0 0-2,0 0-2,0 0-1,0 0 1,0 0-2,0 3 0,-3 2 0,-6 4 1,2 1-2,-6 4 0,-1 0 0,2 4 0,-1 3 0,0 4-1,1 2 0,5 5 0,-1 1-1,3 3 1,3-1-1,2 4 1,0-4-1,1 1 1,5-3-1,0-2 0,-1-6 0,2-4-1,1-1-3,0-9-13,-1-3-4,5-6-6,-1-5-21,0-6-40</inkml:trace>
</inkml:ink>
</file>

<file path=ppt/ink/ink27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2:13:44.482"/>
    </inkml:context>
    <inkml:brush xml:id="br0">
      <inkml:brushProperty name="width" value="0.00441" units="cm"/>
      <inkml:brushProperty name="height" value="0.00882" units="cm"/>
      <inkml:brushProperty name="color" value="#435FAA"/>
      <inkml:brushProperty name="tip" value="rectangle"/>
      <inkml:brushProperty name="rasterOp" value="maskPen"/>
      <inkml:brushProperty name="fitToCurve" value="1"/>
    </inkml:brush>
  </inkml:definitions>
  <inkml:trace contextRef="#ctx0" brushRef="#br0">21 91 23,'0'0'58,"0"-8"-10,0 8-22,0 0-10,0 0-4,0 0-3,0 0-2,0 0-2,0 0-2,-4 0 1,4 0-2,-7 12 1,4-3-1,2 3-1,-5 1 0,6 2 2,3-1-2,1 0 0,3-3 0,6 0 0,1-4 0,2-2-1,5-5 1,-1 0 0,5-3-1,-4-4 2,1-4-2,-5-2 0,-1-4 0,-3-4 0,-6-1 1,-4-2-2,-10 2 1,-4 1 1,-9 1-1,-2 7 0,-3 3 0,-4 9 1,-1 3-1,2 10 1,9 6-1,2 0 0,10 3-1,0 0 1,7 0-4,7-7-1,8 1-12,1-5-3,2-3-9,4-2-24,-1-4-28</inkml:trace>
</inkml:ink>
</file>

<file path=ppt/ink/ink27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2:13:44.763"/>
    </inkml:context>
    <inkml:brush xml:id="br0">
      <inkml:brushProperty name="width" value="0.00441" units="cm"/>
      <inkml:brushProperty name="height" value="0.00882" units="cm"/>
      <inkml:brushProperty name="color" value="#435FAA"/>
      <inkml:brushProperty name="tip" value="rectangle"/>
      <inkml:brushProperty name="rasterOp" value="maskPen"/>
      <inkml:brushProperty name="fitToCurve" value="1"/>
    </inkml:brush>
  </inkml:definitions>
  <inkml:trace contextRef="#ctx0" brushRef="#br0">51 0 172,'2'8'24,"-2"4"-5,0 0-15,0 0 0,0 4-1,-4-2-1,-1 2-1,0-4 0,-4 1-2,2-1-1,-2-7-5,9-5-12,-13 6-3,13-6-12,-1-9-30,5-4-17</inkml:trace>
</inkml:ink>
</file>

<file path=ppt/ink/ink27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2:13:45.154"/>
    </inkml:context>
    <inkml:brush xml:id="br0">
      <inkml:brushProperty name="width" value="0.00441" units="cm"/>
      <inkml:brushProperty name="height" value="0.00882" units="cm"/>
      <inkml:brushProperty name="color" value="#435FAA"/>
      <inkml:brushProperty name="tip" value="rectangle"/>
      <inkml:brushProperty name="rasterOp" value="maskPen"/>
      <inkml:brushProperty name="fitToCurve" value="1"/>
    </inkml:brush>
  </inkml:definitions>
  <inkml:trace contextRef="#ctx0" brushRef="#br0">127-1 169,'0'0'24,"-9"0"-4,-5 0-15,2 5 0,-5 0-2,3 5-1,-1-3 0,1 3 0,0 0-1,4-2 0,4 0-1,4 0 1,2-2-1,4 1 1,6 1-1,4-1 1,0 1-1,0 2 1,1-1-1,-1 1 1,-4 1 0,-2-1-1,-7 1 1,-1-4 0,-9 2-1,-1-3 0,-1-1-1,-10-3 0,7 0-3,-2-5-4,11-1-11,-5-4-4,10-1-7,0-4-30,10-1-26</inkml:trace>
</inkml:ink>
</file>

<file path=ppt/ink/ink27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2:13:45.507"/>
    </inkml:context>
    <inkml:brush xml:id="br0">
      <inkml:brushProperty name="width" value="0.00441" units="cm"/>
      <inkml:brushProperty name="height" value="0.00882" units="cm"/>
      <inkml:brushProperty name="color" value="#435FAA"/>
      <inkml:brushProperty name="tip" value="rectangle"/>
      <inkml:brushProperty name="rasterOp" value="maskPen"/>
      <inkml:brushProperty name="fitToCurve" value="1"/>
    </inkml:brush>
  </inkml:definitions>
  <inkml:trace contextRef="#ctx0" brushRef="#br0">1-1 161,'7'-6'27,"-7"6"-8,13 4-13,-3 8-1,-3 3-1,5 3-1,-6 4 0,5 4-1,-3 3 0,1 4 0,-4 2 0,0 4-1,-3-1 0,-2 2 0,0 0 0,-2-1 0,-7-6-1,2 0 1,-5-4-1,-1-5-2,5-2-3,-9-6-13,10-5-3,-7-5-6,8-6-24,6 0-39</inkml:trace>
</inkml:ink>
</file>

<file path=ppt/ink/ink27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2:13:46.263"/>
    </inkml:context>
    <inkml:brush xml:id="br0">
      <inkml:brushProperty name="width" value="0.00441" units="cm"/>
      <inkml:brushProperty name="height" value="0.00882" units="cm"/>
      <inkml:brushProperty name="color" value="#435FAA"/>
      <inkml:brushProperty name="tip" value="rectangle"/>
      <inkml:brushProperty name="rasterOp" value="maskPen"/>
      <inkml:brushProperty name="fitToCurve" value="1"/>
    </inkml:brush>
  </inkml:definitions>
  <inkml:trace contextRef="#ctx0" brushRef="#br0">8 33 48,'0'0'54,"-8"-2"-10,8 2-26,0 0-5,0 0-4,0 0-1,0-9-2,0 9 0,10-3-2,-3 3 0,4-4 0,0 3 0,3-1-2,1 0-1,4 0 1,-4-1-1,3 1 0,2 1-1,-5 1 0,2-2 0,-6 2-1,-4 0-1,-7 0-4,0 0-7,0 8-8,-4-4-8,-7 0-24,-3 0-26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6T21:37:37.11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94 10 60,'0'0'61,"0"0"-21,0 0-25,-5-11-5,5 11-1,0 0-2,0 8-3,0-8 0,0 22-1,-3-6-1,1 3 0,0 2-1,-4 5 0,-2-1-1,-2 0-1,1 2-4,-5-3-14,2-8-6,2-3-16,-3-8-34</inkml:trace>
</inkml:ink>
</file>

<file path=ppt/ink/ink27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2:13:46.490"/>
    </inkml:context>
    <inkml:brush xml:id="br0">
      <inkml:brushProperty name="width" value="0.00441" units="cm"/>
      <inkml:brushProperty name="height" value="0.00882" units="cm"/>
      <inkml:brushProperty name="color" value="#435FAA"/>
      <inkml:brushProperty name="tip" value="rectangle"/>
      <inkml:brushProperty name="rasterOp" value="maskPen"/>
      <inkml:brushProperty name="fitToCurve" value="1"/>
    </inkml:brush>
  </inkml:definitions>
  <inkml:trace contextRef="#ctx0" brushRef="#br0">-1 16 158,'0'0'28,"0"0"-8,5 0-11,4-1-5,5-1 0,1 1-2,5-1-1,-4 1-1,4-1-3,1 2-13,-7 0-5,0 0-7,-3-3-26,0 0-27</inkml:trace>
</inkml:ink>
</file>

<file path=ppt/ink/ink27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2:13:47.312"/>
    </inkml:context>
    <inkml:brush xml:id="br0">
      <inkml:brushProperty name="width" value="0.00441" units="cm"/>
      <inkml:brushProperty name="height" value="0.00882" units="cm"/>
      <inkml:brushProperty name="color" value="#435FAA"/>
      <inkml:brushProperty name="tip" value="rectangle"/>
      <inkml:brushProperty name="rasterOp" value="maskPen"/>
      <inkml:brushProperty name="fitToCurve" value="1"/>
    </inkml:brush>
  </inkml:definitions>
  <inkml:trace contextRef="#ctx0" brushRef="#br0">-2 78 128,'0'-9'35,"0"-4"-16,0 6-9,2-7-2,9 7-2,-5-2-2,7 2-1,-2 0 0,-1 3 0,-2 3 0,3 1-1,-4 5-1,0 3 0,-5 4 1,3 3-1,-4 2 0,5 5-1,-5 3 2,5 2-1,-2 4-1,2 0 1,2-1 0,1 3 0,0-5-1,1-1 1,-1-2-1,2-4 1,-3-5-1,0-1 0,2-4 1,-6-3-2,-4-8 0,9 11-1,-9-11-3,0 0-10,0 0-5,-4 1-6,4-1-17,-12-10-33</inkml:trace>
</inkml:ink>
</file>

<file path=ppt/ink/ink27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2:13:47.534"/>
    </inkml:context>
    <inkml:brush xml:id="br0">
      <inkml:brushProperty name="width" value="0.00441" units="cm"/>
      <inkml:brushProperty name="height" value="0.00882" units="cm"/>
      <inkml:brushProperty name="color" value="#435FAA"/>
      <inkml:brushProperty name="tip" value="rectangle"/>
      <inkml:brushProperty name="rasterOp" value="maskPen"/>
      <inkml:brushProperty name="fitToCurve" value="1"/>
    </inkml:brush>
  </inkml:definitions>
  <inkml:trace contextRef="#ctx0" brushRef="#br0">121 0 159,'-12'5'27,"3"3"-7,-3-1-12,3 6-2,-4-3-1,4 1-2,-2 0-2,0 1 1,1-3-1,2-1-3,-1-1-1,1-6-9,8-1-7,0 0-7,0 0-13,0-7-37</inkml:trace>
</inkml:ink>
</file>

<file path=ppt/ink/ink27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2:13:48.115"/>
    </inkml:context>
    <inkml:brush xml:id="br0">
      <inkml:brushProperty name="width" value="0.00441" units="cm"/>
      <inkml:brushProperty name="height" value="0.00882" units="cm"/>
      <inkml:brushProperty name="color" value="#435FAA"/>
      <inkml:brushProperty name="tip" value="rectangle"/>
      <inkml:brushProperty name="rasterOp" value="maskPen"/>
      <inkml:brushProperty name="fitToCurve" value="1"/>
    </inkml:brush>
  </inkml:definitions>
  <inkml:trace contextRef="#ctx0" brushRef="#br0">160 25 134,'10'-4'34,"-10"4"-11,0 0-14,1-13 0,-1 13-4,0 0-1,0-7 1,0 7-3,-7-2 1,-1 2-1,-5 2 0,-1 4-1,2-1 0,-3 4 0,-2 1 0,3 2-1,1 0 1,3 1-1,5-2 1,3 3-1,2-1 0,5-1 0,6 0 0,3 0 1,0-1-1,1-2 0,-1 1 1,0 1 0,0-1-1,-6-2 1,-1 0-1,-5-1 1,-1 0 0,-1-7-1,-10 10 0,-2-7 1,-6-1-1,-3-1 0,0-1-1,-4 1-1,1-2-4,10 1-11,0-8-5,13 1-5,1-3-22,15-5-39</inkml:trace>
</inkml:ink>
</file>

<file path=ppt/ink/ink27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2:13:49.338"/>
    </inkml:context>
    <inkml:brush xml:id="br0">
      <inkml:brushProperty name="width" value="0.00441" units="cm"/>
      <inkml:brushProperty name="height" value="0.00882" units="cm"/>
      <inkml:brushProperty name="color" value="#435FAA"/>
      <inkml:brushProperty name="tip" value="rectangle"/>
      <inkml:brushProperty name="rasterOp" value="maskPen"/>
      <inkml:brushProperty name="fitToCurve" value="1"/>
    </inkml:brush>
  </inkml:definitions>
  <inkml:trace contextRef="#ctx0" brushRef="#br0">81 137 67,'0'0'52,"0"0"-15,-8-5-21,8 5-5,0 0-3,0 0-1,-11 0-2,11 0 0,-10 9-1,6 1 0,-3 1-1,0 6 1,-3 2-2,4 2 0,-3 4 0,4 2-1,3 2 1,2 2-1,0-1 0,1-4-1,5-1 1,3-2-1,4-5 1,1-6-1,0-4 0,0-4 0,-2-4 1,1-1-1,-2-10 0,5-5 1,0-2-1,2-5 0,-1-5 0,1-4 0,1-1 0,-1-4 0,-3 1-1,-5-3 1,-5 0-1,-3 3 1,-4 0 0,-7 5 0,-7 6 0,-2 5 0,-6 10 0,2 4 1,-5 8-1,2 10 0,3 6 0,1 3 1,6 0-2,1 4 0,9 0-1,0-5-3,12 0-9,-2-4-5,8-4-5,1-5-16,3-2-30</inkml:trace>
</inkml:ink>
</file>

<file path=ppt/ink/ink27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2:13:49.741"/>
    </inkml:context>
    <inkml:brush xml:id="br0">
      <inkml:brushProperty name="width" value="0.00441" units="cm"/>
      <inkml:brushProperty name="height" value="0.00882" units="cm"/>
      <inkml:brushProperty name="color" value="#435FAA"/>
      <inkml:brushProperty name="tip" value="rectangle"/>
      <inkml:brushProperty name="rasterOp" value="maskPen"/>
      <inkml:brushProperty name="fitToCurve" value="1"/>
    </inkml:brush>
  </inkml:definitions>
  <inkml:trace contextRef="#ctx0" brushRef="#br0">174-1 146,'-4'0'32,"-4"0"-11,1 12-7,-7-5-9,1 8 0,-2 1-3,1 3 1,0 1-1,-2 1 0,1 2-1,1 2 1,1 0-1,1 4 0,8-1 0,-5 2 0,8 0 0,1 1 0,0 0-1,4-2 0,3 1 0,-1-6-1,3 0-1,-4-5-2,4-3-13,-3-7-3,2-2-6,-8-7-17,16-9-35</inkml:trace>
</inkml:ink>
</file>

<file path=ppt/ink/ink27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2:13:51.937"/>
    </inkml:context>
    <inkml:brush xml:id="br0">
      <inkml:brushProperty name="width" value="0.00441" units="cm"/>
      <inkml:brushProperty name="height" value="0.00882" units="cm"/>
      <inkml:brushProperty name="color" value="#435FAA"/>
      <inkml:brushProperty name="tip" value="rectangle"/>
      <inkml:brushProperty name="rasterOp" value="maskPen"/>
      <inkml:brushProperty name="fitToCurve" value="1"/>
    </inkml:brush>
  </inkml:definitions>
  <inkml:trace contextRef="#ctx0" brushRef="#br0">48 10 92,'0'0'46,"0"0"-22,0 0-10,0 0-4,-5 4-3,5 3-1,-2 1-1,2 4-1,-2 3 0,-2 1 0,-2 1-2,4 3 0,-4-2 1,0 0-1,2-7-1,3 1-1,-5-4 1,6-8 0,-3 8-1,3-8 1,0 0-1,6-10 1,-2 3-1,0-3 0,2-2 0,1-3 1,0-1-1,0 2 1,1-2-1,2 2 0,1 0 0,2-1 0,2 4 1,1 1-1,2 2 1,3 3 0,-4 1-1,1 2 1,0 2-1,-3 0 0,-5 2 0,0 3-2,-5 1 0,-5-6-7,7 8-10,-7-8-4,-2 13-8,2-13-27,-9 11-24</inkml:trace>
</inkml:ink>
</file>

<file path=ppt/ink/ink27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2:13:52.279"/>
    </inkml:context>
    <inkml:brush xml:id="br0">
      <inkml:brushProperty name="width" value="0.00441" units="cm"/>
      <inkml:brushProperty name="height" value="0.00882" units="cm"/>
      <inkml:brushProperty name="color" value="#435FAA"/>
      <inkml:brushProperty name="tip" value="rectangle"/>
      <inkml:brushProperty name="rasterOp" value="maskPen"/>
      <inkml:brushProperty name="fitToCurve" value="1"/>
    </inkml:brush>
  </inkml:definitions>
  <inkml:trace contextRef="#ctx0" brushRef="#br0">52-1 177,'0'0'23,"0"8"-4,0-8-13,-7 18-2,4-5-1,-1 3-1,-2 1-1,1 1 0,-2 2 0,0-4-1,1-2-1,1-4 0,2 0-2,3-10-5,0 0-11,0 0-2,8-6-11,0-8-26,5 0-23</inkml:trace>
</inkml:ink>
</file>

<file path=ppt/ink/ink27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2:13:52.658"/>
    </inkml:context>
    <inkml:brush xml:id="br0">
      <inkml:brushProperty name="width" value="0.00441" units="cm"/>
      <inkml:brushProperty name="height" value="0.00882" units="cm"/>
      <inkml:brushProperty name="color" value="#435FAA"/>
      <inkml:brushProperty name="tip" value="rectangle"/>
      <inkml:brushProperty name="rasterOp" value="maskPen"/>
      <inkml:brushProperty name="fitToCurve" value="1"/>
    </inkml:brush>
  </inkml:definitions>
  <inkml:trace contextRef="#ctx0" brushRef="#br0">9 69 180,'-5'10'21,"3"1"-4,0 0-13,2 2-2,4 2 0,4-3-1,3-2 0,5-1 0,5-4 0,-2-5 0,5 0 0,-3-7 0,1-6 0,-2 0-1,-5-4 1,-1 0 0,-5-2-1,-8 1 0,-1-3 0,-10 6 1,-5 4-2,-3 1 2,-6 6-1,3 4 0,-4 3 1,4 7-2,6 1-1,1-1-7,14 1-10,0-2-2,5-2-9,9-5-28,3-2-25</inkml:trace>
</inkml:ink>
</file>

<file path=ppt/ink/ink27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2:13:52.997"/>
    </inkml:context>
    <inkml:brush xml:id="br0">
      <inkml:brushProperty name="width" value="0.00441" units="cm"/>
      <inkml:brushProperty name="height" value="0.00882" units="cm"/>
      <inkml:brushProperty name="color" value="#435FAA"/>
      <inkml:brushProperty name="tip" value="rectangle"/>
      <inkml:brushProperty name="rasterOp" value="maskPen"/>
      <inkml:brushProperty name="fitToCurve" value="1"/>
    </inkml:brush>
  </inkml:definitions>
  <inkml:trace contextRef="#ctx0" brushRef="#br0">49 1 171,'6'8'23,"-2"-1"-5,7 9-13,-1-3-2,2 7 1,-2-1-1,3 5 0,-5 0 1,-1 5-1,-1-1-1,-5 4 0,-1 3 0,-3 2 0,-5 4-1,-6-1 0,-2 1-2,-2-3 0,-1 0-4,-1-8-11,3-6-5,3-10-4,6-9-15,8-5-36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6T21:37:38.68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41 12 60,'0'0'40,"2"-8"-9,-2 8-12,0-8-7,0 8-3,0 0-1,0 0-3,0 0 0,0 0-2,0 0 1,-2 14-1,-1 0-1,0 6 0,-1-1 0,0 7-1,-5 3 0,8 1 0,-6 3-1,4-8 1,-2 0-1,3-5 0,2-3 0,0-10 1,0-7-1,0 0 0,10-9 0,-3-5 1,3-4-1,1 0 0,1-5 1,-1 1-1,2-2 0,-1 4 0,3-1 0,-4 0 0,3 9 1,-3-3-1,-1 5 0,-3 6 1,-7 4 0,15-7-1,-15 7 1,0 0 0,8 9 0,-7-1 0,1 3-1,1 5 1,-1 2 1,0 0-1,-1 1 0,-1 4 0,0-4-1,0 2 1,0-1-1,0-4 0,-1-3 1,-1-1-1,-3 0 0,5-12-1,-5 12 0,5-12-2,0 0-6,0 0-9,0 0-8,0 0-15,0-6-34</inkml:trace>
</inkml:ink>
</file>

<file path=ppt/ink/ink27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2:13:53.642"/>
    </inkml:context>
    <inkml:brush xml:id="br0">
      <inkml:brushProperty name="width" value="0.00441" units="cm"/>
      <inkml:brushProperty name="height" value="0.00882" units="cm"/>
      <inkml:brushProperty name="color" value="#435FAA"/>
      <inkml:brushProperty name="tip" value="rectangle"/>
      <inkml:brushProperty name="rasterOp" value="maskPen"/>
      <inkml:brushProperty name="fitToCurve" value="1"/>
    </inkml:brush>
  </inkml:definitions>
  <inkml:trace contextRef="#ctx0" brushRef="#br0">0 22 145,'0'0'30,"0"0"-8,0 0-13,5-2-3,-5 2-1,16-1-2,-5-1 1,3 2-2,1 0 0,2 0 0,1 0 0,-1 0-2,0 0 1,-3 0 0,-2 0-2,-1 0 0,-4 2-3,-7-2-7,0 0-7,0 0-6,0 0-13,-7 1-32</inkml:trace>
</inkml:ink>
</file>

<file path=ppt/ink/ink27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2:13:53.898"/>
    </inkml:context>
    <inkml:brush xml:id="br0">
      <inkml:brushProperty name="width" value="0.00441" units="cm"/>
      <inkml:brushProperty name="height" value="0.00882" units="cm"/>
      <inkml:brushProperty name="color" value="#435FAA"/>
      <inkml:brushProperty name="tip" value="rectangle"/>
      <inkml:brushProperty name="rasterOp" value="maskPen"/>
      <inkml:brushProperty name="fitToCurve" value="1"/>
    </inkml:brush>
  </inkml:definitions>
  <inkml:trace contextRef="#ctx0" brushRef="#br0">-1 17 178,'0'0'21,"0"0"-3,11 0-13,1 0-2,4-2 0,2 1-2,0-1 1,3 1-1,-3 1-3,0 0-1,-2-1-12,0 1-4,-3-2-6,0-1-17,-1-2-34</inkml:trace>
</inkml:ink>
</file>

<file path=ppt/ink/ink27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2:13:54.677"/>
    </inkml:context>
    <inkml:brush xml:id="br0">
      <inkml:brushProperty name="width" value="0.00441" units="cm"/>
      <inkml:brushProperty name="height" value="0.00882" units="cm"/>
      <inkml:brushProperty name="color" value="#435FAA"/>
      <inkml:brushProperty name="tip" value="rectangle"/>
      <inkml:brushProperty name="rasterOp" value="maskPen"/>
      <inkml:brushProperty name="fitToCurve" value="1"/>
    </inkml:brush>
  </inkml:definitions>
  <inkml:trace contextRef="#ctx0" brushRef="#br0">-1 115 94,'0'-7'50,"0"-2"-19,0-2-15,6 5-6,-5-7-3,6 4-1,-3-5-2,5 4 1,-2-1-3,0 3 0,0 0 0,-7 8-1,9-9 1,-9 9-1,10 0 0,-10 0 0,3 9 0,-2 2-1,1 3 1,1 2 0,-1 2 0,3 5-1,-4 0 1,2 1-1,2 3 0,0-1 1,2-1-1,0-1 1,-3 0 0,7 0 0,-7-2-1,6-1 1,-3-2-1,-3-2 0,2 0 0,-1-5 0,-3 1 0,-1-7-2,2 2 0,-3-8-2,0 0-8,0 0-8,-7 1-4,0-7-9,0-2-30,0-3-19</inkml:trace>
</inkml:ink>
</file>

<file path=ppt/ink/ink27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2:13:54.906"/>
    </inkml:context>
    <inkml:brush xml:id="br0">
      <inkml:brushProperty name="width" value="0.00441" units="cm"/>
      <inkml:brushProperty name="height" value="0.00882" units="cm"/>
      <inkml:brushProperty name="color" value="#435FAA"/>
      <inkml:brushProperty name="tip" value="rectangle"/>
      <inkml:brushProperty name="rasterOp" value="maskPen"/>
      <inkml:brushProperty name="fitToCurve" value="1"/>
    </inkml:brush>
  </inkml:definitions>
  <inkml:trace contextRef="#ctx0" brushRef="#br0">121-1 171,'-12'0'24,"12"0"-4,-8 9-12,3-1-3,-1 2-1,-1 1-1,2 1-2,-2 0 1,0 0-2,-2-2-1,0 0-2,4-1-7,-8-3-9,7 1-3,-4-4-9,10-3-27,-11 0-26</inkml:trace>
</inkml:ink>
</file>

<file path=ppt/ink/ink27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2:13:55.566"/>
    </inkml:context>
    <inkml:brush xml:id="br0">
      <inkml:brushProperty name="width" value="0.00441" units="cm"/>
      <inkml:brushProperty name="height" value="0.00882" units="cm"/>
      <inkml:brushProperty name="color" value="#435FAA"/>
      <inkml:brushProperty name="tip" value="rectangle"/>
      <inkml:brushProperty name="rasterOp" value="maskPen"/>
      <inkml:brushProperty name="fitToCurve" value="1"/>
    </inkml:brush>
  </inkml:definitions>
  <inkml:trace contextRef="#ctx0" brushRef="#br0">-2 13 142,'0'-8'32,"0"8"-10,0 0-12,11-5-4,-11 5 0,0 0-2,0 0-1,3 6-1,-3 2 0,1 3 1,-1 2-2,3 3 1,-2 2 0,1 2-1,-1-2 0,3 3 0,-3-5 0,1 0 0,-1-2 0,3-6-1,-4-8 0,2 8 1,-2-8-1,0 0 0,0 0 1,4-12-1,-4 3 0,3-4 0,1-1 0,0-1 0,3-4-1,4 1 1,-4 0-1,3 1 1,1 1 0,-1 4-1,1 1 2,-1 6-1,0 0 0,0 2 0,-2 3 1,0 0-1,1 3-1,2 1 2,-3 1-1,1-1 0,-1 1-1,-8-5-2,13 13-8,-13-13-8,0 0-4,0 0-11,0 0-29,-6 0-27</inkml:trace>
</inkml:ink>
</file>

<file path=ppt/ink/ink27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0-30T12:10:58.114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36 18 85,'0'0'47,"0"0"-23,0 0-8,0 0-5,0 0-4,0 0 0,0 0-2,0 0-1,-7-7-1,7 7 0,0 0 0,-3 8-1,-1 1 0,4 5 1,-3 2-2,2 6 0,-1 1 0,-2 2 0,0 0 0,1 0-1,2-4 0,-1-3 1,0-5-1,2-3 1,0-10-1,0 0 1,0 0-1,4 0 1,0-10 0,1-1 0,0-4-1,-1-2 1,0-2-1,2-2 1,1-1-1,0 1 0,1-1 1,0 4-1,5 3 0,-2-1 0,2 4 1,1 5-1,-5 2 0,4 0 1,-2 1-1,-1 4-1,-3 0 1,-7 0-3,14 6-2,-14-6-9,7 6-6,-7-6-5,6 9-16,-6-9-31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9T11:03:57.85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65 130 132,'0'0'37,"-5"9"-14,5-9-18,-6 14 0,6-14-1,0 14-1,0-14-1,6 10 0,-6-10 0,16 2-1,-7-2 0,2-7 0,3 0 0,2-2 0,-2-6 1,0 3-1,-3-5-1,-3 3 1,-5-4 0,-2 1 0,-2 1 0,-2 1 0,-11 3 0,0 1-1,1 5 1,-2 3-1,-1 3 1,0 5 0,2 5-1,2 3-2,-2 4 2,1-2-2,4 4-1,0-1-3,2 3-3,1-4-13,5 1-7,1-2-20,1-4-33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6T21:37:39.05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37 102,'0'0'50,"0"0"-21,0 0-16,0 0-7,0 0-1,5-7 0,3 3-2,-8 4 0,17-9-1,-7 4-1,0 4 2,0-1-2,-4 1-1,-6 1 0,13 0 0,-13 0-3,0 0 0,15 1-10,-15-1-9,0 0-9,0 0-24,9-9-28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6T21:37:39.73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35 135 129,'0'0'38,"0"0"-15,0 0-15,10 0-3,-7-5 0,7-2-1,-3-2-1,3-1-1,-1-5 0,5 2 1,-4-5-2,1 3-1,1 1 1,-2 3 0,-5 1-1,-5 10 0,4-8 1,-4 8-1,0 0 0,-4 11 1,-3 2-1,0-1 0,1 8 0,-3-3 0,4 6 0,1 2 0,-3-1 0,4 3 0,-1-3 1,1 4-1,1-7 0,1-2 0,-3-4 0,3-1 0,-1-2 0,0-4 1,2-8-2,-6 11 1,6-11 0,-10 9 0,10-9 0,-13 6 0,13-6 0,-15 5-1,15-5 1,-12 3 0,12-3 0,-13 2 0,13-2 0,0 0 0,-10 0 0,10 0 0,0 0 0,0 0 0,0 0 0,0 0 0,0 0 0,0 0 0,12-2 1,-4-1-1,4 0 0,-3 1 0,8-1 1,0 2-1,-1 1 0,1 0-1,-1 4-3,-6-4-12,2 2-5,-12-2-9,8 0-29,-8 0-29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6T21:37:41.16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29 7 57,'4'-8'45,"-4"8"-15,0 0-10,0 0-6,0 0-5,0 0-2,0 0-1,0 0-2,0 0 0,0 0 0,0 0-1,0 0 0,0 5-2,0-5 2,1 13-2,1-5 0,5 3 0,-1 5 1,1-2-1,-1 2 0,1 4-1,1-1 1,0 2 0,-3 2-1,0 2 1,0-3-1,-1-1 2,-1 2-1,0-1-1,-1 4 0,0-4 1,-2 1-1,0-2 0,0 1 0,-2 3 0,-1-3 0,-2 2 0,1-3 1,-2-1-1,1 3 0,0 0 0,-3-6 0,-1 5 0,1-1 0,0 0 0,-4-6 1,2 4-1,2-4 0,-2-2-1,5 1-1,-3-7-3,8 0-10,0-7-7,0 0-11,0 0-30,3-16-22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6T21:37:49.30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24 5 53,'0'0'35,"0"-6"-4,0 6-10,0 0-6,0 0-6,0 0-2,0 0 0,0 0-3,0 0 0,0 0 0,0 0-1,6 2 0,-6-2 0,0 0 0,12 9-1,-7 4 1,3-3-2,-5 5 1,0 1-1,-1 2 0,-2 2 0,0 2-1,-5-1-1,-3 0 0,0 2-7,-4-4-12,1-5-8,1-1-23,1-7-23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6T21:37:59.77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251 28 0,'0'0'25,"6"5"3,-6-5-2,0 0-1,0 0-3,0 0-4,10 0-5,-10 0-4,0 0-3,0 0 0,5-9-3,-5 9 1,0 0-1,0 0 0,3-13-1,-3 13 1,0 0-1,0 0 0,0-8 1,0 8-1,0 0 0,-10-3-1,10 3 1,-13 0-1,5 0-1,-2 0 1,-3 0 0,6 4-1,-9-1 0,3 2 0,-1 2 2,3 1-2,-1-1 0,1 0 1,-1 3-1,2-2 0,4 0 1,-1 0-1,4 1 0,1-1 0,2 0 1,2 3-1,3-3 0,5 4 0,-4 2 0,7 2 0,2-1 0,0 6 0,-2-3 0,1 2 0,-1 1 0,0-1 0,-5-4 1,0 1-1,-4-2 0,-3-3 1,-1-1-1,0-1 2,0-10-1,-10 11-1,2-8 1,-3 2 0,1-2-1,-2 2 1,2-4-1,-1 3 0,-6-1 0,4-2 1,0 1-1,3 2 0,-7 1-1,3-1 1,2 1-2,-3-1 0,7 1-4,-9-2-10,6 1-6,4-4-12,7 0-29,-10 0-18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6T21:38:04.46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9 28 23,'0'0'34,"0"0"-3,0 0-5,6-7-6,-6 7-6,0 0-4,0 0-2,0 0-3,5-5 0,-5 5-1,0 0 0,0 0-2,0 0 2,0 0-1,0 5 0,0-5-1,0 9 0,0-1 0,-1 1-1,1 1 1,-2-1-1,0 5 0,2-3 0,0 3 1,-6-3-1,4 3-1,-1-6 1,1 1-1,0 1 0,2-10 0,-1 8 1,1-8-1,0 0 0,0 0 1,0 0-1,0 0 1,0 0-1,0 0 0,0-9 0,0-1 0,5 3 0,0-2 0,3-4 1,0 3-1,2-4 0,3 3 0,-4-3 0,4 2 1,0 0-1,0 0 0,-3 3 1,2 3-1,-4-3 0,2 4 0,-10 5 1,13-3-1,-13 3 0,7 1 1,-7-1-1,3 11 0,-3-11 2,5 17-2,-5-6 0,3 1 1,-3 0-1,2 1 0,0-2 0,-2 1 1,0 1-1,0-1 0,0 0 0,0-3 1,0 3-1,0-4 0,-4 1-1,4-9-1,-3 17-4,3-17-11,-7 12-7,7-12-13,-3 9-29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6T21:38:30.55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96 16 10,'0'0'38,"0"0"-3,5-9-6,-5 9-10,0 0-2,0 0-6,0 0-2,2-7-2,-2 7-3,0 0 0,0 0 0,0 0-1,0 0-1,0 0 1,0 0-1,0 0 0,0 0-1,0 0 1,0 0-1,0 0 0,0 4 0,0-4 0,0 12-1,0-12 1,-2 17-1,-1-11 1,1 9 0,-6-3 1,5 6-1,-2 2 0,-2 3 0,2 2 0,0 2 0,4 2 0,-8 3-1,3 0 0,-1 1 0,0-1 0,4-3 0,-5-2 0,3-5 0,0-4 0,-2-3 0,6-5 0,1-10 0,0 0 0,-5 10 0,5-10 1,0 0-2,0-6 2,0 6-1,3-12 0,-3 12 0,10-19 0,-2 6 0,2-5 1,0 1-1,5 0 0,1-2 1,9-2 1,-5 2-2,5-1 1,1 4 0,-3 2-1,4 4 1,-11 0-1,1 5 1,-12 2-1,-5 3 0,0 0 0,-5 7 0,-12 4 0,1-1 1,-4 0-1,-5 4 0,2-3 0,3 5-1,-5-7 1,9 3 0,-1-2 0,9-2 0,-2-3 0,10-5 0,-6 11 0,6-11 0,0 8 0,0-8 0,5 4 0,-5-4 0,14 12 0,-7-6 0,3 1 0,5 1 0,-7 2 0,5 1 0,1 1 0,0-1 0,-5 1 0,2 0 0,-3 0 0,1 1 0,-4-5-1,-5-8-1,11 20-6,-11-20-10,4 9-6,-4-9-15,0 0-33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6T21:38:59.75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83 15 5,'3'-7'33,"-3"7"-4,0 0-2,0 0-2,5-10-7,-5 10-4,0 0-3,0 0-4,0 0 0,0 0-1,-3 6-2,1 3 0,-1 0 0,-2 3-1,-2 0-1,4 4-1,-4 2 1,4-1-1,-4 3 0,4 2 0,-3-3-1,-1 6 1,2-3-1,0-3 0,-2-1 0,4-1 1,-2-1-1,2-5 0,-2-1 0,5-10 0,-2 9 0,2-9 0,0 0 0,0 0 0,0 0 0,0 0 1,0 0-1,2-3 0,3-6 0,3 1 1,-3-5-1,7-2 0,-2 0 1,1-4-1,4-2 0,-2 0 0,4 2 0,-4-2 0,3 2 1,1 0-1,-2 0 0,0 7 0,-2 1 1,2 1-1,-5 2 0,-2 3 1,2 3 0,-10 2 0,15 1-1,-15-1 0,8 17 1,-6-6-1,-2 5 0,0 1 0,0 2 1,0 3-1,-4 3 0,-2-4 0,-1 1 0,2-2 0,-2-1 0,1-6 1,4 0-1,2-13 0,-5 8 0,5-8 0,0 0 0,4-8 0,-1-3 0,5-2 0,0-4 0,2 0 0,2-1 0,1 0 0,2 3 0,0-5 0,-2 4 0,2 3 0,-2 0 0,2 1 0,-2 5 0,-6-2 0,4 4 0,-11 5 0,12-4 1,-12 4-1,8 2 0,-8-2 0,7 12 1,-6-3-1,3 0 0,-4 2 2,0-1-2,0 3 1,0 1-1,0 3 0,-4-2 1,1 3-1,-2-2 1,2 0-1,-5 0 0,1-2 0,0-1 0,1-2 0,2 0 0,4-11 0,-10 11 0,10-11-1,0 0-1,0 0-1,0 0-2,0 0-10,0 0-8,12-14-12,1 6-27,-1-6-17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6T21:39:00.33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170 54 62,'0'0'59,"0"-12"-22,0 12-22,0-8-6,0 8-2,0-7-1,0 7-2,-8-10-1,8 10 0,-12-8-1,1 4 0,1 3 0,0-2-1,-3 3 0,1 4 1,1 5-2,-3 1 1,0 2-1,2 5 1,4 2-1,-5 3 1,6 2-1,-3-1 0,7-3 0,1-1 0,2-4 0,2-3 1,6-5-1,2-4 0,5-3 0,3-7 0,-2-2 0,4-4 0,0-2 0,2-2 0,-3-2 0,0 0 0,-6 1 0,-2 5 0,-1 3 1,-10 10-1,4-12 0,-4 12 0,-4 4 0,-4 5 0,1 2 2,-1 1-2,5 6 0,-1 1 0,4-1 1,5 0-1,4-1 0,2-2 0,4-3 0,-3-4-1,3-6-1,1 1-1,-3-5-3,4-2-11,-6-3-8,-1-4-15,3-2-29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6T21:39:00.61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8 67,'0'0'61,"0"-8"-24,0 8-20,0 0-8,0 4-1,0-4-2,3 15-1,-1-4-3,4 1 1,-3 1-2,7 2 0,-1-2 0,4 3-1,-3-3 1,1-1-1,2 2 0,-1-5 0,-4 1-1,1-3-1,0 1-3,-9-8-10,12 0-9,-12 0-13,10-7-29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9T11:03:58.20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30 1 150,'0'0'31,"-8"15"-10,7-6-16,-4-1-2,5 3 0,-3 0-1,3-2 0,-3 1-1,3-10-1,-5 11 0,5-11-2,0 0-2,-8 2-3,8-2-14,0-5-8,2-3-26,4-7-22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6T21:39:00.89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249 12 83,'0'0'57,"0"0"-25,-9-12-19,9 12-4,-16-1-3,16 1 0,-23 3-2,11 5-1,-3 1-1,-3 2 0,2 1 0,-3 7-1,-2-1 1,3 4-1,0-1 0,0-1-1,3 0 0,3-3-1,2-1-2,4-9-6,6-7-12,0 0-5,0 0-20,8-10-34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6T21:39:02.15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171 10 28,'0'0'34,"0"0"0,0 0-4,6-10-10,-6 10-3,0 0-6,0 0-2,0 0-2,0 0-2,0 0-1,0 0-1,0 0-1,0 4 0,0-4-1,-8 12 1,8-12 0,-13 16-1,6-6 1,-2 1-1,1 1 0,-5 3 0,3 1 0,0 1 0,-5 2-1,5 1 1,-3 0-1,2 2 0,-3 3 0,4 3 0,2 0 0,-1 3 2,3-1-2,4 2 0,1-1 0,1 1 1,0-3-1,1-2 1,6-5-1,1 0 0,-1-3 0,3-1 0,-5-5 0,2-4-2,6 1-10,-13-10-8,12 9-7,-12-9-20,0 0-34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6T21:39:06.52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71 161 62,'0'0'40,"0"0"-11,0 0-11,0 0-6,0 0-3,0 0-1,-8 1-2,8-1-2,-7 9 0,7-9-1,-4 15-1,-1-7 1,-4 1-1,6 3-1,-4-2 1,1 6-1,2-1 0,-2 0 0,-1 1 0,6 2 0,-1-1 0,2 0 0,0-1-1,0-2 1,7-3 1,-1-2-2,4-2 1,3 1-1,2-3 1,-3-2-1,3-3 0,-1 2 0,-2-2 0,3 0 0,-4-4 0,3 0 0,-3-5 0,4 1 1,0-1-1,-2-2 0,4-3 0,-1-2 0,1-1 0,-1-4 0,1 2-1,-1-5 1,-1 0 0,-3-3 0,-1 3 0,-1 0 0,-5-2 0,-3 3 0,-2 2 0,0 3 1,-5 0-1,-7 2 1,1 2-1,-4 7 1,0-2 1,0 5-2,-3 2 0,-2 2 1,2 0-1,1 6 0,-1 4 0,2 1 0,-1 3 1,-1 6-1,2 0 0,-3 6 0,3 3 0,-2 1-1,3 3-4,-3-5-9,6-4-7,1-5-10,2-6-27,9-13-26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6T21:39:07.70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117-1 40,'0'0'54,"0"0"-22,0 0-9,0 0-5,-7 0-7,7 0-3,-8 4-2,8-4-1,-10 12-1,2-5-1,1 2 0,1 0-2,1 2 1,-2-1-1,1 6 0,1-2 0,0 5 0,-2-1 0,0 3 0,2 3-1,-1 1 1,1 3 0,2 2 0,-1-1-1,1 1 0,1-3 0,2 2 1,0-5-1,2 1 0,3-4 0,-3 0 0,4-4 0,1-4-1,-4-1 0,2-4-2,5 3-7,-10-11-11,8 7-8,-8-7-24,0 0-26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6T21:39:12.16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114 9 79,'0'0'42,"0"0"-15,5-10-12,-5 10-4,0 0-4,0 0-2,0 0 0,0 0-1,0 0-1,0 0 0,0 0 0,-5 3-1,5-3 0,-9 14 1,2-6-1,2 4 0,-2 3 0,1 4-1,-1 0 0,2 4 0,-3-2 1,0 4-1,-1 1-1,3-1 1,-2 0-1,1-5 1,2-2-1,-2 1 0,3-5 1,0-1-1,3-5 0,1-1 0,0-7 0,-2 13 0,2-13 0,0 0 0,0 0 0,0 0 0,0 0 0,0 0 1,7 0-1,-7 0 0,4-8-1,-4 8 1,12-14 0,-4 7 0,2-2 0,0-1 1,2 1-2,2-3 1,1 1 1,2-1-1,-4 1 0,4-1 0,-1 4 0,-1-3 0,-3 2 0,-4 3 0,-8 6 0,13-11 0,-13 11 0,0 0 0,0 0 0,0 0 0,0 0 0,-5 0 0,5 0 0,-10 10 0,0-6 0,2 2 0,-2 0 0,0-1 0,-1 3 0,-1-4 0,0 4 0,3-3 0,0-1 0,9-4 0,-15 11 0,15-11 0,-5 10 0,5-10 0,0 7 0,0-7 1,0 9-1,0-9 0,5 8 0,-5-8 0,14 7 1,-6 0-1,0-3 0,2 4 0,3-3 1,-1 0-1,1 2 0,0 1 0,4 0 0,-2-4 0,-4 1 0,1 2 0,1 3-3,-13-10-8,16 4-9,-16-4-6,12 3-15,-12-3-38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6T21:39:13.06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46 15 53,'0'-9'45,"0"9"-11,0 0-13,0 0-7,0 0-4,0 0-3,10-7-1,-10 7 0,0 0-2,0 0 1,0 0-2,5 4 0,-4 5-1,-1 0 0,0 5 0,0 0-1,-5 2 0,0 1-1,-1-1 0,-2 3-4,-2-5-12,1-1-5,4-6-12,5-7-29,-13 0-21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6T21:39:18.85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40 0 55,'0'0'37,"0"0"-6,0 0-12,0 0-4,0 0-4,0 0-4,0 0-1,0 0-1,-2 4-1,2-4-1,-1 16 0,1-5-1,-4 4 0,1 2 0,-2 3 0,3 3-1,-4 0 0,2-3 0,1 1 0,-2-3-1,2-4 1,1-3 0,2-11-1,-1 9 0,1-9 1,0 0-1,0 0 0,0-6 1,0 6-1,6-13 1,-1 2-1,2 0 0,-1-2 0,4-1 1,2-2 0,-1-2-1,4 1 0,3-1 0,1 3 1,2-1-1,-1 3 1,0 1-1,-2 2 0,-2 3 0,-3 2 1,-1 3-1,-2 2 1,-10 0-1,10 9 1,-8-1 1,-2 5-1,0 0-1,0 4 1,-5 2 0,0 1-1,1 3 1,-4-3 0,3 1-1,-2 1 0,1-4 1,3-3-1,-1-2 0,3-1 0,1-12-1,0 11 0,0-11-1,3 0-3,0-7-3,9-1-11,-4 0-7,4-1-16,-2-3-32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6T21:39:19.21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 18 85,'5'8'53,"-5"-8"-20,0 0-19,8 0-6,-8 0-1,0 0-2,7-2-1,-7 2-2,10 0 0,-10 0 0,12-2-1,-12 2 0,14-3 0,-5 1-1,-9 2 0,15-4 0,-15 4 0,11-4-2,-11 4-3,8-4-7,-8 4-9,0 0-12,10-6-24,-10 6-21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6T21:39:19.89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68 132 123,'0'0'38,"0"0"-14,0 0-17,10 2-1,-10-2-1,10-3-1,-5-6-1,3 2-1,0-2 1,1-1-2,1-2 0,1 0 0,1-2-1,-2 1 1,-2 0-1,2 4 1,-5-3-1,-5 12 2,3-11-1,-3 11-1,0 0 1,-5 9-1,0 0 0,-5 5 0,4 1 1,-3 4-1,4 3 0,0 2 0,2 2 0,-2-2 1,4 1-1,-1-5 0,2 2 0,-2-5 0,1-2 0,-1-3 0,2-5-1,0-7 1,-12 9 0,12-9 0,-16 3 0,6-3 0,-3 3-1,0-2 1,-2 1 0,1 0 0,3-1 0,1-1 0,10 0 0,-12 0 0,12 0 0,0 0 0,0 0 0,7-3 0,-2-3 0,8 4 1,0 0-1,2 1 0,3 0 0,-1 1 1,-1 0-1,-2 2 0,1 2-1,-2 0-1,2 2-3,-15-6-10,13 7-6,-13-7-10,11 0-26,-11 0-24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6T21:39:21.17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0-1 8,'0'0'61,"0"0"-6,8-5-28,-8 5-10,0 0-4,0 0-3,0 0-3,0 0-2,9 13-1,-9-13 0,3 17-2,-1-5 1,3 2-2,1 1 1,2 0-1,1 3 2,-1 0-3,2-2 2,-2 2-2,2 1 1,-3 0-1,-2 1 1,-2 1-1,-3 0 1,0 2-1,-8 1 1,-1 0-1,-2 3 0,-2-4 0,3 3 0,-5-4-1,3-4-2,1-6-9,2-1-8,9-11-6,0 0-18,0 0-36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9T11:02:38.60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242 90 48,'0'0'48,"6"-1"-13,-6 1-15,0 0-7,0-11-5,0 11-2,0-8 0,0 8-3,-5-9 0,5 9 0,-11-13 0,11 13-2,-17-12 1,5 4-1,1-1 0,-3 3 0,-4 0 0,3 0-1,-2 4 0,0 2 0,1 0 0,0 0 1,2 9 0,0 0-1,3 2 1,5 4-1,-2-4 1,7 5-1,1 1 1,0-2-1,9 4 0,4-1 0,2-1 1,4 2-1,1 0 1,8-2-1,-6 2 0,5-4 0,-7 0 0,-3-1 1,-3-2-1,-5 0 0,-5-1 1,-4-2-1,-10 2 1,-4-2-1,-3 2 2,-2-3-2,-1-1 1,-8-2-1,6 0 0,-4-3 0,4 1 0,0-3 1,5 0-2,4-3 1,4 1-2,9 2 0,0 0-1,-3-11-3,6 11-7,9-3-9,-1 0-14,11 2-22,-3-1-13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9T11:03:58.41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16 119,'4'-8'43,"-4"8"-17,1-11-12,-1 11-8,0 0-1,0 0-1,0 0-2,0 0-1,0 0-1,0 0-1,0 0-5,0 5-13,0-5-5,-1 14-14,1-14-29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6T21:39:22.17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37 3 88,'0'0'50,"11"-5"-27,-11 5-9,0 0-5,12 1-2,-12-1-2,3 9-1,-3-9-1,0 15 0,-1-7 1,-1 6-2,-5-1 0,4 4 0,-4 1-2,-4-2-3,6 3-13,-5-2-7,2-3-13,-2-3-30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6T21:39:26.71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51 244 35,'0'0'37,"3"-9"-7,-3 9-6,0 0-8,0 0-2,0 0-4,0 0-3,0 0-1,0 0-1,-6 3-1,6-3 0,0 0-2,-7 12 1,7-12-1,-8 12 0,8-12 0,-7 17 0,4-7-1,-4 3 1,2 2-1,2 1 0,1 2 0,-1-1 0,0 2-1,3 1 1,0-1 0,6-2 0,-1-2-1,2-3 1,3-2 0,3-2-1,-3-3 1,3-3 0,4-2-1,-4-1 1,2-4 1,2-2-2,-1-2 0,1-2 1,-1-3-1,1-4 0,-1-1 1,-4-4-1,4-2 0,-2 1 0,3-3 1,-4 0-1,0-3 0,0 0 0,-4 2 0,-4-2 0,1 1 0,-6 2 1,-5 0-1,-1 3 0,-8 2 0,0 9 1,-3-2-1,-3 7 0,3 6 1,-4 2-1,1 8 0,-3 3 1,3 4-1,0 4 0,0-1 0,2 7 0,3 1 0,0-1 0,0 2-1,2 0 0,4 3-1,-2-7-4,8 3-11,1-5-6,0-7-11,2-5-30,0-9-17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6T21:39:28.24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138 8 40,'3'-9'43,"-3"9"-7,0 0-11,0 0-8,0 0-5,0 0-4,0 0-1,0 0-3,0 0 0,-5 0-1,5 0 0,-5 5-2,5-5 1,-11 14-1,6-3 0,-7-3 1,7 6 0,-8-2-1,2 4 0,2 0 0,-4 3 0,7 2 0,-8 1-1,4-1 1,4 6-1,3-1 1,-4 3-1,4 0 1,1 1-1,2 3 0,0-2 1,2-2-1,1-1 0,5-1 0,-6-4 2,3-4-4,3-3 2,-3-4 0,0-2-1,5-2-1,-10-8-2,15 8-11,-15-8-7,11 0-10,-11 0-29,12-18-17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6T21:39:29.20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60-1 81,'0'0'47,"0"0"-19,0 0-9,0 0-7,0 0-3,-7 0-3,7 0-1,-5 9-1,4 1-2,-1 2 1,0 7-2,-4 0 1,4 3-1,-1-1 1,-1 9-2,3-5 1,-6 1 0,2-1-1,2-4 1,1-2-1,-4-3 0,4-3 0,0-5 0,2-8 0,0 8 0,0-8 0,0 0 0,9-4 0,-6-4 0,4 1 0,2-8 0,-2 4 0,5-5 0,2-1 0,1 2 0,-3-2 0,3 1 0,-2 1 0,2 4 0,-2-1 0,-8 3 0,-5 9 0,0 0 0,0 0 0,0 0 0,-3 0 0,-11 9 0,1 4 0,-2-1 0,4 3 0,-4-1 0,0 1 0,5 0 0,2 0 0,0-4 0,4 0 0,3-3 1,1-8-1,0 12 0,0-12 0,13 14 1,-8-8-1,6 1 0,-4 0 1,5 1-1,3 2 0,-9 0 0,6-4-1,-4 1 0,2 2-3,-10-9-11,5 10-6,-5-10-7,0 0-24,0 0-29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6T21:39:32.58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10 18 18,'0'0'35,"0"0"-7,0 0-5,0 0-3,0 0-4,0 0-5,-12 0 0,12 0-3,0 0-2,0 0 0,0 0-1,0 0 0,0 0-1,12-1-1,-12 1 1,16-4-2,-9 0 0,8 3 0,-2-1-1,2 1 0,1 1 0,1-3-1,-1 3 1,-4-1-1,1 1 1,0 0 0,-1 0-1,-4 0 1,-8 0-1,15-1 1,-15 1-1,0 0 0,12 0 0,-12 0 1,0 0-1,0 0 0,0 0 0,0 3 0,0-3 1,0 0-1,-14 7 0,14-7 1,-13 3-1,7 0 0,-6-3 2,-1 2-2,-4-1 1,1 0-1,-4-1 1,-1 5-1,2-5 0,1 1 0,2 0 0,1-1 0,7 1-1,8-1-3,0 0-4,0 0-11,0 0-7,11-2-17,1-6-32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6T21:39:33.36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141 47 65,'0'0'56,"0"0"-20,0 0-20,0 0-5,3-1-3,-3 1-2,6-10-2,-6 10 0,9-8-2,-9 8 1,3-9-2,-3 9 1,0-8 0,0 8-1,-12-4 0,4 0 1,0 3 0,-2 0-1,-3 1 0,0 0 0,4 0-1,-4 2 1,3 3-1,2 3 1,3-3-1,-5 5 0,5-3 0,4 4-1,-4-2 2,5 3-1,0-1 0,0 0 0,6 4 0,2-4 0,2 4 0,5 1 0,-5-1 0,5 1 0,1 1 0,-1-3 1,-1 1-1,-6 0 1,0-3 0,-5-3-1,-3-2 2,0-7-1,-16 14-1,1-11 1,-2 2 0,-1-5-1,-3 0 0,4 0 0,-1 0 0,3 0-1,4 0 0,11 0-2,-13-6-3,13 6-10,0 0-5,11-7-8,1 4-25,-2-6-25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6T21:39:33.94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64 0 131,'0'0'36,"-15"3"-13,15-3-15,-10 7-1,10-7-3,-6 15 0,4-4-1,-1-2 0,-2 3 0,2 2-2,-1 2 1,1-3-1,1 1 0,-4-2 0,4-2-1,-1-1 1,3-9-1,0 8 0,0-8 0,0 0 0,5-4 0,3-4 1,-3-2-1,6-3 0,-2 0 0,4-3 0,0-1 0,2 1 0,-3 2 0,1 1 0,0 3 0,2 2 1,-9 1-1,4 6 0,-1 1 1,0 0 0,-9 0-1,15 7 1,-11 2-1,2 3 1,1 1-1,-5 0 0,-1 4 1,-1 1-1,0-2 0,0 0 1,-1-3-1,-6-1 0,2-3-2,3 3-1,2-12-7,-8 5-10,8-5-4,0 0-13,0 0-35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6T21:39:35.70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71-1 43,'0'0'29,"0"0"-5,0 0-2,0 0-6,0 0-1,0 0-5,0 0-1,0 0-1,0 0 0,0 0-2,0 0-1,1 0 0,-1 0-2,4 6 1,-4-6-2,9 15 0,-7-5-1,0 4 1,-1-2-1,-1 3 0,0 0 0,-1 1-1,-6-2-1,-4-3-2,1 1-14,-5-1-4,-2-4-12,6-3-26,-6-4-19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6T21:39:36.46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66 7 129,'0'-8'39,"0"8"-16,-10 0-14,10 0-2,-4 13-3,4 1 0,-1 0-2,-4 8 0,0 1-1,2 2 2,-2-2-2,-2 1 0,2-2-1,0-4 1,-3-5 0,5 0-1,3-13 0,-4 12 1,4-12-1,0 0 0,0 0 0,7-3 0,1-6 0,-1-3 0,3-1 0,-2-5 0,3-2 0,4-1 0,0 1 0,3-1 0,-1 2 1,1-1-1,-3 4 0,1 7 0,-4-1 1,0 7 0,-1 3-1,-11 0 1,8 10 0,-6 4 0,-2 2-1,0 2 1,0 2-1,-3 0 1,-1-3-1,3 1 0,-1-4 0,-1 0-1,3-2-2,0-12-2,0 11-5,0-11-10,0 0-5,10-7-16,1-2-33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6T21:39:36.73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15 119,'0'0'42,"0"0"-17,0 0-10,5 4-9,-5-4 0,18 0-2,-6 0-1,4 0 0,1 0-1,3-1-1,-1-1 0,1-1 0,-3 1-1,3-1-1,-9 2 0,1-7-6,-6 8-11,-6 0-5,0 0-11,0 0-29,0 0-18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9T11:03:59.05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10 178 129,'3'-8'37,"-2"1"-14,3-5-12,6 2-7,-5-7-2,8 3 1,-6-5-1,4 0 0,0-1-1,0 5 0,-3-1 1,-2 3-2,-3 5 1,-3 8-1,0 0 1,0 0-1,5 8 1,-5 5 1,0 3-2,0 3 1,0 0 0,0 4-1,-2 2 0,2-1 0,-3 2 0,2-3-1,-5 0 1,4-5-1,-4-2 1,-2-2-2,0-4 2,0 1 0,2-5 0,-5 0 0,2-4 2,1 0-4,-1-2 2,1 0 0,8 0 0,-13 0 0,13 0 0,0 0 0,0-9 0,0 9 0,10-7 0,-6 4 0,9 0 2,-7 0-2,7 0 0,-1 1 0,-1 0 0,-2-1 1,5 1-1,-4 1 0,-2 1 0,1 0-1,-3 0-2,-6 0-4,10-1-13,-10 1-5,0 0-19,4-12-34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6T21:39:37.36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108 105 158,'0'0'26,"0"0"-5,0 0-16,0 0-1,12 0-1,-11-9-1,-1 9 1,15-17-2,-10 3 0,2 3-1,-1-3 1,-2 0 0,-1 5-1,0 1 1,-3 8 0,0-9 0,0 9 0,0 0-1,-8 9 1,5 1 0,-6 1-1,5 4 0,0 2 0,-1 1 0,0 2 1,2 3-1,3 1 0,0-1 0,-2 1 0,2 1 0,-1-3 0,-1 1 0,-3-5 0,-3-1 0,0-5 0,-4-1 0,-1-3 0,-2-2-1,3-1 2,-1-3-1,-2-2-1,5 0 1,4 0 0,6 0 0,0 0 1,0 0-1,-2-11 0,2 11 0,7-5 0,4 0 0,-4 4 0,5-2 0,2 3 0,-5 0 1,5 0-1,0 0 0,1 0 0,1 0 0,-3 2 0,-1 0-1,1-2 0,2 5-6,-15-5-10,11 0-5,-11 0-8,9-15-28,-6 6-30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6T21:39:38.01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3 104,'0'0'49,"0"0"-24,0 0-11,0-9-5,0 9-2,0 0-2,12 1 0,-12-1-1,10 10-2,-10-10 0,20 17-1,-12-6 0,7 4 0,-5 1 0,0 3 0,3-1 0,-5 2-1,4 4 1,-7 1-1,3 0 0,-7 1 0,-1 3 1,0 1-1,-1 2 0,-7 1 1,1-3-1,-5 0-1,3-1 1,-3-2-1,-1-4 0,-2-3-4,8 3-10,-4-12-6,4 0-6,-3-5-21,10-6-35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6T21:39:43.77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30 72,'0'0'44,"0"0"-18,0 0-8,0 0-7,-3-4-3,3 4-3,0 0 0,0 0-1,0 0-1,0 0 0,0 0 0,5 0-1,-5 0 1,6 0-2,-6 0 2,15-4-2,-3 3 0,-1-1 1,1 1-1,3-3 0,2 1 0,1 1 0,-2 0 0,3 1 1,-3 1-2,0-3 1,-2 2-1,0 1 0,-4-3 1,-2 3-1,-8 0 0,11-1 1,-11 1-1,0 0 0,0 0 0,0 0 0,0 0-1,0 0 0,0 0-2,0 0-3,0 0-13,0 0-5,0 0-15,-8 0-31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6T21:39:44.14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46 3 123,'0'0'39,"-7"-7"-14,7 7-16,0 0-3,-9 5-1,9-5-1,-7 13 0,5-3-2,-1 3 1,-2 2-1,3 3 0,-1 1-1,3 5 1,-2-1-2,2-1 1,-1 1-1,1-3 1,0 0-1,-4-4 0,4-2-1,0-7 0,0 1-2,0-8-5,0 0-12,0 0-5,5-9-15,-5-5-34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6T21:39:47.81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223 88 5,'0'0'20,"0"0"-2,0 0 1,0 0 2,0 0-2,0 0-2,0 0-4,-4 7-3,4-7-1,0 0-3,0 0 0,0 0-1,0 0 0,0 0-1,-6 8 0,6-8 0,0 0-1,0 0 0,0 0 0,0 0-1,0 0-1,0 0 1,0 0 1,6 5-1,-6-5 0,12-5 0,-12 5 0,10-10 0,-10 10 0,13-13-1,-13 13 0,11-14 0,-6 6 0,-5 8 0,2-17 0,-2 17 1,0-15-2,0 15 1,-5-15 0,5 15 0,-13-10 0,1 10 0,2 0-1,-3 0 1,-2 0-1,-1 6 0,1 5 0,-3 1 0,0 2 1,0 3-2,-1 1 1,0 3 0,0 4 0,3-2 0,3 1 0,-2 0 0,7-1 0,1-2 0,4-2 0,3 0 0,5-9 0,6 3 1,1-5-1,4-1 0,2-2 0,4-4 0,-2 1 0,-2-1 0,2-1 0,-4 0 0,1 0-1,-4-1 0,3 1-1,-4-7-4,3 5-10,-4-3-7,1 0-9,1-4-31,0 1-22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6T21:39:48.58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73-2 128,'-10'-1'38,"10"1"-15,0 0-15,0 0-2,-8 5-2,8 5 0,0-10-2,-7 16 1,4-5-1,3 1-1,-5 3 0,2 1 1,-2-2-2,1 3 1,-2-2-1,-1-2 1,2-2-1,0-1 0,5-10 0,-5 12 0,5-12 0,0 0 0,0 0 0,10-5 0,-10 5 0,12-15 0,-4 5 1,0-3-1,2 2 0,3-3 1,-1 3-1,-1 0 1,3 0 0,1 5-1,-6-2 1,5 4 0,-3 0 0,-1 2 0,-2 1 0,1 1-1,-9 0 1,9 0 0,-9 0-1,10 3 0,-10-3 1,9 9-1,-9-9 0,6 14 0,-1-6 0,-3 0 0,-2 0 1,0-8-1,0 17-1,-2-9 2,-1 3-1,-4-2-1,4 0 1,0 0-2,-4 0 0,7-9-3,-8 19-10,8-19-7,-8 7-6,8-7-22,0 0-34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6T21:39:52.16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239 41 53,'-2'-10'32,"2"10"-3,-3-9-11,3 9-4,0 0-3,-2-10-2,2 10-1,0 0-2,0 0 0,0 0 0,0 0-1,-5-11 0,5 11-2,0 0-1,0 0 1,0 0-1,0 0 0,0 0 0,-3 10-1,3-10 0,0 0 0,2 9 0,-2-9 1,8 11-1,-8-11 0,13 14 0,-5-6 0,-3 0 0,7 5 0,-4-3-1,2 1 1,-5 3 0,7 1-1,-7 1 0,6 1 1,-6 4 0,3-3-1,-3 2 1,4 4-1,-3-5 0,-3 1 0,-1 0 1,3 2-1,-3-4 0,-2-1 0,0 4 0,1-5 0,-1 2 0,0 0 1,-3-1-1,-2 2 0,2 1 0,-5 0 0,-1 2 1,-1 1-1,0-2 0,-4 3 0,0-3 0,-2 0 0,-1-4 0,1 2 0,-4-4 0,2 2 0,0-4 0,1-1 0,-1-1 0,0 0 0,1 0 0,3-2 0,-3 2 0,4-2 1,1-1-1,1-1 0,-2 0 0,3 0 1,1-2-1,9-5 0,-13 9-1,13-9 0,0 0-1,-6 2-4,6-2-12,0 0-4,3-1-9,-3 1-28,15-17-26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6T21:39:54.68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126 7 28,'0'0'60,"0"0"-10,0 0-28,3-8-8,-3 8-2,0 0-4,0 0-2,0 0-1,0 0-1,0 0 0,8 0-1,-8 0 0,0 0 0,8 13-1,-3-1-1,-3-2 0,-2 7 0,0 1 0,0 4 0,-5 2-1,-5 1-1,-1 0-1,-9-3-5,0 5-12,-5-4-3,-3-3-15,-5-1-32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6T21:39:57.13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248 42 3,'0'0'25,"8"0"-15,-8 0-8,0 0-2,0 0-2,5 0 2,-5 0 2,0 0 8,0 0 5,0 0 1,0 0-1,0 0 3,0 0-6,0 0 0,0 0-1,0 0-3,0 0-3,0 0 1,10-3 0,-10 3 0,0 0-1,1-10 0,-1 10-1,0 0-1,0 0 0,2-10 0,-2 10 0,0 0-1,0-9 1,0 9-1,-3-6 0,3 6 0,-15-4-1,0 4 0,2 0 0,-4 4 1,-3 4-2,1 2 1,-8 1-1,4 3 1,0 1-1,-2-1 1,5 2-1,2-1 1,3-3-1,5 0 0,5-1 0,5 1 1,2 0-1,10-1 0,3 0 0,3 1 1,0 0-1,2 3 1,1 0-1,2-1 1,-5 2 1,-4-1-2,-4 2 1,-4-3 1,-3-1-1,-3-2-1,-9-2 1,-6 0-1,-2-6 0,1-1 1,-6 0-1,2-2 0,1 0 0,-5-4-1,8 2 0,6-2 0,-5-4-2,15 8-5,-3-8-9,3 8-6,3-12-6,5 4-28,6 1-23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6T21:39:58.29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30 12 128,'-2'-8'36,"2"8"-14,0 0-12,0 0-1,0 0-4,0 0-1,0 0-1,-10 2-1,10 6 1,-3 4-2,1 2 0,-1 0 0,3 3 0,-5-1 0,2-2-1,1-2 1,2-3-1,0-9 0,2 7 1,-2-7-1,13-1 0,-2-5 0,-4-6 0,5-1 1,3-1-1,-6-1 0,6-1 0,-2 2 0,2 1 0,-3 0-1,-2 5 2,0 4-1,-10 4 1,8 0 0,-6 9-1,-2-1 1,0 6 0,0 3 0,-4-1-1,3-1 1,-1 0-1,0-3-1,2-2-1,0-1-3,0-9-8,0 0-8,17-6-4,-9-6-18,4-3-33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9T11:13:34.90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245 105 5,'0'0'25,"0"0"0,0 0-1,11 0-1,-11 0-1,0 0-6,5-4-6,-5 4-1,4-7-3,-4 7-1,8-12-1,-8 12-1,3-8 0,-3 0-1,0 8 0,0-14 0,0 14 0,0-11 0,0 11 0,-14-15 0,5 12 0,-2-2-1,-3 1 0,-2-1 0,1 2 0,-1 1-1,0 1 1,-1 1 0,2 0 0,-1 0-1,2 1 1,2 7 0,4-3-1,-6 1 1,9 1-1,-4 4 0,6-1 0,1 4 0,2-3 0,0 6 0,3-5 0,8 5 0,-5-3 1,8 1-1,0-1 0,0 1 0,-1 1 0,-1-4 0,2 2 0,0-1 0,-1 0 0,1-2 0,-6 1 0,4-2 0,-2-1 0,-1 0 0,2 1 0,-6-3 0,5 0 0,-10-7 0,7 13 0,-7-13 1,1 12-1,-1-12 1,-4 14 0,4-14 0,-14 10 0,1-7 0,5 3 0,-9-5 0,2 1 0,-6-2 0,-1 0-1,4 0 1,-9 0-1,7 0 0,1-2 0,2 2-1,-3 0-3,10 0-8,-1-1-9,11 1-8,-9-9-24,9 9-25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6T21:40:00.87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120 53 57,'2'-14'61,"-2"3"-28,0-1-14,3 4-7,-3-1-4,0 9 0,0 0-2,0 0-2,0 0 0,0 0-1,-10 2-1,7 10 0,-2-1 1,2 4-1,-4 5-1,2 5 0,0 3 0,0 4 0,0 3 0,0 3-1,2-1 1,-5-1-1,3 0 0,-2-5 0,-1-5 0,5 1 0,-5-6 0,1-3 1,0 1 0,1-7-1,2 0 1,1-5 0,3-7-1,-5 10 0,5-10 1,0 0-1,3-9-1,1 1 1,6-6-1,0 2 1,4-8 0,1 1-1,2 2 1,-1-8-1,4 4 1,0 0 0,1 2 1,-2-2-2,-1 3 1,-3 6 0,-4 0 1,2 4-1,-8 1 0,-5 7 0,12-7 0,-12 7 0,0 0 0,0 7 0,0-7 0,-13 11 0,8-4 0,-10 3 0,2 0 1,1 1-1,-3-2 0,-1 2 0,3-1 0,-2-1 0,3 1 0,5 0 0,-4-4 0,11-6 0,-7 10 0,7-10 0,0 8 0,0-8 0,0 0 0,5 11 1,-5-11-1,13 6 0,-6-3 0,3 4 1,2-2-1,-3-3 0,3 3 1,0 0-1,-4-2 0,7 3 0,-4 0 0,1-3 0,1 2 1,2 1-1,-4 0 0,1 0 0,0-1 0,-1-4-1,-3 3-1,-8-4-8,17 2-10,-17-2-3,13 0-10,-13 0-36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13:41:15.16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13 3 88,'0'0'47,"0"0"-22,0 0-10,0 0-4,0 0-5,0 0-1,-8-3 0,8 3-2,0 0 0,0 0-1,0 0 0,0 0 0,0 0 0,0 0-1,0 0 0,3 4 0,-3-4 0,8 5 1,-8-5 0,9 8-1,0-2 0,-3 0 0,6 0 0,0 0 0,1 0 0,0 1 1,2 2-2,2-3 1,-1 1 0,2 0 0,-1-1 0,-2 1-1,0-1 0,-2 0 1,-1 0-1,-3-3 0,0-2 0,-9-1 0,11 5 1,-11-5-1,0 0 0,0 0 0,4 7 0,-4-7 0,0 0 0,-7 8 1,7-8-2,-8 6 1,8-6 0,-13 5 0,4-2 0,0 1 0,0 0 0,0 2 0,-3 0 0,-2-1 1,2 1-1,0 0 0,0 2 0,-1-2 0,1 1 0,-2 1 0,2 3 0,2-5 0,-2 1 0,2-1 0,2 0 1,-1 2-1,3-4 0,6-4 0,-12 6 0,12-6 0,-9 6 0,9-6 0,-1 8 0,1-8 0,-3 6 0,3-6 0,-5 9-1,5-9 0,-1 10-2,1-10-4,0 0-12,0 8-2,0-8-8,0 0-24,7 0-28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13:41:18.11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194 10 13,'0'0'27,"0"0"0,0 0-4,0 0 1,8-8-7,-8 8-3,0 0-1,0 0-2,0 0-4,0 0 0,0 0-2,5-3-1,-5 3 1,0 0-2,0 0 0,0 0-1,-3 5 0,3-5-1,0 0 1,-10 8 0,10-8-2,-9 8 1,2-2 1,1-2-2,-3-1 1,3 3 0,-5 0-1,4-2 0,-2 1 1,-2 0-1,-1 3 0,3 0 0,-4-3 0,2 2 1,0-2-1,2 3-1,-1-3 2,-1 0-2,2-3 1,2 3 1,7-5-1,-9 9 0,9-9 0,0 0 0,-9 0 1,9 0-1,0 0 2,0 0-2,4 0 1,-4 0-1,6-3 1,-6 3 0,8 0 0,-8 0 0,9 2 0,-9-2-1,13 4 1,-4-1-1,2 0 1,0 2-1,2 1 1,2-3 0,-3 1-1,3 1 0,0 0 0,2 0 0,-2 1 0,3 0 0,-6 0 0,0-4 0,0 4 0,0-1 0,-3 0 0,-2-2-1,1 2 0,-8-5 0,7 6-1,-7-6 0,0 0-4,0 0-5,0 0-8,0 0-6,0 0-16,0 0-25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13:41:18.90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 7 38,'0'0'52,"0"0"-10,0 0-17,0 0-11,-6-7-4,6 7-3,0 0 0,3 5-2,-3-5 0,0 0-3,0 0 1,6-1-1,-6 1-1,6 0 1,-6 0-1,11 2 0,-11-2 0,15 7 0,-6-4 0,1 1-1,1 0 2,1 1-2,-2-1 1,4-3-1,-2 0 1,-2 5-1,2-3 0,-1 3 1,-4-1-1,4-3 0,-2 3 0,-3 1 0,0-1 0,-6-5 0,13 5 0,-13-5 0,11 1 0,-11-1 0,6 1 0,-6-1 0,0 0 0,9 3 0,-9-3 0,0 0 0,0 0 0,0 0 0,7 1-1,-7-1-1,0 0-1,0 0-4,0 0-10,0 0-5,7 7-13,-7-7-24,0 0-15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13:43:30.538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7 10 8,'0'0'7,"0"0"-2,0 0-2,-7-10-3,7 10-3,0 0-4,0 0-1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13:43:30.539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15 18 67,'0'0'49,"0"0"-20,0 0-8,0 0-9,0 0-3,0 0-2,0 0-1,-3-9-1,3 9-2,0 0 0,0 0 0,-5 4-1,5-4 0,-3 14 0,3-5 1,-3 3-2,3 2 0,0 2 0,0 3 0,0-3-1,0 5 1,0-1 0,3-4-1,-3 1 1,0-2-1,0-3 0,0-2 0,0-1 0,0-9 1,0 6-1,0-6 0,0 0 1,0 0-1,0 0 0,0 0 0,-3-7 1,3-4-1,0 2 0,0-2 0,0-6 0,6-1 0,-3 1 0,7-4 0,-4 0 0,3 2 0,-1-1 0,3 4 1,-1 1-1,0 3 0,0 1 1,0 3-1,-1 4 0,0 3 0,-1 1 1,3 1-1,-4 4 0,3 6 1,-1 1-1,-1 2 0,-2 1 1,1 3-1,-2-3 0,-2 4 0,2 0 0,-2-3 1,-3-2-1,0-2 0,0-1 0,0-4 0,0-7 0,0 11 1,0-11-1,0 0 0,0 0 1,1-11-1,1 4 0,-1-1 0,2-6 0,2 2 1,-2-3-1,2-1-1,-1-2 2,6 1-1,-4 1 0,5 1-1,-2 0 2,-1 5-1,2 2 0,-3 2 0,2 6 0,-3 0 0,2 3 0,-8-3 0,13 16 1,-5-7-1,0 4 0,-2 0 1,0-1-1,2 3 0,-5 0 1,0 1-1,0-4 0,0 2 1,-3-3-1,0-1 0,0 1 0,0-11 0,0 11 0,0-11 1,0 0-2,0 0 1,0 0-1,-11 7-1,11-7-4,0 0-8,2-8-7,3 2-3,4-3-16,2-3-33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13:43:30.540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150 44 177,'0'0'23,"0"-12"-4,0 12-13,-6-9-1,6 9-1,-6-9-1,6 9-1,-16-10 0,9 8-1,-4 2 0,2 0 0,-5 8-1,2 3 0,-1 2 0,1 4 1,-2 5-1,2-2 0,3 1 0,1-1 0,8-1 0,0-5 0,5-1 0,9-6 0,2-2 0,8-5 1,-3-1-1,5-7 0,-3-3 0,3-3 0,-8 0 0,-1-2 0,-5-1 0,-4 2 0,-2 3 0,-6 5 0,0 7 0,-8-4 0,1 4 0,-2 7 0,2 6 0,0 2 0,4 1 0,1-2 1,2 0-1,0-2 0,6-2 0,4-1 0,2-3 0,-6 1 0,6-5 0,-1 0-2,-2 0 0,0-2-2,7 0-9,-10-4-7,5-2-4,-4-4-12,6 0-29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13:43:30.541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-1 1 180,'0'5'23,"0"4"-4,0-9-14,4 15 0,4-6-2,1 3 0,2 0-1,4 1 0,-2 1-1,-1-2 0,3 2-1,0-1 1,-3-2-1,-1-3 0,-2-1-2,-9-7 0,16 9-2,-16-9-11,0 0-5,6-10-5,-4 3-11,-2-5-33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13:43:30.542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148 7 172,'-6'-9'25,"6"9"-5,-11 0-13,8 8 0,-8-4-2,7 9-2,-7 0 0,2 7-1,-2 0 0,0-1-1,-1 1 0,-1 1 0,4 1-1,-5-6 0,4 1-2,2-9-2,2 5-10,6-13-7,0 0-3,0 0-11,0-9-35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13:43:30.543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458 8 79,'0'0'53,"0"0"-20,9 0-17,-9 0-3,0 0-4,0 0-3,0 0-2,0-6 0,0 6-2,0 0 1,-9-2-1,9 2-1,-8 0 0,-3 0 0,1 0-1,0 1 1,-3 2 0,-1 1 0,-1-1 1,-4-1-1,3 2 0,-7-1 0,1-2 0,1 1 0,-7 2-1,-1-3 1,2 2-1,2-1 1,-2 0-1,7 0 0,-3 0 0,6-1 0,5 1 1,5-2-1,7 0 0,-11 3 0,11-3 0,0 0 0,0 0 0,0 0 0,9 6 0,5-2 0,3 2 0,-1 3 0,7-2 0,3 2 1,3 2-1,-6 2 0,2-1 0,-6 1 0,-2-1 0,-5 0 0,-4-1 1,-2 0-1,-4 2 0,-2-4 1,-3 5-1,-8-5 0,0 3 1,1 0-1,-6 3 0,-5-2 0,3 4 0,-4-2 0,-2 2 0,1 2 0,-2-2 0,3 0 0,-1-1 0,3-2 0,3-2 0,3-1 0,4-3 0,10-8 0,-10 15 0,10-15 0,-1 8 0,1-8 0,0 0 0,6 10 0,5-8 0,2 1 0,4-2 0,2-1 0,3 0 1,4 0-1,3 0 0,2 0 1,-1 0-1,-4 0 0,2-1 0,-2-2 1,-5 0-1,2 1 0,-4 0 1,-4-1-1,-6 1 0,3 1 0,-1-1 0,-11 2 0,12-1 0,-12 1 1,0 0-1,6-2 0,-6 2-1,0 0-1,0 0-4,0 0-9,3-10-5,-3 10-6,2-14-13,4 3-36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9T20:33:57.13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167 36 79,'-2'-11'45,"2"11"-18,-3-7-9,3 7-7,0 0-3,-12-5-2,12 5-2,-6-4 0,6 4-1,-11-6-1,11 6 0,-11-1 0,5-1-1,6 2 0,-14 0 1,14 0-1,-14 2 0,14-2 0,-9 9 0,9-9 0,-11 9-1,9-1 2,-1 1-2,-3-2 1,0 1 0,6 2-1,-2-3 1,1 2 0,1 1-1,0-2 1,0 0-1,0 3 1,0-3-1,1 1 1,1 1-1,0-1 1,-1-1-1,2 3 0,-2-2 1,4 2-1,-4-2 0,1 2 1,-2-1-1,0-3 0,0-7 0,0 16 0,0-16 0,-2 12 0,2-12 1,-11 11-1,11-11 0,-13 10 0,13-10 0,-8 9 1,8-9-1,-14 8 0,14-8 0,-11 4 0,11-4-1,0 0 1,-6 6 0,6-6 0,0 0 0,0 0 0,0 0 0,2 2 0,-2-2 0,14 2 0,-14-2 0,9 4 0,-9-4 0,11 8 0,-11-8 0,9 10 0,-9-10 0,3 13 0,-3-4 1,0 0-1,0-1 0,0 3 0,0-3 0,0-1 0,0 5 1,0-3-1,0 1 0,0-1 0,0-2 0,0 2 0,2 0 0,0-3 0,2 2 0,3-1 0,-7-7 0,8 14-1,-8-14 2,14 13-1,-14-13 0,14 12 1,-14-12-1,14 7 0,-14-7 0,14 4 0,-9-3-2,-5-1 0,17 0-5,-17 0-13,20-10-3,-9 1-10,6 0-31,-1-6-21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13:43:30.544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6 14 35,'0'0'39,"0"0"-1,11-7-10,-11 7-10,0 0-7,1-8-2,-1 8-3,0 0-2,0 0 0,0 0-2,0 0 0,0 0 0,0 0 0,0 0 0,0 0-1,-7 6 1,7-6-1,-5 15-1,3-7 1,-1 6 0,3-2 0,0 3-1,-1-3 1,1 1-1,0-2 1,1-2-1,1 1 1,-2-10-1,11 10 1,-11-10-1,9 5 0,-9-5 0,11-2-1,-11 2 0,13-12-3,-8 7-7,1-5-9,0-3-10,-1 0-22,-2-2-19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13:43:30.544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14 16 69,'-9'-4'55,"9"4"-18,0 0-22,-9-5-3,9 5-4,0 0-2,0 0-3,0 0-1,0 0-1,0 0 1,0 0-2,0 0-1,0 0-1,0 0-6,0 0-10,0 0-8,6-7-15,-6 7-28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13:43:30.545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3 0 28,'-6'9'53,"6"-9"-3,0 0-30,0 0-4,3 8-5,-3-8-3,11 2-2,-11-2-2,9 0 0,-9 0-2,17 3-1,-10 0 1,6-1-1,-7-2 0,6 2-1,-7-1 1,5-1-1,-10 0 0,10 0-2,-10 0-4,9 0-13,-9 0-7,0 0-17,0 0-24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13:43:30.545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-1 6 65,'0'0'54,"0"8"-16,0-8-21,0 0-7,5 7-2,-5-7-3,14-1-2,-14 1 0,17-7-1,-7 3-1,-4 3-1,5 1 0,-6-1-1,6 1-2,-11 0-3,13-2-12,-13 2-8,10-4-20,-10 4-17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13:43:30.546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3 0 88,'0'0'50,"0"0"-25,0 0-10,0 0-4,0 0-4,0 3-1,0 5-2,-1 1-2,1 1 1,-2 3-1,2 3 0,0-1-1,0 1 0,0 0 0,0-3-1,0 2 0,2-8-1,-1 3-3,-1-10-11,0 0-6,4-3-11,2-11-25,-4 2-21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13:43:30.546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195 114 13,'0'0'15,"0"0"-3,0 0 1,0 0-4,0 0 3,0 0-1,0 0 0,0 0-1,0 0 3,0 0-3,8 0-1,-8 0-1,0 0-2,0 0 0,3-6-1,-3 6 0,0 0-1,8-13-1,-8 13 0,7-12 0,-7 12 0,2-12 0,-2 12 0,0-11-1,0 11 1,-2-13-1,2 13 0,-9-15 1,9 15-2,-15-14 1,15 14 0,-15-10-1,8 6 0,-4 1 0,5 3 0,-7 0-1,2 1 1,4 2-1,-6 3 1,1-2-1,4 3 0,-6 0 0,4 1 0,-2 2 0,5 0 0,-4 0 0,3 2 1,-3 0-1,7 2 0,-6-1 0,6 1 0,2-1 0,1 4 0,1-2 0,0 3 1,1-4-1,2 1 0,4 1 0,0-3 0,1 1 0,3-4 0,0-2 0,-4 0 0,3-1 0,2-3 0,-4 2 0,3-3 0,-2-3 0,0 1 0,2-1 1,-3 0-1,3-1 0,-4-2 0,3-2 0,2 0 0,-4 1-1,2-2 0,3 0-2,-5-5-4,4 4-11,1-1-7,-4-2-15,3-1-26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13:43:30.548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16-1 18,'0'0'44,"0"0"-10,0 0-6,0 0-6,0 0-9,3 7-3,-3-7-2,0 0-1,-1 7-3,1-7 0,-3 10 0,3-2-2,0-8 0,-5 12 0,5-12-1,-3 15 0,3-15 0,-6 10 0,6-10-1,0 9 0,0-9 1,0 0-1,6 7 0,-6-7 0,4 9 0,-4-9 1,7 6-1,-7-6 1,9 4 0,-9-4-1,14 0 1,-14 0-1,9 0 1,-9 0-1,13-8-1,-4 2 0,0 4-7,-1-5-10,-1-4-7,3 2-16,-4-3-24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13:43:30.549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28-1 104,'-12'1'44,"12"-1"-18,0 0-18,-12 9-1,12-9-1,0 0-2,0 0-2,0 0 0,-1 7 0,1-7-3,0 0 0,0 0-5,0 5-9,0-5-8,0 0-15,8 2-23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13:43:30.550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7 0 74,'0'0'50,"0"0"-18,-3 3-19,3-3-1,-5 9-5,5-9-1,0 13-1,0-13-1,12 18-1,-3-5-1,1 6 0,0-2-1,4 3 0,0 1 0,1-1 1,1 0-2,-1-2 1,-4-4 0,3-1-1,-2 0 1,0-4-1,-4 0 0,0-4 0,-8-5 0,9 7 0,-9-7-2,0 0-2,9 4-12,-9-4-6,2-6-10,-2-1-25,1-5-18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13:43:30.550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239 0 106,'-9'2'44,"9"-2"-18,-8 12-16,-2-8-3,5 7 0,-6-4-2,7 4-2,-9 1 0,2 4 0,1-3-1,-4 3 0,-2 0-1,1 1 0,-1 2 1,-1-3-2,2 0 1,-2-3-1,2 1 0,1-4-1,5-1-2,-1-4 0,10-5-6,0 0-10,0 0-6,0 0-17,0 0-29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9T20:33:59.00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9 0 55,'0'0'43,"0"0"-13,-10 0-8,10 0-9,0 0-3,0 0-2,0 0-3,0 0 1,0 0-2,0 0-1,7 2 0,-7-2 0,10 0-1,-1 0 0,-9 0 0,16 0-1,-16 0 0,14 0 0,-14 0 0,15 0 0,-15 0-1,13 5 1,-7-4 0,2 5 0,-8-6 0,14 11 1,-6-4-1,-5 1 0,0 0-1,5 3 1,-7-2 0,1 1-1,-2 0 1,1 0-1,-1-1 0,0 4 0,0-4 0,0 6 0,0-5 0,0 5 1,-1-3-2,-1 2 1,1-3 0,-4 0 0,5-1 0,0-1 0,0 1 0,0-10 1,8 8-1,-8-8 0,5 10 0,-5-10 0,10 8 0,-10-8 0,5 5 0,-5-5 0,11 6 0,-11-6 0,8 6 0,-8-6 0,11 5 0,-11-5 0,9 4 0,-9-4 0,9 3 0,-9-3 0,11 3 1,-11-3-1,0 0 0,7 6 0,-7-6 0,0 0 0,0 0 1,0 7-1,0-7 0,0 0 0,-7 8 0,7-8 0,0 0 0,-14 4 0,14-4 0,-11 6 0,11-6 0,-9 8 0,9-8 1,-14 8-2,14-8 1,-11 9 1,11-9-2,-5 9 2,5-9-2,0 0 1,0 9 1,0-9-1,2 6 1,-2-6-1,8 8 0,-8-8 0,11 11 0,-11-11 1,11 12-1,-11-12 0,3 14 0,-3-14 0,0 11 0,0-11 0,0 10 0,0-10 0,0 12 0,0-12-1,0 8 1,0-8 0,-2 7 0,2-7-2,-8 12 2,8-12 0,-6 8 0,6-8 0,-5 12 0,5-12 0,-9 10 0,9-10 0,-6 8 0,6-8 0,-13 7 0,13-7 1,-14 7-1,14-7 0,-12 1 0,12-1 0,-16 2-1,10-2 1,-3 2-1,1-2-2,8 0-5,-17 8-12,7-6-5,4-2-16,6 0-34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13:43:30.551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20 1 57,'-2'12'49,"2"-12"-9,-4 6-29,4-6-1,-10 7-2,10-7 0,-3 11-1,3-1-2,0-10-1,0 14-1,2-4-2,1 0 1,5-1 0,-5 4-1,3-6-1,3 3 2,1-4-2,-2-4-2,4 2-3,-4-4-13,3-5-6,-2-4-16,-1-3-24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13:43:30.552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27 2 152,'-14'-2'26,"14"2"-5,-8 0-17,8 0-1,0 0-1,-5 6 0,5-6-2,0 7-3,0-7-10,0 0-8,0 8-10,0-8-23,0 0-19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13:43:30.553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160 27 28,'0'0'41,"4"4"-6,-4-4-10,0 0-8,0 0-5,0 0-2,0 0-3,2-5-1,-2 5-2,0 0 0,0-9-1,0 9 1,-3-8-2,3 8 0,-12-2 1,6-2-1,-3 4-1,0-3 0,-2 3 0,-2 0 0,3 0 0,-1 0-1,-3 1 1,1 1-1,5 2 1,-1-1 0,1 3-1,0 0 0,2 3 2,6-9-2,-11 16 0,7-6 0,4-2 1,0 5-1,0-3 0,6 4 0,6-4 0,-1 4 0,6-1 0,-1 4 0,4-4 0,2 4 0,0-7 0,-2 5 1,-4-3-1,-1 0 0,-4-4 1,-11-8-1,11 15 1,-11-8 0,-3 0-1,-5 2 2,1-3-1,-7 0 0,1-1-1,-4-1 0,-1 1 0,0-5 1,2 0-1,-1 0 0,3 0 0,5-1 0,-1-3-1,10 4 1,-9-6-2,9 6-1,5-7-2,5 3-10,2-4-8,2-1-11,4 1-25,4-5-19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13:43:30.553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16 0 118,'0'11'40,"0"-2"-14,0-9-16,-6 18-4,0-9 0,5 1-2,1-10-2,-3 14-1,3-14 1,0 0-2,0 0 0,0 0-2,0 0-3,0 0-10,4-13-8,-1 3-13,3-3-24,0-2-14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13:43:30.554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35 22 119,'2'-14'39,"-2"14"-14,0 0-15,-2-9-4,2 9 0,0 0-2,-3 4-1,3-4 0,-8 17-1,5-2-1,2 3 0,1 3 0,-6 4 1,4 2-2,1 1 1,-2 2 0,3 1-1,-2-1 1,1 1-1,1-3 1,-3 2-1,3-5 0,-2-1 0,2-1 0,0-4 0,0-4 0,5 0 0,-4-7 0,-1-8 0,11 13 0,-11-13 0,15 3 0,-7-3 0,2-3 0,-2-3 0,2-1-1,1 0 0,-2 1-3,0-6-3,0 2-10,-1-2-8,-5 2-12,0-4-30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13:43:30.555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22 29 142,'-11'0'33,"11"0"-12,-11-3-13,11 3-2,8-5-1,3 2-2,1-2-1,2 3 1,3-2-2,1 1 0,4 1-1,-2 1 0,-3 1-1,0 0-1,0 0-3,-4 1-10,1 4-6,-1-1-10,-3 1-25,1 1-20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13:43:30.556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31 4 94,'0'0'48,"0"0"-19,0 0-18,0 0-5,0 0 0,0 0-2,0 0-1,0 9-1,0-9 1,0 0-2,0 0 1,0 0 0,0 0-1,0 0 0,0 0 1,0 0-1,0 0 1,0 0-1,-4-6 0,4 6-1,0 0 2,-11-2-1,11 2-1,0 0 0,-5-2 0,5 2 0,0 0 0,0 0 0,0 0 0,-10 2 0,10-2 0,0 0 0,0 0 1,-3 12-1,3-12 0,0 0 0,0 0 0,0 0 0,5 3 0,-5-3 0,0 0 0,0 0-1,9 0-2,-9 0-1,0 0-13,0 0-5,4-7-13,-4 7-26,3-13-20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13:43:30.557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482 1 35,'0'0'39,"0"0"-11,0 0-7,4 0-7,-4 0-2,0 0-3,0 0-1,0 0-2,0 0 0,0 0-1,0 0-1,0 0 0,-3 1-1,3-1-1,-12 2 1,7-2-2,5 0 1,-16 1 0,5-1 0,-1 0-1,3 0 0,-11 0 1,4 0-1,-4 0 0,2 0 0,-2-2 0,-9 1 0,2 0 0,-2 1 0,-3 0-1,1 0 1,-1 0 0,3 0 0,4 2-1,-2 3 2,7 2-2,5-4 0,3 3 0,4-2 0,8-4 1,-8 8-1,8-8 0,5 11 0,6-5 0,2 1 1,7 4-1,6-1 0,5 5 0,1-3 0,1 4 0,3-2 0,-4 0 0,-2 0 0,-4 0 0,-7-3 0,-4 3 1,-9-3-1,-1 3 0,-5 1 0,-11-1 0,-1 5 1,-8-3-1,-5 0 0,1 1 0,-5-2 0,-2 2-1,-1-6 1,2 3 0,2-6 0,5 4 0,0-3-1,6-1 1,4 0 0,5-3 0,8-5 1,-11 11-1,11-11 0,0 11 0,0-11 0,13 8 0,-1-3 0,-3-1 0,9 2 0,2-2 0,0 0 0,8-2 0,2 1 1,1-2-1,1 1 0,0-1 1,-2-1-1,3 0 0,-3 0 0,-4 0 1,2-2-1,-2 0 0,-8 0 0,0 2 0,-4-1 1,-2 0-1,-4 1 0,-8 0 0,9-1-1,-9 1 0,0 0-1,0 0-1,0 0-9,0 0-8,0 0-8,-3 0-18,-8 2-35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13:43:30.558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27 1 92,'0'0'49,"-1"9"-18,1-9-22,-10 7-1,10-7-1,-4 11-3,4-11 1,-4 13-2,-2-6 0,6 6-2,0-6 1,0 2-1,6 0 0,-4-2-1,-2-7 1,9 15-1,-9-15 0,10 5 0,-10-5-1,12 0-1,-6-1-2,-4-11-7,7 5-10,-7-4-11,0-3-24,-1-1-21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13:43:30.559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19 7 121,'0'0'41,"-14"-7"-16,14 7-15,-5 0-3,5 0-3,0 0-1,-4 7-2,4-7-1,0 0-1,6 9-4,-6-9-13,8 5-6,-8-5-17,15 3-27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6T19:28:07.62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139 108 85,'0'0'38,"9"-5"-13,-9-2-10,0 7-6,1-12-3,-1 12 0,0-12-2,0 12-1,0-16 0,0 16-1,-1-12 1,-4 3-2,0 0 1,5 9-1,-14-14 1,14 14-1,-14-11 0,5 9 0,1 2-1,1 0 0,1 2 1,-4 8 0,5-1-1,-7 5 0,6 0 1,-6 1-1,7 2 0,-6 2 1,6 2-1,-3-1 0,3 3 0,5-1 0,0-1 0,0-1 1,1 1-1,9-2 0,-5-7 0,3 1 0,2-7 0,5-1 1,-7-2-1,4-3 0,1-4 0,-5-4 0,4-2 0,3-5 0,-7-1 0,4 0 1,3-7-1,-7 1 0,5-1 0,0 1 0,-6 5 0,4-4 0,-6 8 0,5-1 0,-8 8 0,-2 6 1,0-10-1,0 10 1,-3 4-1,-6 3 0,3 2 1,1 8-1,-5-5 0,7 7 1,-1 0 0,4-1-1,0 0 2,2 3-2,1-7 1,4 1-1,3-6 0,-2-1 0,2-5 0,1-2 0,-4-1-3,-7 0-1,18-4-10,-18 4-7,15-15-11,-10 6-25,-5 9-27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13:43:30.560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-1 0 96,'0'0'50,"8"4"-20,2-2-18,-10-2-3,16 2-3,-9-2-2,5 0-1,1-2-2,-4 2 1,3 0-2,-1 0 2,-4 0-2,-7 0-2,14 0 0,-14 0-3,9 0-13,-9 0-6,0 0-17,0 0-29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13:43:30.561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9 0 118,'-9'7'40,"9"-7"-14,11 8-18,-11-8-2,17 3-1,-3-3-2,-3 0-2,4 0 0,2 0-1,-1 0-1,-1-3-2,1 2-4,-4 0-11,0-4-10,2 2-23,-4-2-19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13:43:30.562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10 0 121,'0'0'41,"6"4"-16,-6 6-13,0-10-6,-9 18-2,6-7-1,1 3-2,0 0 1,2 1-2,0-2 0,0 2-2,4-3-1,-4-4-14,0-8-7,1 8-14,-1-8-31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13:43:30.563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216 85 67,'0'0'35,"0"0"-3,8-9-15,-8 9-3,0 0-4,2-9-3,-2 9-1,0 0-2,-2-11 1,2 11-2,-9-11 0,9 11 0,-13-10-1,6 5 0,-6-3 0,6 1-1,-7 4 0,-2-2 0,1 1 0,1 1 0,-3 3-1,3 0 1,-1 3-1,-1 0 1,2 3-1,7-3 1,-7 4-1,5 1 0,2 0 0,6-2 0,-1 2 0,2 4 0,2-3 0,1 3 0,3 0 0,5 3 0,1-4 0,2 3 0,-5-1 0,5 1 0,-1-1 2,1 1-2,-5-2 0,3 3 0,-1-4 0,-3 4 0,-1-5 1,-2 1-1,-2 0 1,-1-2-1,-2 2 1,0-4 0,0-7 0,-7 14-1,7-14 1,-13 10 0,6-8-1,-5 2 1,0-4-1,4 0 0,-6 0 1,0 0-1,2-2-1,4-2 1,-3 3-2,2-3-1,9 4-3,-9-4-6,9 4-9,0 0-8,0 0-26,0 6-24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13:43:30.564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16 1 85,'0'0'56,"0"0"-23,0 12-19,0-12-4,0 6-2,0-6-3,-8 16-1,3-8-1,5 8-1,-3-6 0,3 6-1,0-5 0,0 6 0,3-7-1,7 2 1,-4-6-1,-6-6 0,15 5 0,-15-5-2,17 0-2,-12-15-4,4 2-12,-3-3-5,2 1-18,-7-6-31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13:43:30.565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36 2 119,'-11'0'41,"4"-2"-15,-2 2-16,6 5-3,3-5-2,-5 13-1,5-13-3,-2 14-1,2-14-1,2 7-9,-2-7-10,9 1-7,-9-1-22,14-4-24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13:43:30.566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15 0 155,'0'0'28,"-10"1"-8,10-1-14,-4 11 0,4-2-3,0 3 1,4 3-2,6 1 0,-1 0 0,5 5-1,1-2-1,2-1 1,0 0-1,-3 0 0,2-3 0,-4 3 0,0-7 0,-5 4 0,2-7-1,-6 2 1,2-3-2,-5-7-2,10 3-6,-10-3-11,7-6-5,-1-8-17,-3 3-32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13:43:30.567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246 0 156,'0'0'28,"0"6"-12,-11 0-8,8 9-1,-6 0-3,1 7 1,-7-2-3,1 8 0,-4-1 0,-4 0-1,2 1 0,0-3-1,3-2 0,-6-2 0,5 3 0,1-7-2,3-4 2,5-1-2,0-4 0,9-8-4,0 0-9,5 0-6,8-6-11,4-9-26,6 2-21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13:43:30.568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19 0 134,'0'0'35,"-3"10"-11,0-2-15,3-8-4,-8 14 0,5-6-2,3 1-2,-1 3 0,1 1 0,0-1 0,3 1-1,4-1 1,-2 0-1,-1-3 0,-4-9-1,13 12 0,-13-12-5,16-5-12,-7-5-5,-3 0-14,4-9-32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13:43:30.569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26 0 156,'-10'2'28,"4"2"-9,6-4-15,-10 11-1,10-11-1,0 8-3,0-8-3,0 0-14,8 0-6,-8 0-13,8-5-31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6T19:28:08.13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 67,'0'0'59,"0"0"-22,0 0-23,0 0-3,0 0-3,14 14-2,-9-5-2,8 8-2,0-1 1,2 5-1,5-1 0,-2 2-1,-2 0 0,3 0-1,-3-3 1,1 0-1,-3-6 0,-4 2 0,2-8-1,-6-5-2,8 2-11,-14-4-8,13-5-11,-11-3-27,-1-9-20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13:43:30.570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144 3 30,'0'0'30,"6"-5"-5,-6 5 0,0 0-6,0 0-3,0 0-3,0 0-2,0 0-3,0 0-2,0 0-1,0 0-1,0 7 0,0-7-2,-8 7 0,8-7-2,-12 9 2,1-1-1,5 1 0,-7-2 0,1 6-1,-1-3 1,2 0-1,-4 1 1,4-4-1,-2 0 1,7 0-1,-3-3 0,9-4 1,-7 3 0,7-3-1,0 0 0,-1 10 0,1-10 0,3 12 0,-3-12 0,11 8 1,-11-8-1,11 12 0,-2-8 1,2 0-1,-3-1 1,4 0-1,1 0 1,3 2 0,-4 1-1,-1-4 0,-2 3 0,1-3 1,-2 1-1,-8-3 0,12 6-1,-12-6 1,0 0-3,0 0-3,0 0-13,0 0-6,0 0-18,0 0-28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13:43:30.571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0 0 69,'0'0'57,"0"0"-21,0 0-23,4 5-4,-4-5-3,14 4 0,-6-3-2,7 3-1,-1 0 0,1 1-2,-1-1 1,1 0-1,-1 0 0,0 2-1,-8 0 1,5 0-1,-5-2 1,-6-4-1,12 11 0,-12-11 0,14 14-1,-14-14-1,16 10-16,-10-5-5,1-2-14,1 0-28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13:43:30.572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0 0 40,'0'0'39,"0"0"-4,0 0-12,0 0-8,0 0-1,0 0-5,0 0 0,0 0-4,0 8 0,0-8-2,0 0 0,0 0-1,0 9-1,0-9 1,4 9-1,-4-9-1,5 12 1,0-3 0,4 3 0,-3-1 0,6 3-1,1-1 1,0 0-1,-2 0 0,2 2 0,1-4 0,0 0 0,-2-1 0,-4 0 0,1-2 1,-3 0-1,-6-8 0,8 11 0,-8-11 0,0 0 0,1 9 0,-1-9-1,0 0-1,0 0-2,0 0-10,0-5-10,0 5-15,0-14-29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13:43:30.573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182 0 45,'0'0'61,"0"0"-15,-8 0-30,8 0-6,-6 3 0,4 6-2,-8-7-4,6 6 1,-6-2-2,3 6 0,-5-3-1,3 9 0,-1-5 0,-5 6-1,1 2 0,0-3 0,0-1 1,5 0-2,-5-3 1,3-2-1,6-4 0,5-8 0,-10 12-1,10-12-1,0 0-1,0 0-2,0 0-7,0 0-11,0 0-13,1-7-29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13:43:30.574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35 0 72,'0'0'57,"0"0"-21,-3 4-25,3-4-2,0 0-2,0 0-3,-6 10-1,6-10 0,-8 14 0,3-4-1,4 4-1,-1 1 1,-3 3-1,2-1 1,3 4-1,0-1-1,0-4 1,3-3-1,4-5-1,-7-8 0,15 6 0,-7-6-4,0-7-12,0-4-8,1-5-17,-3-2-31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13:43:30.575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33-1 102,'-8'0'49,"-1"0"-21,4 1-15,-6 1-8,11-2-2,0 0-1,0 0-3,0 0-4,0 0-13,10 3-11,-4-3-22,5-2-22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13:43:30.576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179 20 38,'0'0'58,"0"0"-25,0 0-14,0 0-4,0-9-4,0 9-3,0 0-2,0 0 0,-7-8-2,7 8-1,-14-1 0,14 1-1,-16 0 0,7 3 0,-3-1 0,3 2-1,-4 1 0,1-1 0,3 0 0,-5 3 0,0 0-1,3-1 1,3 0-1,-3 1 1,6 2-1,-2 0 0,3 0 0,1 0 0,3-1 1,0 0-1,0 2 0,2-1 0,1 1 0,5-1 0,-5 0 0,3-1 0,3 0 0,-1-1 0,3 1 0,2-5 0,2 4 0,-6-5 0,5 1 0,2-3 0,-3 1 0,3-1 0,-2 0 0,0 0 0,0-1 0,-5-2 0,2 2-1,0-2 0,-5 0-2,-6 3-2,12-8-12,-12 8-7,0 0-19,2-8-28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13:43:30.577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15 20 62,'-11'-4'59,"11"4"-20,0 0-26,-4 0-5,4 0-1,0 0-3,0 0 0,0 0-1,7 0 0,-7 0 0,17 0-2,-6-3 1,3 2 0,2-2-1,-3 2-1,3-1 0,-5 1 0,4 1-3,-4-1-6,0 1-12,-3-1-9,-8 1-26,12-3-23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13:43:30.578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113 79 74,'0'0'36,"0"-8"-9,0 8-9,0-11-6,0 11-4,0-11-2,0 11-1,0-14-1,0 14 0,-3-11-1,3 11-1,-10-11 1,10 11-1,-14-10 0,14 10-1,-16-3 0,10 3 1,-2 0-1,0 0-1,8 0 1,-14 8 0,14-8-1,-12 14 2,7-7-2,2 3 1,-4 2-1,4-2 0,-1 6 1,3-3-1,1-13 0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13:43:30.579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175 78 74,'0'0'36,"0"-8"-9,0 8-9,0-11-6,0 11-4,0-11-2,0 11-1,0-14-1,0 14 0,-3-10-1,3 10-1,-11-12 1,11 12-1,-14-9 0,14 9-1,-15-3 0,8 3 1,-2 0-1,2 0-1,7 0 1,-14 8 0,14-8-1,-13 14 2,9-8-2,1 5 1,-5 0-1,5 0 0,0 4 1,1-2-1,1 2 0,-4 2 1,5-1-1,0 1 0,0 2 0,0-2 0,0-2 0,5-2 0,-4 2 0,2-1 0,-1-5 1,-1 1-1,-1-10 0,4 14 1,-4-14-1,0 12 0,0-12 0,-5 8 2,5-8-2,-15 8 0,10-6 1,-6 0-1,7 1 0,-7 0-1,11-3 2,-12 7-1,12-7 0,0 0-1,-7 9 1,7-9 0,0 0 0,0 8 0,0-8 0,10 10 0,-10-10 0,7 10 0,-2-2 1,1 3-1,-4-3 0,-2 3 0,1 1 1,-1-3-2,2 4 2,-2-3-1,0 4 0,0-4 0,0 3 0,-2-4 0,1 3 0,-1 1 0,-4-4 0,4 0 0,2-9 1,-3 13-1,3-13 0,-1 10 0,1-10 0,0 0 0,3 9 0,-3-9-1,0 0 1,11 3-1,-11-3 0,0 0-3,9 8 0,-9-8-8,0 0-11,11-3-11,-11 3-30,0 0-17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6T19:28:08.41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227 0 104,'0'0'49,"-12"9"-20,4 0-17,0-5-3,-1 10-2,3-5-2,-4 7-2,2-3-1,-4 6 1,0-7-1,4 7-2,-7-4 1,2 2 0,3 1-2,-5-4 1,0 5-2,-1-5-4,6 3-13,-2-2-4,-1 1-15,-3-4-31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13:43:30.580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21 125 76,'0'0'40,"0"0"-14,0 0-9,0 7-7,0-7-2,-1 10-2,1-10-2,0 11-1,0-4 1,1 6-2,2-5 0,5 2 0,-3-3 0,8 2-1,-6-4 1,7 0-1,-1-4 1,3-1 0,-1-1-1,1-5-1,-2-1 1,2-1 0,-4-3-1,-1-1 1,-2-1-1,-2 1 1,0-2-1,-5 2 0,-2-4 0,0 2 1,-9-1-1,1 1 0,-5-3 0,-1 6 1,0-2-1,-1 5 0,-1 1 0,0 2 0,2 3 1,3 2-1,-3 3 0,2 5 0,-1-2 1,5 5-1,-1 0 0,3 3 0,-2 1 0,5-1 0,0 2 0,1-3-1,2 1-1,0-5-4,3 1-14,-3-10-6,13 9-19,-4-7-31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13:43:30.581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59 0 110,'0'0'46,"-3"10"-19,-6-7-19,7 6-2,-2-1 0,-1 1-3,-4 1 0,6 1-1,-7-1 0,7-1-1,0-1-1,3-8 0,-8 7-1,8-7-1,0 0-6,0 0-13,6-12-9,-2-2-22,0-1-28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13:43:30.582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19-1 145,'0'0'32,"-3"0"-10,3 0-17,-6 5-1,6-5-1,-8 8-2,8-8-1,0 0-2,-2 13-7,2-13-12,0 0-9,0 0-26,5 3-20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13:43:30.583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16 110 5,'0'0'62,"0"0"-6,0 0-31,0 0-12,10 6-1,-10-6-3,0 0-1,7-6-3,-7 6-1,13-14-1,-6 7 0,1-4-2,0 0 1,1-1 0,2 0-1,-4 1 0,1-1 0,-3 4 0,-5 8 1,10-11-2,-10 11 1,0 0-1,0 0 0,-7 11 0,2-3 1,-4 5-1,4-1 0,-4 3 0,3 0 0,4 3 0,-2 0 0,1 0 0,3-2 0,0 1 0,0-6 0,0 3 0,0-5 0,3-1 0,-3-8 0,0 8 0,0-8-1,0 0 1,-6 7 0,6-7 0,-13 2 0,6-2 0,-3 0 0,4 0 0,-5 0 0,5 0 0,6 0 0,-14 0 0,14 0 0,0 0 0,0 0 0,0 0 0,-1 4 1,1-4-1,6 3 0,5-2 0,0 2 1,-1-2-1,4 0 0,3 1 0,-2-2 0,1 0 0,-1 2 1,-1-2-2,0 0 1,-5 0-1,-9 0-2,9 0-7,-9 0-11,0 0-10,0 0-22,-4-3-29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13:43:30.584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28 15 35,'0'0'59,"1"-9"-21,-1 9-15,0 0-9,12-2-4,-12 2-3,8-1-1,-8 1-2,12-3-1,-12 3 0,11 0-1,-11 0 0,10 3-1,-10-3 1,14 11-1,-14-11 0,14 12 0,-14-12-1,13 16 1,-8-8 0,1-1 0,-1 5-1,-2-3 1,-2 4-1,2-2 0,0 2 0,0-1 0,-3 1 0,2-1 1,-2-2-1,1 3 0,-1-3 0,0 1 1,0-4-1,2 3 0,-2 0 0,0-3 0,-2 0 0,2-7 0,-3 15 1,3-15-1,-9 9 0,9-9 0,-4 8 0,4-8 0,0 0 0,-6 10 0,6-10 0,0 0 0,0 11 0,0-11 1,0 0-1,6 10 0,-6-10 0,7 5 0,-7-5 0,12 5 0,-12-5 0,13 2 0,-13-2 0,6 3 2,-6-3-2,0 0 0,0 0 0,0 10 1,0-10-1,-6 7 0,6-7 0,-11 5 0,11-5 0,-11 7 1,11-7-1,-10 9 0,10-9 0,-9 8 0,9-8 0,-3 13 0,3-13 0,-2 10 0,2-10 1,0 16-1,0-7 0,2-2 0,-1 0 0,4 3 0,-4-2 1,2 1-2,-1 0 2,-2-1-2,3 0 1,-3 2 0,1-3 0,-1 2 1,-1 1-1,-2-1 1,-2 3-1,-4-4 0,1 4 0,-1 0 0,-4 0 1,-1 1-2,3-2 1,-2 3 0,2-3 0,-4-3-2,6 3-7,1-7-10,8-4-7,-14-3-16,13-7-34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13:43:30.585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36 0 10,'0'0'23,"0"0"-3,0 0-1,0 0-3,0 0 0,0 0 3,0 0-5,0 0-3,0 0-1,0 0-2,0 0-1,0 0-2,0 0 0,0 0-1,0 0-1,0 7-1,0-7 0,0 18 0,0-10 0,0 3 0,-3 0-1,1 1 0,2 1 1,-1-2-1,-1 1 0,-1 3 0,-1-3-1,3 1 1,-4-2 0,3 3-1,-3-3 1,3-1-1,-1-1 0,3-9 1,-5 15-1,5-15 0,0 11 0,0-11 0,0 0 0,0 0 0,0 0 0,0 0 0,0 0 0,0 0 0,3 1 0,-3-1 0,7-3 1,-7 3-1,8-14 0,-1 5 0,0-1 0,-1-5 0,4 2 0,-7-3 0,7-1 0,0 3 0,-3-4 1,1 6-1,0-5 0,1 6 0,0-1 0,1 3 0,-10 9 0,14-9 1,-14 9-1,13-4 1,-13 4-1,8 0 1,-8 0-1,0 0 0,10 7 1,-10-7-1,3 10 0,-3-10 1,5 16-1,-3-10 0,-2-6 1,3 18-1,-3-10 0,0 3 1,0 1-1,0-2 0,0 4 2,0-3-2,0 1 0,-2 1 0,1-2 1,-1-1-1,2-10 0,0 12 0,0-12 0,0 0-3,3 14 0,-3-14-8,0 0-10,14-10-7,-14 10-25,10-16-28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13:43:30.586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23 47 0,'0'0'15,"0"0"0,0 0 3,0-8-4,0 8 3,0 0 0,0 0 1,0 0-3,0 0-2,0 0-2,0-8-3,0 8-1,0 0-3,0 0 0,0 0-1,0 0-1,0 0 1,0 0-1,0 0 0,0 0-1,0 0 1,0 0 0,4 5-1,-4-5 1,0 0 0,1 12-1,-1-12 0,0 15 1,0-15-1,0 17-1,-1-9 2,-3 2-2,1 1 1,0-1-1,-1 0 0,1-1 0,3-9 0,-6 13 0,6-13 0,-4 8 0,4-8 0,0 0 0,0 0 0,0 0 0,0 0 0,0 0 1,0 0-1,0 0 0,0 0 0,0 0 0,0 0 0,0 0 0,5-7 0,-5 7 1,7-12-1,-6 4 0,6-1 0,1-3 0,-1 1 0,5-1 1,-3 0-1,3-1 0,0 2 1,-1-2-1,1 3 0,-1 1 1,-1 1-1,-2 3 0,-8 5 1,14-7-1,-14 7 0,8 0 0,-8 0 1,0 0-1,11 8 0,-11-8 1,7 14 0,-4-5-1,-1-2 1,3 2-1,-5 0 1,0 2-1,2 1 1,-2-3-1,0 1 0,0 2 1,0-3-1,-2 2 0,2-1 1,-2 1-1,-1-1 0,3-3 2,0-7-2,-2 14 0,2-14 0,-1 9 0,1-9 0,0 0-3,0 0-3,0 0-11,6-5-6,-6 5-15,4-17-30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13:43:30.587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23 0 104,'0'0'46,"4"8"-18,-4 3-19,0-11-1,-5 18-2,0-6-1,5 5-2,-2-3 0,2 3-1,0 0 0,0 4 0,0 1-1,3 3 0,1-2 2,1 7-3,-2-3 1,-1 2 0,-1-2-1,-1 1 1,0-2-1,0-1 0,-1-3 0,-1-2 0,-5-1 1,4-4-1,0 3-1,0-8 1,-1 4 0,-1-6 0,4 0 0,-1 1 1,2-9-1,-2 8 0,2-8 0,0 0 0,0 0 0,0 0 0,4 2-1,-4-2 1,11-9 1,-4-1-2,4-1 2,-1-2-1,2-2 0,1 0 0,2-4 0,0 0 0,1 2 0,-1 1 0,2-2 0,-6 1 0,4 2 0,-2 3 0,-3-1 0,-2 7 1,-8 6-1,10-11 0,-10 11 1,0 0-1,-5 4 1,5-4-1,-16 15 0,8-4 1,-4 1-1,-1-2 0,3 2 1,-3-1-1,1-1 0,4 1 0,0-4 0,8-7 0,-10 11 0,10-11 0,0 10 0,0-10 0,0 0 0,3 9 0,-3-9 0,15 6 0,-15-6 0,13 9 0,-13-9 0,17 6 0,-17-6 0,11 13 0,-11-13 0,13 15 0,-13-15 0,12 14 0,-12-14 0,5 12 0,-5-12 0,10 9 0,-10-9-2,8 2 0,-8-2-7,12 4-4,-7-3-9,-5-1-10,13-1-26,-13 1-28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13:43:41.883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7 10 8,'0'0'7,"0"0"-2,0 0-2,-7-10-3,7 10-3,0 0-4,0 0-1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13:43:41.884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15 18 67,'0'0'49,"0"0"-20,0 0-8,0 0-9,0 0-3,0 0-2,0 0-1,-3-9-1,3 9-2,0 0 0,0 0 0,-5 4-1,5-4 0,-3 14 0,3-5 1,-3 3-2,3 2 0,0 2 0,0 3 0,0-3-1,0 5 1,0-1 0,3-4-1,-3 1 1,0-2-1,0-3 0,0-2 0,0-1 0,0-9 1,0 6-1,0-6 0,0 0 1,0 0-1,0 0 0,0 0 0,-3-7 1,3-4-1,0 2 0,0-2 0,0-6 0,6-1 0,-3 1 0,7-4 0,-4 0 0,3 2 0,-1-1 0,3 4 1,-1 1-1,0 3 0,0 1 1,0 3-1,-1 4 0,0 3 0,-1 1 1,3 1-1,-4 4 0,3 6 1,-1 1-1,-1 2 0,-2 1 1,1 3-1,-2-3 0,-2 4 0,2 0 0,-2-3 1,-3-2-1,0-2 0,0-1 0,0-4 0,0-7 0,0 11 1,0-11-1,0 0 0,0 0 1,1-11-1,1 4 0,-1-1 0,2-6 0,2 2 1,-2-3-1,2-1-1,-1-2 2,6 1-1,-4 1 0,5 1-1,-2 0 2,-1 5-1,2 2 0,-3 2 0,2 6 0,-3 0 0,2 3 0,-8-3 0,13 16 1,-5-7-1,0 4 0,-2 0 1,0-1-1,2 3 0,-5 0 1,0 1-1,0-4 0,0 2 1,-3-3-1,0-1 0,0 1 0,0-11 0,0 11 0,0-11 1,0 0-2,0 0 1,0 0-1,-11 7-1,11-7-4,0 0-8,2-8-7,3 2-3,4-3-16,2-3-33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13:40:37.63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117 24 48,'6'-13'37,"-6"13"-1,2-9-13,-2 9-8,0 0-3,0-5-4,0 5-1,0 0-3,0 0 1,0 0-2,0 0 0,0 3 0,0 4 0,0 1-1,0 4 0,-2 3 0,-2 3 0,-1 4-1,2 2 0,-3 4 0,2 5 0,-2-2 0,-2 7 1,2 0-2,-3 1 0,2-1 1,-5 2-1,1-6 0,2-3 1,0-1-1,2-5 0,-1-7 0,4 0 0,1-5 1,1-5-1,2-1 0,0-7 0,0 0 0,0 0 0,5 0 0,-5 0 0,10-7 0,-7-1 0,-3 8 0,9-13 0,-9 13 0,9-13 0,-4 4 0,1-3 0,0-1 0,4-1 0,1-6 0,4-3 0,4-1 0,-1-5 0,3-3 0,3-2 0,-1 0 0,1-1 0,-2 3 0,2 0 0,-4 2 0,1 5 0,-2 1 0,-1 6 0,-1 1 0,-2 3 0,-2 5 0,-1 3 0,-4 0 0,1 1 0,-9 5 0,9-3 0,-9 3 0,0 0 0,0 0 0,0 0 0,0 3 0,0-3 0,-6 11 0,-2-5 0,1 0 1,-4 3-1,-1 1 0,0 0 0,-3 2 0,0 4 0,-1 0-1,-4-1 1,4 5 0,-2-2 0,0 1 0,1 2 0,4-4 0,-1 0 0,2-1 0,3-4 0,2-1 0,1-1 0,3-4 0,3-6 0,-3 9 0,3-9 0,0 0 1,6 7-1,-6-7 0,15 8 1,-8-6-1,5 4 0,2 1 1,-1 5-1,2-3 0,0 2 1,0 1-1,2 2 0,-4 3 0,2-3 0,-1 1 0,-4-2 0,2 2 0,0-4 0,-3 2 1,0-5-1,2 1 0,-5-1 0,4-2 0,-2 3 0,-1-5 0,1 2 1,-8-6-1,11 8 0,-11-8 0,9 6 0,-9-6 0,0 0 0,0 0 0,0 0-1,5 8 0,-5-8-2,0 9-6,0-9-10,-8 3-4,8-3-14,-9-6-32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13:43:41.885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150 44 177,'0'0'23,"0"-12"-4,0 12-13,-6-9-1,6 9-1,-6-9-1,6 9-1,-16-10 0,9 8-1,-4 2 0,2 0 0,-5 8-1,2 3 0,-1 2 0,1 4 1,-2 5-1,2-2 0,3 1 0,1-1 0,8-1 0,0-5 0,5-1 0,9-6 0,2-2 0,8-5 1,-3-1-1,5-7 0,-3-3 0,3-3 0,-8 0 0,-1-2 0,-5-1 0,-4 2 0,-2 3 0,-6 5 0,0 7 0,-8-4 0,1 4 0,-2 7 0,2 6 0,0 2 0,4 1 0,1-2 1,2 0-1,0-2 0,6-2 0,4-1 0,2-3 0,-6 1 0,6-5 0,-1 0-2,-2 0 0,0-2-2,7 0-9,-10-4-7,5-2-4,-4-4-12,6 0-29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13:43:41.886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-1 1 180,'0'5'23,"0"4"-4,0-9-14,4 15 0,4-6-2,1 3 0,2 0-1,4 1 0,-2 1-1,-1-2 0,3 2-1,0-1 1,-3-2-1,-1-3 0,-2-1-2,-9-7 0,16 9-2,-16-9-11,0 0-5,6-10-5,-4 3-11,-2-5-33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13:43:41.887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148 7 172,'-6'-9'25,"6"9"-5,-11 0-13,8 8 0,-8-4-2,7 9-2,-7 0 0,2 7-1,-2 0 0,0-1-1,-1 1 0,-1 1 0,4 1-1,-5-6 0,4 1-2,2-9-2,2 5-10,6-13-7,0 0-3,0 0-11,0-9-35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13:43:41.888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458 8 79,'0'0'53,"0"0"-20,9 0-17,-9 0-3,0 0-4,0 0-3,0 0-2,0-6 0,0 6-2,0 0 1,-9-2-1,9 2-1,-8 0 0,-3 0 0,1 0-1,0 1 1,-3 2 0,-1 1 0,-1-1 1,-4-1-1,3 2 0,-7-1 0,1-2 0,1 1 0,-7 2-1,-1-3 1,2 2-1,2-1 1,-2 0-1,7 0 0,-3 0 0,6-1 0,5 1 1,5-2-1,7 0 0,-11 3 0,11-3 0,0 0 0,0 0 0,0 0 0,9 6 0,5-2 0,3 2 0,-1 3 0,7-2 0,3 2 1,3 2-1,-6 2 0,2-1 0,-6 1 0,-2-1 0,-5 0 0,-4-1 1,-2 0-1,-4 2 0,-2-4 1,-3 5-1,-8-5 0,0 3 1,1 0-1,-6 3 0,-5-2 0,3 4 0,-4-2 0,-2 2 0,1 2 0,-2-2 0,3 0 0,-1-1 0,3-2 0,3-2 0,3-1 0,4-3 0,10-8 0,-10 15 0,10-15 0,-1 8 0,1-8 0,0 0 0,6 10 0,5-8 0,2 1 0,4-2 0,2-1 0,3 0 1,4 0-1,3 0 0,2 0 1,-1 0-1,-4 0 0,2-1 0,-2-2 1,-5 0-1,2 1 0,-4 0 1,-4-1-1,-6 1 0,3 1 0,-1-1 0,-11 2 0,12-1 0,-12 1 1,0 0-1,6-2 0,-6 2-1,0 0-1,0 0-4,0 0-9,3-10-5,-3 10-6,2-14-13,4 3-36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13:43:41.889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6 14 35,'0'0'39,"0"0"-1,11-7-10,-11 7-10,0 0-7,1-8-2,-1 8-3,0 0-2,0 0 0,0 0-2,0 0 0,0 0 0,0 0 0,0 0 0,0 0-1,-7 6 1,7-6-1,-5 15-1,3-7 1,-1 6 0,3-2 0,0 3-1,-1-3 1,1 1-1,0-2 1,1-2-1,1 1 1,-2-10-1,11 10 1,-11-10-1,9 5 0,-9-5 0,11-2-1,-11 2 0,13-12-3,-8 7-7,1-5-9,0-3-10,-1 0-22,-2-2-19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13:43:41.890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14 16 69,'-9'-4'55,"9"4"-18,0 0-22,-9-5-3,9 5-4,0 0-2,0 0-3,0 0-1,0 0-1,0 0 1,0 0-2,0 0-1,0 0-1,0 0-6,0 0-10,0 0-8,6-7-15,-6 7-28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13:43:41.891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3 0 28,'-6'9'53,"6"-9"-3,0 0-30,0 0-4,3 8-5,-3-8-3,11 2-2,-11-2-2,9 0 0,-9 0-2,17 3-1,-10 0 1,6-1-1,-7-2 0,6 2-1,-7-1 1,5-1-1,-10 0 0,10 0-2,-10 0-4,9 0-13,-9 0-7,0 0-17,0 0-24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13:43:41.892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-1 6 65,'0'0'54,"0"8"-16,0-8-21,0 0-7,5 7-2,-5-7-3,14-1-2,-14 1 0,17-7-1,-7 3-1,-4 3-1,5 1 0,-6-1-1,6 1-2,-11 0-3,13-2-12,-13 2-8,10-4-20,-10 4-17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13:43:41.893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3 0 88,'0'0'50,"0"0"-25,0 0-10,0 0-4,0 0-4,0 3-1,0 5-2,-1 1-2,1 1 1,-2 3-1,2 3 0,0-1-1,0 1 0,0 0 0,0-3-1,0 2 0,2-8-1,-1 3-3,-1-10-11,0 0-6,4-3-11,2-11-25,-4 2-21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13:43:41.894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195 114 13,'0'0'15,"0"0"-3,0 0 1,0 0-4,0 0 3,0 0-1,0 0 0,0 0-1,0 0 3,0 0-3,8 0-1,-8 0-1,0 0-2,0 0 0,3-6-1,-3 6 0,0 0-1,8-13-1,-8 13 0,7-12 0,-7 12 0,2-12 0,-2 12 0,0-11-1,0 11 1,-2-13-1,2 13 0,-9-15 1,9 15-2,-15-14 1,15 14 0,-15-10-1,8 6 0,-4 1 0,5 3 0,-7 0-1,2 1 1,4 2-1,-6 3 1,1-2-1,4 3 0,-6 0 0,4 1 0,-2 2 0,5 0 0,-4 0 0,3 2 1,-3 0-1,7 2 0,-6-1 0,6 1 0,2-1 0,1 4 0,1-2 0,0 3 1,1-4-1,2 1 0,4 1 0,0-3 0,1 1 0,3-4 0,0-2 0,-4 0 0,3-1 0,2-3 0,-4 2 0,3-3 0,-2-3 0,0 1 0,2-1 1,-3 0-1,3-1 0,-4-2 0,3-2 0,2 0 0,-4 1-1,2-2 0,3 0-2,-5-5-4,4 4-11,1-1-7,-4-2-15,3-1-26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3-11-16T21:27:40.25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0,'0'0,"0"0,0 0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13:43:41.895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16-1 18,'0'0'44,"0"0"-10,0 0-6,0 0-6,0 0-9,3 7-3,-3-7-2,0 0-1,-1 7-3,1-7 0,-3 10 0,3-2-2,0-8 0,-5 12 0,5-12-1,-3 15 0,3-15 0,-6 10 0,6-10-1,0 9 0,0-9 1,0 0-1,6 7 0,-6-7 0,4 9 0,-4-9 1,7 6-1,-7-6 1,9 4 0,-9-4-1,14 0 1,-14 0-1,9 0 1,-9 0-1,13-8-1,-4 2 0,0 4-7,-1-5-10,-1-4-7,3 2-16,-4-3-24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13:43:41.896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28-1 104,'-12'1'44,"12"-1"-18,0 0-18,-12 9-1,12-9-1,0 0-2,0 0-2,0 0 0,-1 7 0,1-7-3,0 0 0,0 0-5,0 5-9,0-5-8,0 0-15,8 2-23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13:43:41.897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7 0 74,'0'0'50,"0"0"-18,-3 3-19,3-3-1,-5 9-5,5-9-1,0 13-1,0-13-1,12 18-1,-3-5-1,1 6 0,0-2-1,4 3 0,0 1 0,1-1 1,1 0-2,-1-2 1,-4-4 0,3-1-1,-2 0 1,0-4-1,-4 0 0,0-4 0,-8-5 0,9 7 0,-9-7-2,0 0-2,9 4-12,-9-4-6,2-6-10,-2-1-25,1-5-18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13:43:41.898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239 0 106,'-9'2'44,"9"-2"-18,-8 12-16,-2-8-3,5 7 0,-6-4-2,7 4-2,-9 1 0,2 4 0,1-3-1,-4 3 0,-2 0-1,1 1 0,-1 2 1,-1-3-2,2 0 1,-2-3-1,2 1 0,1-4-1,5-1-2,-1-4 0,10-5-6,0 0-10,0 0-6,0 0-17,0 0-29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13:43:41.899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20 1 57,'-2'12'49,"2"-12"-9,-4 6-29,4-6-1,-10 7-2,10-7 0,-3 11-1,3-1-2,0-10-1,0 14-1,2-4-2,1 0 1,5-1 0,-5 4-1,3-6-1,3 3 2,1-4-2,-2-4-2,4 2-3,-4-4-13,3-5-6,-2-4-16,-1-3-24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13:43:41.900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27 2 152,'-14'-2'26,"14"2"-5,-8 0-17,8 0-1,0 0-1,-5 6 0,5-6-2,0 7-3,0-7-10,0 0-8,0 8-10,0-8-23,0 0-19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13:43:41.901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160 27 28,'0'0'41,"4"4"-6,-4-4-10,0 0-8,0 0-5,0 0-2,0 0-3,2-5-1,-2 5-2,0 0 0,0-9-1,0 9 1,-3-8-2,3 8 0,-12-2 1,6-2-1,-3 4-1,0-3 0,-2 3 0,-2 0 0,3 0 0,-1 0-1,-3 1 1,1 1-1,5 2 1,-1-1 0,1 3-1,0 0 0,2 3 2,6-9-2,-11 16 0,7-6 0,4-2 1,0 5-1,0-3 0,6 4 0,6-4 0,-1 4 0,6-1 0,-1 4 0,4-4 0,2 4 0,0-7 0,-2 5 1,-4-3-1,-1 0 0,-4-4 1,-11-8-1,11 15 1,-11-8 0,-3 0-1,-5 2 2,1-3-1,-7 0 0,1-1-1,-4-1 0,-1 1 0,0-5 1,2 0-1,-1 0 0,3 0 0,5-1 0,-1-3-1,10 4 1,-9-6-2,9 6-1,5-7-2,5 3-10,2-4-8,2-1-11,4 1-25,4-5-19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13:43:41.902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16 0 118,'0'11'40,"0"-2"-14,0-9-16,-6 18-4,0-9 0,5 1-2,1-10-2,-3 14-1,3-14 1,0 0-2,0 0 0,0 0-2,0 0-3,0 0-10,4-13-8,-1 3-13,3-3-24,0-2-14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13:43:41.903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35 22 119,'2'-14'39,"-2"14"-14,0 0-15,-2-9-4,2 9 0,0 0-2,-3 4-1,3-4 0,-8 17-1,5-2-1,2 3 0,1 3 0,-6 4 1,4 2-2,1 1 1,-2 2 0,3 1-1,-2-1 1,1 1-1,1-3 1,-3 2-1,3-5 0,-2-1 0,2-1 0,0-4 0,0-4 0,5 0 0,-4-7 0,-1-8 0,11 13 0,-11-13 0,15 3 0,-7-3 0,2-3 0,-2-3 0,2-1-1,1 0 0,-2 1-3,0-6-3,0 2-10,-1-2-8,-5 2-12,0-4-30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13:43:41.904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22 29 142,'-11'0'33,"11"0"-12,-11-3-13,11 3-2,8-5-1,3 2-2,1-2-1,2 3 1,3-2-2,1 1 0,4 1-1,-2 1 0,-3 1-1,0 0-1,0 0-3,-4 1-10,1 4-6,-1-1-10,-3 1-25,1 1-20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9T11:02:38.82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22 0 25,'0'0'54,"0"0"-10,0 0-25,-4 8-8,4-8-3,-10 7-2,10-7-4,-7 7 0,7-7-4,0 0-12,0 0-17,0 0-14,0 0-11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6T21:24:41.98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7 10 8,'0'0'7,"0"0"-2,0 0-2,-7-10-3,7 10-3,0 0-4,0 0-1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13:43:41.905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31 4 94,'0'0'48,"0"0"-19,0 0-18,0 0-5,0 0 0,0 0-2,0 0-1,0 9-1,0-9 1,0 0-2,0 0 1,0 0 0,0 0-1,0 0 0,0 0 1,0 0-1,0 0 1,0 0-1,-4-6 0,4 6-1,0 0 2,-11-2-1,11 2-1,0 0 0,-5-2 0,5 2 0,0 0 0,0 0 0,0 0 0,-10 2 0,10-2 0,0 0 0,0 0 1,-3 12-1,3-12 0,0 0 0,0 0 0,0 0 0,5 3 0,-5-3 0,0 0 0,0 0-1,9 0-2,-9 0-1,0 0-13,0 0-5,4-7-13,-4 7-26,3-13-20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13:43:41.906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482 1 35,'0'0'39,"0"0"-11,0 0-7,4 0-7,-4 0-2,0 0-3,0 0-1,0 0-2,0 0 0,0 0-1,0 0-1,0 0 0,-3 1-1,3-1-1,-12 2 1,7-2-2,5 0 1,-16 1 0,5-1 0,-1 0-1,3 0 0,-11 0 1,4 0-1,-4 0 0,2 0 0,-2-2 0,-9 1 0,2 0 0,-2 1 0,-3 0-1,1 0 1,-1 0 0,3 0 0,4 2-1,-2 3 2,7 2-2,5-4 0,3 3 0,4-2 0,8-4 1,-8 8-1,8-8 0,5 11 0,6-5 0,2 1 1,7 4-1,6-1 0,5 5 0,1-3 0,1 4 0,3-2 0,-4 0 0,-2 0 0,-4 0 0,-7-3 0,-4 3 1,-9-3-1,-1 3 0,-5 1 0,-11-1 0,-1 5 1,-8-3-1,-5 0 0,1 1 0,-5-2 0,-2 2-1,-1-6 1,2 3 0,2-6 0,5 4 0,0-3-1,6-1 1,4 0 0,5-3 0,8-5 1,-11 11-1,11-11 0,0 11 0,0-11 0,13 8 0,-1-3 0,-3-1 0,9 2 0,2-2 0,0 0 0,8-2 0,2 1 1,1-2-1,1 1 0,0-1 1,-2-1-1,3 0 0,-3 0 0,-4 0 1,2-2-1,-2 0 0,-8 0 0,0 2 0,-4-1 1,-2 0-1,-4 1 0,-8 0 0,9-1-1,-9 1 0,0 0-1,0 0-1,0 0-9,0 0-8,0 0-8,-3 0-18,-8 2-35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13:43:41.907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27 1 92,'0'0'49,"-1"9"-18,1-9-22,-10 7-1,10-7-1,-4 11-3,4-11 1,-4 13-2,-2-6 0,6 6-2,0-6 1,0 2-1,6 0 0,-4-2-1,-2-7 1,9 15-1,-9-15 0,10 5 0,-10-5-1,12 0-1,-6-1-2,-4-11-7,7 5-10,-7-4-11,0-3-24,-1-1-21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13:43:41.908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19 7 121,'0'0'41,"-14"-7"-16,14 7-15,-5 0-3,5 0-3,0 0-1,-4 7-2,4-7-1,0 0-1,6 9-4,-6-9-13,8 5-6,-8-5-17,15 3-27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13:43:41.909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-1 0 96,'0'0'50,"8"4"-20,2-2-18,-10-2-3,16 2-3,-9-2-2,5 0-1,1-2-2,-4 2 1,3 0-2,-1 0 2,-4 0-2,-7 0-2,14 0 0,-14 0-3,9 0-13,-9 0-6,0 0-17,0 0-29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13:43:41.910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9 0 118,'-9'7'40,"9"-7"-14,11 8-18,-11-8-2,17 3-1,-3-3-2,-3 0-2,4 0 0,2 0-1,-1 0-1,-1-3-2,1 2-4,-4 0-11,0-4-10,2 2-23,-4-2-19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13:43:41.911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10 0 121,'0'0'41,"6"4"-16,-6 6-13,0-10-6,-9 18-2,6-7-1,1 3-2,0 0 1,2 1-2,0-2 0,0 2-2,4-3-1,-4-4-14,0-8-7,1 8-14,-1-8-31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13:43:41.912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216 85 67,'0'0'35,"0"0"-3,8-9-15,-8 9-3,0 0-4,2-9-3,-2 9-1,0 0-2,-2-11 1,2 11-2,-9-11 0,9 11 0,-13-10-1,6 5 0,-6-3 0,6 1-1,-7 4 0,-2-2 0,1 1 0,1 1 0,-3 3-1,3 0 1,-1 3-1,-1 0 1,2 3-1,7-3 1,-7 4-1,5 1 0,2 0 0,6-2 0,-1 2 0,2 4 0,2-3 0,1 3 0,3 0 0,5 3 0,1-4 0,2 3 0,-5-1 0,5 1 0,-1-1 2,1 1-2,-5-2 0,3 3 0,-1-4 0,-3 4 0,-1-5 1,-2 1-1,-2 0 1,-1-2-1,-2 2 1,0-4 0,0-7 0,-7 14-1,7-14 1,-13 10 0,6-8-1,-5 2 1,0-4-1,4 0 0,-6 0 1,0 0-1,2-2-1,4-2 1,-3 3-2,2-3-1,9 4-3,-9-4-6,9 4-9,0 0-8,0 0-26,0 6-24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13:43:41.913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16 1 85,'0'0'56,"0"0"-23,0 12-19,0-12-4,0 6-2,0-6-3,-8 16-1,3-8-1,5 8-1,-3-6 0,3 6-1,0-5 0,0 6 0,3-7-1,7 2 1,-4-6-1,-6-6 0,15 5 0,-15-5-2,17 0-2,-12-15-4,4 2-12,-3-3-5,2 1-18,-7-6-31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13:43:41.914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36 2 119,'-11'0'41,"4"-2"-15,-2 2-16,6 5-3,3-5-2,-5 13-1,5-13-3,-2 14-1,2-14-1,2 7-9,-2-7-10,9 1-7,-9-1-22,14-4-24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6T21:24:43.38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15 18 67,'0'0'49,"0"0"-20,0 0-8,0 0-9,0 0-3,0 0-2,0 0-1,-3-9-1,3 9-2,0 0 0,0 0 0,-5 4-1,5-4 0,-3 14 0,3-5 1,-3 3-2,3 2 0,0 2 0,0 3 0,0-3-1,0 5 1,0-1 0,3-4-1,-3 0 1,0 0-1,0-4 0,0-3 0,0 1 0,0-10 1,0 6-1,0-6 0,0 0 1,0 0-1,0 0 0,0 0 0,-3-7 1,3-4-1,0 2 0,0-3 0,0-4 0,6-3 0,-3 3 0,7-5 0,-4 0 0,3 2 0,-1-1 0,3 4 1,-1 1-1,0 3 0,0 1 1,0 3-1,-1 4 0,0 3 0,-1 1 1,3 1-1,-4 4 0,3 6 1,-1 0-1,-1 4 0,-2 0 1,1 3-1,-2-3 0,-2 4 0,2-1 0,-2-1 1,-3-3-1,0-2 0,0-1 0,0-4 0,0-7 0,0 10 1,0-10-1,0 0 0,0 0 1,1-10-1,1 3 0,0-1 0,1-6 0,1 2 1,-1-3-1,2-1-1,0-2 2,4 1-1,-3 1 0,5 1-1,-2 0 2,-1 5-1,3 2 0,-5 2 0,3 6 0,-3 0 0,2 3 0,-8-3 0,14 16 1,-7-7-1,1 4 0,-2 0 1,0-1-1,2 3 0,-5-1 1,0 3-1,0-5 0,0 1 1,-3-1-1,0-2 0,0 1 0,0-11 0,0 10 0,0-10 1,0 0-2,0 0 1,0 0-1,-10 7-1,10-7-4,0 0-8,1-7-7,4 0-3,4-1-16,2-5-33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13:43:41.915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15 0 155,'0'0'28,"-10"1"-8,10-1-14,-4 11 0,4-2-3,0 3 1,4 3-2,6 1 0,-1 0 0,5 5-1,1-2-1,2-1 1,0 0-1,-3 0 0,2-3 0,-4 3 0,0-7 0,-5 4 0,2-7-1,-6 2 1,2-3-2,-5-7-2,10 3-6,-10-3-11,7-6-5,-1-8-17,-3 3-32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13:43:41.916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246 0 156,'0'0'28,"0"6"-12,-11 0-8,8 9-1,-6 0-3,1 7 1,-7-2-3,1 8 0,-4-1 0,-4 0-1,2 1 0,0-3-1,3-2 0,-6-2 0,5 3 0,1-7-2,3-4 2,5-1-2,0-4 0,9-8-4,0 0-9,5 0-6,8-6-11,4-9-26,6 2-21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13:43:41.917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19 0 134,'0'0'35,"-3"10"-11,0-2-15,3-8-4,-8 14 0,5-6-2,3 1-2,-1 3 0,1 1 0,0-1 0,3 1-1,4-1 1,-2 0-1,-1-3 0,-4-9-1,13 12 0,-13-12-5,16-5-12,-7-5-5,-3 0-14,4-9-32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13:43:41.918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26 0 156,'-10'2'28,"4"2"-9,6-4-15,-10 11-1,10-11-1,0 8-3,0-8-3,0 0-14,8 0-6,-8 0-13,8-5-31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13:43:41.919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144 3 30,'0'0'30,"6"-5"-5,-6 5 0,0 0-6,0 0-3,0 0-3,0 0-2,0 0-3,0 0-2,0 0-1,0 0-1,0 7 0,0-7-2,-8 7 0,8-7-2,-12 9 2,1-1-1,5 1 0,-7-2 0,1 6-1,-1-3 1,2 0-1,-4 1 1,4-4-1,-2 0 1,7 0-1,-3-3 0,9-4 1,-7 3 0,7-3-1,0 0 0,-1 10 0,1-10 0,3 12 0,-3-12 0,11 8 1,-11-8-1,11 12 0,-2-8 1,2 0-1,-3-1 1,4 0-1,1 0 1,3 2 0,-4 1-1,-1-4 0,-2 3 0,1-3 1,-2 1-1,-8-3 0,12 6-1,-12-6 1,0 0-3,0 0-3,0 0-13,0 0-6,0 0-18,0 0-28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13:43:41.920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0 0 69,'0'0'57,"0"0"-21,0 0-23,4 5-4,-4-5-3,14 4 0,-6-3-2,7 3-1,-1 0 0,1 1-2,-1-1 1,1 0-1,-1 0 0,0 2-1,-8 0 1,5 0-1,-5-2 1,-6-4-1,12 11 0,-12-11 0,14 14-1,-14-14-1,16 10-16,-10-5-5,1-2-14,1 0-28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13:43:41.921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0 0 40,'0'0'39,"0"0"-4,0 0-12,0 0-8,0 0-1,0 0-5,0 0 0,0 0-4,0 8 0,0-8-2,0 0 0,0 0-1,0 9-1,0-9 1,4 9-1,-4-9-1,5 12 1,0-3 0,4 3 0,-3-1 0,6 3-1,1-1 1,0 0-1,-2 0 0,2 2 0,1-4 0,0 0 0,-2-1 0,-4 0 0,1-2 1,-3 0-1,-6-8 0,8 11 0,-8-11 0,0 0 0,1 9 0,-1-9-1,0 0-1,0 0-2,0 0-10,0-5-10,0 5-15,0-14-29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13:43:41.922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182 0 45,'0'0'61,"0"0"-15,-8 0-30,8 0-6,-6 3 0,4 6-2,-8-7-4,6 6 1,-6-2-2,3 6 0,-5-3-1,3 9 0,-1-5 0,-5 6-1,1 2 0,0-3 0,0-1 1,5 0-2,-5-3 1,3-2-1,6-4 0,5-8 0,-10 12-1,10-12-1,0 0-1,0 0-2,0 0-7,0 0-11,0 0-13,1-7-29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13:43:41.923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35 0 72,'0'0'57,"0"0"-21,-3 4-25,3-4-2,0 0-2,0 0-3,-6 10-1,6-10 0,-8 14 0,3-4-1,4 4-1,-1 1 1,-3 3-1,2-1 1,3 4-1,0-1-1,0-4 1,3-3-1,4-5-1,-7-8 0,15 6 0,-7-6-4,0-7-12,0-4-8,1-5-17,-3-2-31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13:43:41.924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33-1 102,'-8'0'49,"-1"0"-21,4 1-15,-6 1-8,11-2-2,0 0-1,0 0-3,0 0-4,0 0-13,10 3-11,-4-3-22,5-2-22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6T21:24:43.95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151 44 177,'0'0'23,"0"-12"-4,0 12-13,-7-9-1,7 9-1,-6-9-1,6 9-1,-15-10 0,7 8-1,-3 2 0,2 0 0,-5 8-1,2 3 0,0 2 0,-1 3 1,0 6-1,0-2 0,4 2 0,1-2 0,8-1 0,0-5 0,5-2 0,9-5 0,3-2 0,6-5 1,-2-1-1,5-7 0,-2-3 0,1-3 0,-6 0 0,-2-2 0,-5 0 0,-4 1 0,-2 2 0,-6 7 0,0 6 0,-8-5 0,0 5 0,-1 8 0,3 4 0,-2 3 0,5 1 0,2-2 1,1 0-1,0-2 0,6-1 0,3-3 0,3-2 0,-5 1 0,5-5 0,-1 0-2,-2 0 0,0-2-2,6 0-9,-8-4-7,3-2-4,-2-4-12,4 0-29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13:43:41.925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179 20 38,'0'0'58,"0"0"-25,0 0-14,0 0-4,0-9-4,0 9-3,0 0-2,0 0 0,-7-8-2,7 8-1,-14-1 0,14 1-1,-16 0 0,7 3 0,-3-1 0,3 2-1,-4 1 0,1-1 0,3 0 0,-5 3 0,0 0-1,3-1 1,3 0-1,-3 1 1,6 2-1,-2 0 0,3 0 0,1 0 0,3-1 1,0 0-1,0 2 0,2-1 0,1 1 0,5-1 0,-5 0 0,3-1 0,3 0 0,-1-1 0,3 1 0,2-5 0,2 4 0,-6-5 0,5 1 0,2-3 0,-3 1 0,3-1 0,-2 0 0,0 0 0,0-1 0,-5-2 0,2 2-1,0-2 0,-5 0-2,-6 3-2,12-8-12,-12 8-7,0 0-19,2-8-28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13:43:41.926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15 20 62,'-11'-4'59,"11"4"-20,0 0-26,-4 0-5,4 0-1,0 0-3,0 0 0,0 0-1,7 0 0,-7 0 0,17 0-2,-6-3 1,3 2 0,2-2-1,-3 2-1,3-1 0,-5 1 0,4 1-3,-4-1-6,0 1-12,-3-1-9,-8 1-26,12-3-23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13:43:41.927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113 79 74,'0'0'36,"0"-8"-9,0 8-9,0-11-6,0 11-4,0-11-2,0 11-1,0-14-1,0 14 0,-3-11-1,3 11-1,-10-11 1,10 11-1,-14-10 0,14 10-1,-16-3 0,10 3 1,-2 0-1,0 0-1,8 0 1,-14 8 0,14-8-1,-12 14 2,7-7-2,2 3 1,-4 2-1,4-2 0,-1 6 1,3-3-1,1-13 0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13:43:41.928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175 78 74,'0'0'36,"0"-8"-9,0 8-9,0-11-6,0 11-4,0-11-2,0 11-1,0-14-1,0 14 0,-3-10-1,3 10-1,-11-12 1,11 12-1,-14-9 0,14 9-1,-15-3 0,8 3 1,-2 0-1,2 0-1,7 0 1,-14 8 0,14-8-1,-13 14 2,9-8-2,1 5 1,-5 0-1,5 0 0,0 4 1,1-2-1,1 2 0,-4 2 1,5-1-1,0 1 0,0 2 0,0-2 0,0-2 0,5-2 0,-4 2 0,2-1 0,-1-5 1,-1 1-1,-1-10 0,4 14 1,-4-14-1,0 12 0,0-12 0,-5 8 2,5-8-2,-15 8 0,10-6 1,-6 0-1,7 1 0,-7 0-1,11-3 2,-12 7-1,12-7 0,0 0-1,-7 9 1,7-9 0,0 0 0,0 8 0,0-8 0,10 10 0,-10-10 0,7 10 0,-2-2 1,1 3-1,-4-3 0,-2 3 0,1 1 1,-1-3-2,2 4 2,-2-3-1,0 4 0,0-4 0,0 3 0,-2-4 0,1 3 0,-1 1 0,-4-4 0,4 0 0,2-9 1,-3 13-1,3-13 0,-1 10 0,1-10 0,0 0 0,3 9 0,-3-9-1,0 0 1,11 3-1,-11-3 0,0 0-3,9 8 0,-9-8-8,0 0-11,11-3-11,-11 3-30,0 0-17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13:43:41.929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21 125 76,'0'0'40,"0"0"-14,0 0-9,0 7-7,0-7-2,-1 10-2,1-10-2,0 11-1,0-4 1,1 6-2,2-5 0,5 2 0,-3-3 0,8 2-1,-6-4 1,7 0-1,-1-4 1,3-1 0,-1-1-1,1-5-1,-2-1 1,2-1 0,-4-3-1,-1-1 1,-2-1-1,-2 1 1,0-2-1,-5 2 0,-2-4 0,0 2 1,-9-1-1,1 1 0,-5-3 0,-1 6 1,0-2-1,-1 5 0,-1 1 0,0 2 0,2 3 1,3 2-1,-3 3 0,2 5 0,-1-2 1,5 5-1,-1 0 0,3 3 0,-2 1 0,5-1 0,0 2 0,1-3-1,2 1-1,0-5-4,3 1-14,-3-10-6,13 9-19,-4-7-31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13:43:41.930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59 0 110,'0'0'46,"-3"10"-19,-6-7-19,7 6-2,-2-1 0,-1 1-3,-4 1 0,6 1-1,-7-1 0,7-1-1,0-1-1,3-8 0,-8 7-1,8-7-1,0 0-6,0 0-13,6-12-9,-2-2-22,0-1-28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13:43:41.931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19-1 145,'0'0'32,"-3"0"-10,3 0-17,-6 5-1,6-5-1,-8 8-2,8-8-1,0 0-2,-2 13-7,2-13-12,0 0-9,0 0-26,5 3-20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13:43:41.932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16 110 5,'0'0'62,"0"0"-6,0 0-31,0 0-12,10 6-1,-10-6-3,0 0-1,7-6-3,-7 6-1,13-14-1,-6 7 0,1-4-2,0 0 1,1-1 0,2 0-1,-4 1 0,1-1 0,-3 4 0,-5 8 1,10-11-2,-10 11 1,0 0-1,0 0 0,-7 11 0,2-3 1,-4 5-1,4-1 0,-4 3 0,3 0 0,4 3 0,-2 0 0,1 0 0,3-2 0,0 1 0,0-6 0,0 3 0,0-5 0,3-1 0,-3-8 0,0 8 0,0-8-1,0 0 1,-6 7 0,6-7 0,-13 2 0,6-2 0,-3 0 0,4 0 0,-5 0 0,5 0 0,6 0 0,-14 0 0,14 0 0,0 0 0,0 0 0,0 0 0,-1 4 1,1-4-1,6 3 0,5-2 0,0 2 1,-1-2-1,4 0 0,3 1 0,-2-2 0,1 0 0,-1 2 1,-1-2-2,0 0 1,-5 0-1,-9 0-2,9 0-7,-9 0-11,0 0-10,0 0-22,-4-3-29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13:43:41.933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28 15 35,'0'0'59,"1"-9"-21,-1 9-15,0 0-9,12-2-4,-12 2-3,8-1-1,-8 1-2,12-3-1,-12 3 0,11 0-1,-11 0 0,10 3-1,-10-3 1,14 11-1,-14-11 0,14 12 0,-14-12-1,13 16 1,-8-8 0,1-1 0,-1 5-1,-2-3 1,-2 4-1,2-2 0,0 2 0,0-1 0,-3 1 0,2-1 1,-2-2-1,1 3 0,-1-3 0,0 1 1,0-4-1,2 3 0,-2 0 0,0-3 0,-2 0 0,2-7 0,-3 15 1,3-15-1,-9 9 0,9-9 0,-4 8 0,4-8 0,0 0 0,-6 10 0,6-10 0,0 0 0,0 11 0,0-11 1,0 0-1,6 10 0,-6-10 0,7 5 0,-7-5 0,12 5 0,-12-5 0,13 2 0,-13-2 0,6 3 2,-6-3-2,0 0 0,0 0 0,0 10 1,0-10-1,-6 7 0,6-7 0,-11 5 0,11-5 0,-11 7 1,11-7-1,-10 9 0,10-9 0,-9 8 0,9-8 0,-3 13 0,3-13 0,-2 10 0,2-10 1,0 16-1,0-7 0,2-2 0,-1 0 0,4 3 0,-4-2 1,2 1-2,-1 0 2,-2-1-2,3 0 1,-3 2 0,1-3 0,-1 2 1,-1 1-1,-2-1 1,-2 3-1,-4-4 0,1 4 0,-1 0 0,-4 0 1,-1 1-2,3-2 1,-2 3 0,2-3 0,-4-3-2,6 3-7,1-7-10,8-4-7,-14-3-16,13-7-34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13:43:41.934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36 0 10,'0'0'23,"0"0"-3,0 0-1,0 0-3,0 0 0,0 0 3,0 0-5,0 0-3,0 0-1,0 0-2,0 0-1,0 0-2,0 0 0,0 0-1,0 0-1,0 7-1,0-7 0,0 18 0,0-10 0,0 3 0,-3 0-1,1 1 0,2 1 1,-1-2-1,-1 1 0,-1 3 0,-1-3-1,3 1 1,-4-2 0,3 3-1,-3-3 1,3-1-1,-1-1 0,3-9 1,-5 15-1,5-15 0,0 11 0,0-11 0,0 0 0,0 0 0,0 0 0,0 0 0,0 0 0,0 0 0,3 1 0,-3-1 0,7-3 1,-7 3-1,8-14 0,-1 5 0,0-1 0,-1-5 0,4 2 0,-7-3 0,7-1 0,0 3 0,-3-4 1,1 6-1,0-5 0,1 6 0,0-1 0,1 3 0,-10 9 0,14-9 1,-14 9-1,13-4 1,-13 4-1,8 0 1,-8 0-1,0 0 0,10 7 1,-10-7-1,3 10 0,-3-10 1,5 16-1,-3-10 0,-2-6 1,3 18-1,-3-10 0,0 3 1,0 1-1,0-2 0,0 4 2,0-3-2,0 1 0,-2 1 0,1-2 1,-1-1-1,2-10 0,0 12 0,0-12 0,0 0-3,3 14 0,-3-14-8,0 0-10,14-10-7,-14 10-25,10-16-28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6T21:24:44.22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1 180,'0'5'23,"0"4"-4,0-9-14,4 15 0,4-6-2,1 3 0,2 0-1,5 1 0,-4 1-1,0-1 0,3 1-1,0-2 1,-3-1-1,-1-3 0,-1-1-2,-10-7 0,15 9-2,-15-9-11,0 0-5,6-10-5,-4 3-11,-2-4-33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13:43:41.935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23 47 0,'0'0'15,"0"0"0,0 0 3,0-8-4,0 8 3,0 0 0,0 0 1,0 0-3,0 0-2,0 0-2,0-8-3,0 8-1,0 0-3,0 0 0,0 0-1,0 0-1,0 0 1,0 0-1,0 0 0,0 0-1,0 0 1,0 0 0,4 5-1,-4-5 1,0 0 0,1 12-1,-1-12 0,0 15 1,0-15-1,0 17-1,-1-9 2,-3 2-2,1 1 1,0-1-1,-1 0 0,1-1 0,3-9 0,-6 13 0,6-13 0,-4 8 0,4-8 0,0 0 0,0 0 0,0 0 0,0 0 0,0 0 1,0 0-1,0 0 0,0 0 0,0 0 0,0 0 0,0 0 0,5-7 0,-5 7 1,7-12-1,-6 4 0,6-1 0,1-3 0,-1 1 0,5-1 1,-3 0-1,3-1 0,0 2 1,-1-2-1,1 3 0,-1 1 1,-1 1-1,-2 3 0,-8 5 1,14-7-1,-14 7 0,8 0 0,-8 0 1,0 0-1,11 8 0,-11-8 1,7 14 0,-4-5-1,-1-2 1,3 2-1,-5 0 1,0 2-1,2 1 1,-2-3-1,0 1 0,0 2 1,0-3-1,-2 2 0,2-1 1,-2 1-1,-1-1 0,3-3 2,0-7-2,-2 14 0,2-14 0,-1 9 0,1-9 0,0 0-3,0 0-3,0 0-11,6-5-6,-6 5-15,4-17-30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13:43:41.936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23 0 104,'0'0'46,"4"8"-18,-4 3-19,0-11-1,-5 18-2,0-6-1,5 5-2,-2-3 0,2 3-1,0 0 0,0 4 0,0 1-1,3 3 0,1-2 2,1 7-3,-2-3 1,-1 2 0,-1-2-1,-1 1 1,0-2-1,0-1 0,-1-3 0,-1-2 0,-5-1 1,4-4-1,0 3-1,0-8 1,-1 4 0,-1-6 0,4 0 0,-1 1 1,2-9-1,-2 8 0,2-8 0,0 0 0,0 0 0,0 0 0,4 2-1,-4-2 1,11-9 1,-4-1-2,4-1 2,-1-2-1,2-2 0,1 0 0,2-4 0,0 0 0,1 2 0,-1 1 0,2-2 0,-6 1 0,4 2 0,-2 3 0,-3-1 0,-2 7 1,-8 6-1,10-11 0,-10 11 1,0 0-1,-5 4 1,5-4-1,-16 15 0,8-4 1,-4 1-1,-1-2 0,3 2 1,-3-1-1,1-1 0,4 1 0,0-4 0,8-7 0,-10 11 0,10-11 0,0 10 0,0-10 0,0 0 0,3 9 0,-3-9 0,15 6 0,-15-6 0,13 9 0,-13-9 0,17 6 0,-17-6 0,11 13 0,-11-13 0,13 15 0,-13-15 0,12 14 0,-12-14 0,5 12 0,-5-12 0,10 9 0,-10-9-2,8 2 0,-8-2-7,12 4-4,-7-3-9,-5-1-10,13-1-26,-13 1-28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13:43:46.594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7 10 8,'0'0'7,"0"0"-2,0 0-2,-7-10-3,7 10-3,0 0-4,0 0-1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13:43:46.595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15 18 67,'0'0'49,"0"0"-20,0 0-8,0 0-9,0 0-3,0 0-2,0 0-1,-3-9-1,3 9-2,0 0 0,0 0 0,-5 4-1,5-4 0,-3 14 0,3-5 1,-3 3-2,3 2 0,0 2 0,0 3 0,0-3-1,0 5 1,0-1 0,3-4-1,-3 1 1,0-2-1,0-3 0,0-2 0,0-1 0,0-9 1,0 6-1,0-6 0,0 0 1,0 0-1,0 0 0,0 0 0,-3-7 1,3-4-1,0 2 0,0-2 0,0-6 0,6-1 0,-3 1 0,7-4 0,-4 0 0,3 2 0,-1-1 0,3 4 1,-1 1-1,0 3 0,0 1 1,0 3-1,-1 4 0,0 3 0,-1 1 1,3 1-1,-4 4 0,3 6 1,-1 1-1,-1 2 0,-2 1 1,1 3-1,-2-3 0,-2 4 0,2 0 0,-2-3 1,-3-2-1,0-2 0,0-1 0,0-4 0,0-7 0,0 11 1,0-11-1,0 0 0,0 0 1,1-11-1,1 4 0,-1-1 0,2-6 0,2 2 1,-2-3-1,2-1-1,-1-2 2,6 1-1,-4 1 0,5 1-1,-2 0 2,-1 5-1,2 2 0,-3 2 0,2 6 0,-3 0 0,2 3 0,-8-3 0,13 16 1,-5-7-1,0 4 0,-2 0 1,0-1-1,2 3 0,-5 0 1,0 1-1,0-4 0,0 2 1,-3-3-1,0-1 0,0 1 0,0-11 0,0 11 0,0-11 1,0 0-2,0 0 1,0 0-1,-11 7-1,11-7-4,0 0-8,2-8-7,3 2-3,4-3-16,2-3-33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13:43:46.596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150 44 177,'0'0'23,"0"-12"-4,0 12-13,-6-9-1,6 9-1,-6-9-1,6 9-1,-16-10 0,9 8-1,-4 2 0,2 0 0,-5 8-1,2 3 0,-1 2 0,1 4 1,-2 5-1,2-2 0,3 1 0,1-1 0,8-1 0,0-5 0,5-1 0,9-6 0,2-2 0,8-5 1,-3-1-1,5-7 0,-3-3 0,3-3 0,-8 0 0,-1-2 0,-5-1 0,-4 2 0,-2 3 0,-6 5 0,0 7 0,-8-4 0,1 4 0,-2 7 0,2 6 0,0 2 0,4 1 0,1-2 1,2 0-1,0-2 0,6-2 0,4-1 0,2-3 0,-6 1 0,6-5 0,-1 0-2,-2 0 0,0-2-2,7 0-9,-10-4-7,5-2-4,-4-4-12,6 0-29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13:43:46.597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-1 1 180,'0'5'23,"0"4"-4,0-9-14,4 15 0,4-6-2,1 3 0,2 0-1,4 1 0,-2 1-1,-1-2 0,3 2-1,0-1 1,-3-2-1,-1-3 0,-2-1-2,-9-7 0,16 9-2,-16-9-11,0 0-5,6-10-5,-4 3-11,-2-5-33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13:43:46.598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148 7 172,'-6'-9'25,"6"9"-5,-11 0-13,8 8 0,-8-4-2,7 9-2,-7 0 0,2 7-1,-2 0 0,0-1-1,-1 1 0,-1 1 0,4 1-1,-5-6 0,4 1-2,2-9-2,2 5-10,6-13-7,0 0-3,0 0-11,0-9-35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13:43:46.599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458 8 79,'0'0'53,"0"0"-20,9 0-17,-9 0-3,0 0-4,0 0-3,0 0-2,0-6 0,0 6-2,0 0 1,-9-2-1,9 2-1,-8 0 0,-3 0 0,1 0-1,0 1 1,-3 2 0,-1 1 0,-1-1 1,-4-1-1,3 2 0,-7-1 0,1-2 0,1 1 0,-7 2-1,-1-3 1,2 2-1,2-1 1,-2 0-1,7 0 0,-3 0 0,6-1 0,5 1 1,5-2-1,7 0 0,-11 3 0,11-3 0,0 0 0,0 0 0,0 0 0,9 6 0,5-2 0,3 2 0,-1 3 0,7-2 0,3 2 1,3 2-1,-6 2 0,2-1 0,-6 1 0,-2-1 0,-5 0 0,-4-1 1,-2 0-1,-4 2 0,-2-4 1,-3 5-1,-8-5 0,0 3 1,1 0-1,-6 3 0,-5-2 0,3 4 0,-4-2 0,-2 2 0,1 2 0,-2-2 0,3 0 0,-1-1 0,3-2 0,3-2 0,3-1 0,4-3 0,10-8 0,-10 15 0,10-15 0,-1 8 0,1-8 0,0 0 0,6 10 0,5-8 0,2 1 0,4-2 0,2-1 0,3 0 1,4 0-1,3 0 0,2 0 1,-1 0-1,-4 0 0,2-1 0,-2-2 1,-5 0-1,2 1 0,-4 0 1,-4-1-1,-6 1 0,3 1 0,-1-1 0,-11 2 0,12-1 0,-12 1 1,0 0-1,6-2 0,-6 2-1,0 0-1,0 0-4,0 0-9,3-10-5,-3 10-6,2-14-13,4 3-36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13:43:46.600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6 14 35,'0'0'39,"0"0"-1,11-7-10,-11 7-10,0 0-7,1-8-2,-1 8-3,0 0-2,0 0 0,0 0-2,0 0 0,0 0 0,0 0 0,0 0 0,0 0-1,-7 6 1,7-6-1,-5 15-1,3-7 1,-1 6 0,3-2 0,0 3-1,-1-3 1,1 1-1,0-2 1,1-2-1,1 1 1,-2-10-1,11 10 1,-11-10-1,9 5 0,-9-5 0,11-2-1,-11 2 0,13-12-3,-8 7-7,1-5-9,0-3-10,-1 0-22,-2-2-19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13:43:46.601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14 16 69,'-9'-4'55,"9"4"-18,0 0-22,-9-5-3,9 5-4,0 0-2,0 0-3,0 0-1,0 0-1,0 0 1,0 0-2,0 0-1,0 0-1,0 0-6,0 0-10,0 0-8,6-7-15,-6 7-28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6T21:24:44.47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148 7 172,'-6'-9'25,"6"9"-5,-11 0-13,8 8 0,-7-4-2,5 9-2,-6 0 0,2 7-1,-1 0 0,-2-1-1,0 2 0,-1 0 0,4 1-1,-4-6 0,2 0-2,3-7-2,2 3-10,6-12-7,0 0-3,0 0-11,0-8-35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13:43:46.602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3 0 28,'-6'9'53,"6"-9"-3,0 0-30,0 0-4,3 8-5,-3-8-3,11 2-2,-11-2-2,9 0 0,-9 0-2,17 3-1,-10 0 1,6-1-1,-7-2 0,6 2-1,-7-1 1,5-1-1,-10 0 0,10 0-2,-10 0-4,9 0-13,-9 0-7,0 0-17,0 0-24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13:43:46.603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-1 6 65,'0'0'54,"0"8"-16,0-8-21,0 0-7,5 7-2,-5-7-3,14-1-2,-14 1 0,17-7-1,-7 3-1,-4 3-1,5 1 0,-6-1-1,6 1-2,-11 0-3,13-2-12,-13 2-8,10-4-20,-10 4-17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13:43:46.604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3 0 88,'0'0'50,"0"0"-25,0 0-10,0 0-4,0 0-4,0 3-1,0 5-2,-1 1-2,1 1 1,-2 3-1,2 3 0,0-1-1,0 1 0,0 0 0,0-3-1,0 2 0,2-8-1,-1 3-3,-1-10-11,0 0-6,4-3-11,2-11-25,-4 2-21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13:43:46.605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195 114 13,'0'0'15,"0"0"-3,0 0 1,0 0-4,0 0 3,0 0-1,0 0 0,0 0-1,0 0 3,0 0-3,8 0-1,-8 0-1,0 0-2,0 0 0,3-6-1,-3 6 0,0 0-1,8-13-1,-8 13 0,7-12 0,-7 12 0,2-12 0,-2 12 0,0-11-1,0 11 1,-2-13-1,2 13 0,-9-15 1,9 15-2,-15-14 1,15 14 0,-15-10-1,8 6 0,-4 1 0,5 3 0,-7 0-1,2 1 1,4 2-1,-6 3 1,1-2-1,4 3 0,-6 0 0,4 1 0,-2 2 0,5 0 0,-4 0 0,3 2 1,-3 0-1,7 2 0,-6-1 0,6 1 0,2-1 0,1 4 0,1-2 0,0 3 1,1-4-1,2 1 0,4 1 0,0-3 0,1 1 0,3-4 0,0-2 0,-4 0 0,3-1 0,2-3 0,-4 2 0,3-3 0,-2-3 0,0 1 0,2-1 1,-3 0-1,3-1 0,-4-2 0,3-2 0,2 0 0,-4 1-1,2-2 0,3 0-2,-5-5-4,4 4-11,1-1-7,-4-2-15,3-1-26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13:43:46.606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16-1 18,'0'0'44,"0"0"-10,0 0-6,0 0-6,0 0-9,3 7-3,-3-7-2,0 0-1,-1 7-3,1-7 0,-3 10 0,3-2-2,0-8 0,-5 12 0,5-12-1,-3 15 0,3-15 0,-6 10 0,6-10-1,0 9 0,0-9 1,0 0-1,6 7 0,-6-7 0,4 9 0,-4-9 1,7 6-1,-7-6 1,9 4 0,-9-4-1,14 0 1,-14 0-1,9 0 1,-9 0-1,13-8-1,-4 2 0,0 4-7,-1-5-10,-1-4-7,3 2-16,-4-3-24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13:43:46.607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28-1 104,'-12'1'44,"12"-1"-18,0 0-18,-12 9-1,12-9-1,0 0-2,0 0-2,0 0 0,-1 7 0,1-7-3,0 0 0,0 0-5,0 5-9,0-5-8,0 0-15,8 2-23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13:43:46.608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7 0 74,'0'0'50,"0"0"-18,-3 3-19,3-3-1,-5 9-5,5-9-1,0 13-1,0-13-1,12 18-1,-3-5-1,1 6 0,0-2-1,4 3 0,0 1 0,1-1 1,1 0-2,-1-2 1,-4-4 0,3-1-1,-2 0 1,0-4-1,-4 0 0,0-4 0,-8-5 0,9 7 0,-9-7-2,0 0-2,9 4-12,-9-4-6,2-6-10,-2-1-25,1-5-18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13:43:46.609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239 0 106,'-9'2'44,"9"-2"-18,-8 12-16,-2-8-3,5 7 0,-6-4-2,7 4-2,-9 1 0,2 4 0,1-3-1,-4 3 0,-2 0-1,1 1 0,-1 2 1,-1-3-2,2 0 1,-2-3-1,2 1 0,1-4-1,5-1-2,-1-4 0,10-5-6,0 0-10,0 0-6,0 0-17,0 0-29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13:43:46.610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20 1 57,'-2'12'49,"2"-12"-9,-4 6-29,4-6-1,-10 7-2,10-7 0,-3 11-1,3-1-2,0-10-1,0 14-1,2-4-2,1 0 1,5-1 0,-5 4-1,3-6-1,3 3 2,1-4-2,-2-4-2,4 2-3,-4-4-13,3-5-6,-2-4-16,-1-3-24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13:43:46.611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27 2 152,'-14'-2'26,"14"2"-5,-8 0-17,8 0-1,0 0-1,-5 6 0,5-6-2,0 7-3,0-7-10,0 0-8,0 8-10,0-8-23,0 0-19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6T21:24:46.06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457 8 79,'0'0'53,"0"0"-20,9 0-17,-9 0-3,0 0-4,0 0-3,0 0-2,0-6 0,0 6-2,0 0 1,-9-2-1,9 2-1,-8 0 0,-3 0 0,1 0-1,1 1 1,-5 2 0,0 1 0,-1-1 1,-3-1-1,1 3 0,-6-3 0,2-1 0,-1 1 0,-5 2-1,-2-3 1,1 2-1,4 0 1,-3-2-1,7 1 0,-3 1 0,6-2 0,5 1 1,4-2-1,8 0 0,-10 2 0,10-2 0,0 0 0,0 0 0,0 0 0,9 6 0,5-1 0,2 0 0,1 4 0,6-1 0,3 1 1,3 1-1,-6 3 0,1 0 0,-4 0 0,-3-1 0,-5-1 0,-5 1 1,0-1-1,-6 2 0,-1-4 1,-3 5-1,-8-5 0,1 4 1,-1-1-1,-4 2 0,-7 0 0,4 3 0,-3-2 0,-4 2 0,3 2 0,-3-2 0,2 0 0,1-1 0,2-2 0,3-2 0,3-1 0,4-2 0,10-9 0,-10 14 0,10-14 0,-1 9 0,1-9 0,0 0 0,6 10 0,5-8 0,2 0 0,4-1 0,1-1 0,5 0 1,3 0-1,3 0 0,2 0 1,-1 0-1,-4 0 0,1-1 0,-1-1 1,-4-1-1,1 1 0,-5 0 1,-3-1-1,-6 1 0,3 1 0,-1-1 0,-11 2 0,12-1 0,-12 1 1,0 0-1,6-3 0,-6 3-1,0 0-1,0 0-4,0 0-9,3-9-5,-3 9-6,2-14-13,4 3-36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13:43:46.612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160 27 28,'0'0'41,"4"4"-6,-4-4-10,0 0-8,0 0-5,0 0-2,0 0-3,2-5-1,-2 5-2,0 0 0,0-9-1,0 9 1,-3-8-2,3 8 0,-12-2 1,6-2-1,-3 4-1,0-3 0,-2 3 0,-2 0 0,3 0 0,-1 0-1,-3 1 1,1 1-1,5 2 1,-1-1 0,1 3-1,0 0 0,2 3 2,6-9-2,-11 16 0,7-6 0,4-2 1,0 5-1,0-3 0,6 4 0,6-4 0,-1 4 0,6-1 0,-1 4 0,4-4 0,2 4 0,0-7 0,-2 5 1,-4-3-1,-1 0 0,-4-4 1,-11-8-1,11 15 1,-11-8 0,-3 0-1,-5 2 2,1-3-1,-7 0 0,1-1-1,-4-1 0,-1 1 0,0-5 1,2 0-1,-1 0 0,3 0 0,5-1 0,-1-3-1,10 4 1,-9-6-2,9 6-1,5-7-2,5 3-10,2-4-8,2-1-11,4 1-25,4-5-19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13:43:46.613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16 0 118,'0'11'40,"0"-2"-14,0-9-16,-6 18-4,0-9 0,5 1-2,1-10-2,-3 14-1,3-14 1,0 0-2,0 0 0,0 0-2,0 0-3,0 0-10,4-13-8,-1 3-13,3-3-24,0-2-14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13:43:46.614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35 22 119,'2'-14'39,"-2"14"-14,0 0-15,-2-9-4,2 9 0,0 0-2,-3 4-1,3-4 0,-8 17-1,5-2-1,2 3 0,1 3 0,-6 4 1,4 2-2,1 1 1,-2 2 0,3 1-1,-2-1 1,1 1-1,1-3 1,-3 2-1,3-5 0,-2-1 0,2-1 0,0-4 0,0-4 0,5 0 0,-4-7 0,-1-8 0,11 13 0,-11-13 0,15 3 0,-7-3 0,2-3 0,-2-3 0,2-1-1,1 0 0,-2 1-3,0-6-3,0 2-10,-1-2-8,-5 2-12,0-4-30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13:43:46.615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22 29 142,'-11'0'33,"11"0"-12,-11-3-13,11 3-2,8-5-1,3 2-2,1-2-1,2 3 1,3-2-2,1 1 0,4 1-1,-2 1 0,-3 1-1,0 0-1,0 0-3,-4 1-10,1 4-6,-1-1-10,-3 1-25,1 1-20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13:43:46.616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31 4 94,'0'0'48,"0"0"-19,0 0-18,0 0-5,0 0 0,0 0-2,0 0-1,0 9-1,0-9 1,0 0-2,0 0 1,0 0 0,0 0-1,0 0 0,0 0 1,0 0-1,0 0 1,0 0-1,-4-6 0,4 6-1,0 0 2,-11-2-1,11 2-1,0 0 0,-5-2 0,5 2 0,0 0 0,0 0 0,0 0 0,-10 2 0,10-2 0,0 0 0,0 0 1,-3 12-1,3-12 0,0 0 0,0 0 0,0 0 0,5 3 0,-5-3 0,0 0 0,0 0-1,9 0-2,-9 0-1,0 0-13,0 0-5,4-7-13,-4 7-26,3-13-20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13:43:46.617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482 1 35,'0'0'39,"0"0"-11,0 0-7,4 0-7,-4 0-2,0 0-3,0 0-1,0 0-2,0 0 0,0 0-1,0 0-1,0 0 0,-3 1-1,3-1-1,-12 2 1,7-2-2,5 0 1,-16 1 0,5-1 0,-1 0-1,3 0 0,-11 0 1,4 0-1,-4 0 0,2 0 0,-2-2 0,-9 1 0,2 0 0,-2 1 0,-3 0-1,1 0 1,-1 0 0,3 0 0,4 2-1,-2 3 2,7 2-2,5-4 0,3 3 0,4-2 0,8-4 1,-8 8-1,8-8 0,5 11 0,6-5 0,2 1 1,7 4-1,6-1 0,5 5 0,1-3 0,1 4 0,3-2 0,-4 0 0,-2 0 0,-4 0 0,-7-3 0,-4 3 1,-9-3-1,-1 3 0,-5 1 0,-11-1 0,-1 5 1,-8-3-1,-5 0 0,1 1 0,-5-2 0,-2 2-1,-1-6 1,2 3 0,2-6 0,5 4 0,0-3-1,6-1 1,4 0 0,5-3 0,8-5 1,-11 11-1,11-11 0,0 11 0,0-11 0,13 8 0,-1-3 0,-3-1 0,9 2 0,2-2 0,0 0 0,8-2 0,2 1 1,1-2-1,1 1 0,0-1 1,-2-1-1,3 0 0,-3 0 0,-4 0 1,2-2-1,-2 0 0,-8 0 0,0 2 0,-4-1 1,-2 0-1,-4 1 0,-8 0 0,9-1-1,-9 1 0,0 0-1,0 0-1,0 0-9,0 0-8,0 0-8,-3 0-18,-8 2-35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13:43:46.618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27 1 92,'0'0'49,"-1"9"-18,1-9-22,-10 7-1,10-7-1,-4 11-3,4-11 1,-4 13-2,-2-6 0,6 6-2,0-6 1,0 2-1,6 0 0,-4-2-1,-2-7 1,9 15-1,-9-15 0,10 5 0,-10-5-1,12 0-1,-6-1-2,-4-11-7,7 5-10,-7-4-11,0-3-24,-1-1-21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13:43:46.619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19 7 121,'0'0'41,"-14"-7"-16,14 7-15,-5 0-3,5 0-3,0 0-1,-4 7-2,4-7-1,0 0-1,6 9-4,-6-9-13,8 5-6,-8-5-17,15 3-27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13:43:46.620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-1 0 96,'0'0'50,"8"4"-20,2-2-18,-10-2-3,16 2-3,-9-2-2,5 0-1,1-2-2,-4 2 1,3 0-2,-1 0 2,-4 0-2,-7 0-2,14 0 0,-14 0-3,9 0-13,-9 0-6,0 0-17,0 0-29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13:43:46.621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9 0 118,'-9'7'40,"9"-7"-14,11 8-18,-11-8-2,17 3-1,-3-3-2,-3 0-2,4 0 0,2 0-1,-1 0-1,-1-3-2,1 2-4,-4 0-11,0-4-10,2 2-23,-4-2-19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6T21:24:50.17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 14 35,'0'0'39,"0"0"-1,11-7-10,-11 7-10,0 0-7,1-8-2,-1 8-3,0 0-2,0 0 0,0 0-2,0 0 0,0 0 0,0 0 0,0 0 0,0 0-1,-7 6 1,7-6-1,-5 15-1,3-7 1,-1 6 0,3-1 0,0 1-1,-1-2 1,1 1-1,0-2 1,1-2-1,1 1 1,-2-10-1,11 11 1,-11-11-1,9 4 0,-9-4 0,11-1-1,-11 1 0,14-13-3,-10 9-7,3-7-9,-1-1-10,-2-1-22,-1-3-19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13:43:46.622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10 0 121,'0'0'41,"6"4"-16,-6 6-13,0-10-6,-9 18-2,6-7-1,1 3-2,0 0 1,2 1-2,0-2 0,0 2-2,4-3-1,-4-4-14,0-8-7,1 8-14,-1-8-31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13:43:46.623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216 85 67,'0'0'35,"0"0"-3,8-9-15,-8 9-3,0 0-4,2-9-3,-2 9-1,0 0-2,-2-11 1,2 11-2,-9-11 0,9 11 0,-13-10-1,6 5 0,-6-3 0,6 1-1,-7 4 0,-2-2 0,1 1 0,1 1 0,-3 3-1,3 0 1,-1 3-1,-1 0 1,2 3-1,7-3 1,-7 4-1,5 1 0,2 0 0,6-2 0,-1 2 0,2 4 0,2-3 0,1 3 0,3 0 0,5 3 0,1-4 0,2 3 0,-5-1 0,5 1 0,-1-1 2,1 1-2,-5-2 0,3 3 0,-1-4 0,-3 4 0,-1-5 1,-2 1-1,-2 0 1,-1-2-1,-2 2 1,0-4 0,0-7 0,-7 14-1,7-14 1,-13 10 0,6-8-1,-5 2 1,0-4-1,4 0 0,-6 0 1,0 0-1,2-2-1,4-2 1,-3 3-2,2-3-1,9 4-3,-9-4-6,9 4-9,0 0-8,0 0-26,0 6-24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13:43:46.624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16 1 85,'0'0'56,"0"0"-23,0 12-19,0-12-4,0 6-2,0-6-3,-8 16-1,3-8-1,5 8-1,-3-6 0,3 6-1,0-5 0,0 6 0,3-7-1,7 2 1,-4-6-1,-6-6 0,15 5 0,-15-5-2,17 0-2,-12-15-4,4 2-12,-3-3-5,2 1-18,-7-6-31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13:43:46.625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36 2 119,'-11'0'41,"4"-2"-15,-2 2-16,6 5-3,3-5-2,-5 13-1,5-13-3,-2 14-1,2-14-1,2 7-9,-2-7-10,9 1-7,-9-1-22,14-4-24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13:43:46.626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15 0 155,'0'0'28,"-10"1"-8,10-1-14,-4 11 0,4-2-3,0 3 1,4 3-2,6 1 0,-1 0 0,5 5-1,1-2-1,2-1 1,0 0-1,-3 0 0,2-3 0,-4 3 0,0-7 0,-5 4 0,2-7-1,-6 2 1,2-3-2,-5-7-2,10 3-6,-10-3-11,7-6-5,-1-8-17,-3 3-32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13:43:46.627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246 0 156,'0'0'28,"0"6"-12,-11 0-8,8 9-1,-6 0-3,1 7 1,-7-2-3,1 8 0,-4-1 0,-4 0-1,2 1 0,0-3-1,3-2 0,-6-2 0,5 3 0,1-7-2,3-4 2,5-1-2,0-4 0,9-8-4,0 0-9,5 0-6,8-6-11,4-9-26,6 2-21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13:43:46.628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19 0 134,'0'0'35,"-3"10"-11,0-2-15,3-8-4,-8 14 0,5-6-2,3 1-2,-1 3 0,1 1 0,0-1 0,3 1-1,4-1 1,-2 0-1,-1-3 0,-4-9-1,13 12 0,-13-12-5,16-5-12,-7-5-5,-3 0-14,4-9-32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13:43:46.629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26 0 156,'-10'2'28,"4"2"-9,6-4-15,-10 11-1,10-11-1,0 8-3,0-8-3,0 0-14,8 0-6,-8 0-13,8-5-31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13:43:46.630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146 3 30,'0'0'30,"6"-5"-5,-6 5 0,0 0-6,0 0-3,0 0-3,0 0-2,0 0-3,0 0-2,0 0-1,0 0-1,0 7 0,0-7-2,-8 7 0,8-7-2,-11 9 2,0-1-1,2 1 0,-3-2 0,0 6-1,-1-3 1,2 0-1,-3 1 1,0-4-1,1 0 1,8 0-1,-4-3 0,9-4 1,-7 3 0,7-3-1,0 0 0,-1 10 0,1-10 0,3 12 0,-3-12 0,11 8 1,-11-8-1,10 12 0,-1-8 1,5 0-1,-6-1 1,3 0-1,2 0 1,3 2 0,-5 1-1,0-4 0,1 3 0,-2-3 1,-3 1-1,-7-3 0,12 6-1,-12-6 1,0 0-3,0 0-3,0 0-13,0 0-6,0 0-18,0 0-28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13:43:46.631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0 0 69,'0'0'57,"0"0"-21,0 0-23,4 5-4,-4-5-3,14 4 0,-6-3-2,7 3-1,-1 0 0,1 1-2,-1-1 1,1 0-1,-1 0 0,0 2-1,-8 0 1,5 0-1,-5-2 1,-6-4-1,12 11 0,-12-11 0,14 14-1,-14-14-1,16 10-16,-10-5-5,1-2-14,1 0-28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6T21:24:50.41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14 16 69,'-8'-4'55,"8"4"-18,0 0-22,-10-5-3,10 5-4,0 0-2,0 0-3,0 0-1,0 0-1,0 0 1,0 0-2,0 0-1,0 0-1,0 0-6,0 0-10,0 0-8,7-7-15,-7 7-28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13:43:46.632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0 0 40,'0'0'39,"0"0"-4,0 0-12,0 0-8,0 0-1,0 0-5,0 0 0,0 0-4,0 8 0,0-8-2,0 0 0,0 0-1,0 9-1,0-9 1,4 9-1,-4-9-1,5 12 1,0-3 0,4 3 0,-3 0 0,6 1-1,1 0 1,0-1-1,-2 2 0,2 0 0,1-2 0,0-2 0,-2 0 0,-4 1 0,1-4 1,-3 1-1,-6-8 0,8 12 0,-8-12 0,0 0 0,1 8 0,-1-8-1,0 0-1,0 0-2,0 0-10,0-4-10,0 4-15,0-15-29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13:43:46.633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182 0 45,'0'0'61,"0"0"-15,-8 0-30,8 0-6,-6 3 0,4 6-2,-8-7-4,6 6 1,-6-2-2,3 6 0,-5-3-1,3 9 0,-1-5 0,-5 6-1,1 2 0,0-3 0,0-1 1,5 0-2,-5-3 1,3-2-1,6-4 0,5-8 0,-10 12-1,10-12-1,0 0-1,0 0-2,0 0-7,0 0-11,0 0-13,1-7-29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13:43:46.634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35 0 72,'0'0'57,"0"0"-21,-3 4-25,3-4-2,0 0-2,0 0-3,-6 10-1,6-10 0,-8 14 0,3-4-1,4 4-1,-1 1 1,-3 3-1,2-1 1,3 4-1,0-1-1,0-4 1,3-3-1,4-5-1,-7-8 0,15 6 0,-7-6-4,0-7-12,0-4-8,1-5-17,-3-2-31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13:43:46.635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33-1 102,'-8'0'49,"-1"0"-21,4 1-15,-6 1-8,11-2-2,0 0-1,0 0-3,0 0-4,0 0-13,10 3-11,-4-3-22,5-2-22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13:43:46.636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179 20 38,'0'0'58,"0"0"-25,0 0-14,0 0-4,0-9-4,0 9-3,0 0-2,0 0 0,-7-8-2,7 8-1,-14-1 0,14 1-1,-16 0 0,7 3 0,-3-1 0,3 2-1,-4 1 0,1-1 0,3 0 0,-5 3 0,0 0-1,3-1 1,3 0-1,-3 1 1,6 2-1,-2 0 0,3 0 0,1 0 0,3-1 1,0 0-1,0 2 0,2-1 0,1 1 0,5-1 0,-5 0 0,3-1 0,3 0 0,-1-1 0,3 1 0,2-5 0,2 4 0,-6-5 0,5 1 0,2-3 0,-3 1 0,3-1 0,-2 0 0,0 0 0,0-1 0,-5-2 0,2 2-1,0-2 0,-5 0-2,-6 3-2,12-8-12,-12 8-7,0 0-19,2-8-28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13:43:46.637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15 20 62,'-11'-4'59,"11"4"-20,0 0-26,-4 0-5,4 0-1,0 0-3,0 0 0,0 0-1,7 0 0,-7 0 0,17 0-2,-6-3 1,3 2 0,2-2-1,-3 2-1,3-1 0,-5 1 0,4 1-3,-4-1-6,0 1-12,-3-1-9,-8 1-26,12-3-23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13:43:46.638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113 79 74,'0'0'36,"0"-8"-9,0 8-9,0-11-6,0 11-4,0-11-2,0 11-1,0-14-1,0 14 0,-3-11-1,3 11-1,-10-11 1,10 11-1,-14-10 0,14 10-1,-16-3 0,10 3 1,-2 0-1,0 0-1,8 0 1,-14 8 0,14-8-1,-12 14 2,7-7-2,2 3 1,-4 2-1,4-2 0,-1 6 1,3-3-1,1-13 0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13:43:46.639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175 78 74,'0'0'36,"0"-8"-9,0 8-9,0-11-6,0 11-4,0-11-2,0 11-1,0-14-1,0 14 0,-3-10-1,3 10-1,-11-12 1,11 12-1,-14-9 0,14 9-1,-15-3 0,8 3 1,-2 0-1,2 0-1,7 0 1,-14 8 0,14-8-1,-13 14 2,9-8-2,1 5 1,-5 0-1,5 0 0,0 4 1,1-2-1,1 2 0,-4 2 1,5-1-1,0 1 0,0 2 0,0-2 0,0-2 0,5-2 0,-4 2 0,2-1 0,-1-5 1,-1 1-1,-1-10 0,4 14 1,-4-14-1,0 12 0,0-12 0,-5 8 2,5-8-2,-15 8 0,10-6 1,-6 0-1,7 1 0,-7 0-1,11-3 2,-12 7-1,12-7 0,0 0-1,-7 9 1,7-9 0,0 0 0,0 8 0,0-8 0,10 10 0,-10-10 0,7 10 0,-2-2 1,1 3-1,-4-3 0,-2 3 0,1 1 1,-1-3-2,2 4 2,-2-3-1,0 4 0,0-4 0,0 3 0,-2-4 0,1 3 0,-1 1 0,-4-4 0,4 0 0,2-9 1,-3 13-1,3-13 0,-1 10 0,1-10 0,0 0 0,3 9 0,-3-9-1,0 0 1,11 3-1,-11-3 0,0 0-3,9 8 0,-9-8-8,0 0-11,11-3-11,-11 3-30,0 0-17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13:43:46.640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21 125 76,'0'0'40,"0"0"-14,0 0-9,0 7-7,0-7-2,-1 10-2,1-10-2,0 11-1,0-4 1,1 6-2,2-5 0,5 2 0,-3-3 0,8 2-1,-6-4 1,7 0-1,-1-4 1,3-1 0,-1-1-1,1-5-1,-2-1 1,2-1 0,-4-3-1,-1-1 1,-2-1-1,-2 1 1,0-2-1,-5 2 0,-2-4 0,0 2 1,-9-1-1,1 1 0,-5-3 0,-1 6 1,0-2-1,-1 5 0,-1 1 0,0 2 0,2 3 1,3 2-1,-3 3 0,2 5 0,-1-2 1,5 5-1,-1 0 0,3 3 0,-2 1 0,5-1 0,0 2 0,1-3-1,2 1-1,0-5-4,3 1-14,-3-10-6,13 9-19,-4-7-31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13:43:46.641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59 0 110,'0'0'46,"-3"10"-19,-6-7-19,7 6-2,-2-1 0,-1 1-3,-4 1 0,6 1-1,-7-1 0,7-1-1,0-1-1,3-8 0,-8 7-1,8-7-1,0 0-6,0 0-13,6-12-9,-2-2-22,0-1-28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6T21:24:50.76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 0 28,'-6'9'53,"6"-9"-3,0 0-30,0 0-4,3 8-5,-3-8-3,11 2-2,-11-2-2,9 0 0,-9 0-2,17 3-1,-9 0 1,4-1-1,-6-2 0,6 2-1,-7-1 1,6-1-1,-11 0 0,9 0-2,-9 0-4,9 0-13,-9 0-7,0 0-17,0 0-24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13:43:46.642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19-1 145,'0'0'32,"-3"0"-10,3 0-17,-6 5-1,6-5-1,-8 8-2,8-8-1,0 0-2,-2 13-7,2-13-12,0 0-9,0 0-26,5 3-20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13:43:46.643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16 110 5,'0'0'62,"0"0"-6,0 0-31,0 0-12,10 6-1,-10-6-3,0 0-1,7-6-3,-7 6-1,13-14-1,-6 7 0,1-4-2,0 0 1,1-1 0,2 0-1,-4 1 0,1-1 0,-3 4 0,-5 8 1,10-11-2,-10 11 1,0 0-1,0 0 0,-7 11 0,2-3 1,-4 5-1,4-1 0,-4 3 0,3 0 0,4 3 0,-2 0 0,1 0 0,3-2 0,0 1 0,0-6 0,0 3 0,0-5 0,3-1 0,-3-8 0,0 8 0,0-8-1,0 0 1,-6 7 0,6-7 0,-13 2 0,6-2 0,-3 0 0,4 0 0,-5 0 0,5 0 0,6 0 0,-14 0 0,14 0 0,0 0 0,0 0 0,0 0 0,-1 4 1,1-4-1,6 3 0,5-2 0,0 2 1,-1-2-1,4 0 0,3 1 0,-2-2 0,1 0 0,-1 2 1,-1-2-2,0 0 1,-5 0-1,-9 0-2,9 0-7,-9 0-11,0 0-10,0 0-22,-4-3-29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13:43:46.644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28 15 35,'0'0'59,"1"-9"-21,-1 9-15,0 0-9,12-2-4,-12 2-3,8-1-1,-8 1-2,12-3-1,-12 3 0,11 0-1,-11 0 0,10 3-1,-10-3 1,14 11-1,-14-11 0,14 12 0,-14-12-1,13 16 1,-8-8 0,1-1 0,-1 5-1,-2-3 1,-2 4-1,2-2 0,0 2 0,0-1 0,-3 1 0,2-1 1,-2-2-1,1 3 0,-1-3 0,0 1 1,0-4-1,2 3 0,-2 0 0,0-3 0,-2 0 0,2-7 0,-3 15 1,3-15-1,-9 9 0,9-9 0,-4 8 0,4-8 0,0 0 0,-6 10 0,6-10 0,0 0 0,0 11 0,0-11 1,0 0-1,6 10 0,-6-10 0,7 5 0,-7-5 0,12 5 0,-12-5 0,13 2 0,-13-2 0,6 3 2,-6-3-2,0 0 0,0 0 0,0 10 1,0-10-1,-6 7 0,6-7 0,-11 5 0,11-5 0,-11 7 1,11-7-1,-10 9 0,10-9 0,-9 8 0,9-8 0,-3 13 0,3-13 0,-2 10 0,2-10 1,0 16-1,0-7 0,2-2 0,-1 0 0,4 3 0,-4-2 1,2 1-2,-1 0 2,-2-1-2,3 0 1,-3 2 0,1-3 0,-1 2 1,-1 1-1,-2-1 1,-2 3-1,-4-4 0,1 4 0,-1 0 0,-4 0 1,-1 1-2,3-2 1,-2 3 0,2-3 0,-4-3-2,6 3-7,1-7-10,8-4-7,-14-3-16,13-7-34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13:43:46.645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36 0 10,'0'0'23,"0"0"-3,0 0-1,0 0-3,0 0 0,0 0 3,0 0-5,0 0-3,0 0-1,0 0-2,0 0-1,0 0-2,0 0 0,0 0-1,0 0-1,0 7-1,0-7 0,0 18 0,0-10 0,0 3 0,-3 0-1,1 1 0,2 1 1,-1-2-1,-1 1 0,-1 3 0,-1-3-1,3 1 1,-4-2 0,3 3-1,-3-3 1,3-1-1,-1-1 0,3-9 1,-5 15-1,5-15 0,0 11 0,0-11 0,0 0 0,0 0 0,0 0 0,0 0 0,0 0 0,0 0 0,3 1 0,-3-1 0,7-3 1,-7 3-1,8-14 0,-1 5 0,0-1 0,-1-5 0,4 2 0,-7-3 0,7-1 0,0 3 0,-3-4 1,1 6-1,0-5 0,1 6 0,0-1 0,1 3 0,-10 9 0,14-9 1,-14 9-1,13-4 1,-13 4-1,8 0 1,-8 0-1,0 0 0,10 7 1,-10-7-1,3 10 0,-3-10 1,5 16-1,-3-10 0,-2-6 1,3 18-1,-3-10 0,0 3 1,0 1-1,0-2 0,0 4 2,0-3-2,0 1 0,-2 1 0,1-2 1,-1-1-1,2-10 0,0 12 0,0-12 0,0 0-3,3 14 0,-3-14-8,0 0-10,14-10-7,-14 10-25,10-16-28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13:43:46.646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23 47 0,'0'0'15,"0"0"0,0 0 3,0-8-4,0 8 3,0 0 0,0 0 1,0 0-3,0 0-2,0 0-2,0-8-3,0 8-1,0 0-3,0 0 0,0 0-1,0 0-1,0 0 1,0 0-1,0 0 0,0 0-1,0 0 1,0 0 0,4 5-1,-4-5 1,0 0 0,1 12-1,-1-12 0,0 15 1,0-15-1,0 17-1,-1-9 2,-3 2-2,1 1 1,0-1-1,-1 0 0,1-1 0,3-9 0,-6 13 0,6-13 0,-4 8 0,4-8 0,0 0 0,0 0 0,0 0 0,0 0 0,0 0 1,0 0-1,0 0 0,0 0 0,0 0 0,0 0 0,0 0 0,5-7 0,-5 7 1,7-12-1,-6 4 0,6-1 0,1-3 0,-1 1 0,5-1 1,-3 0-1,3-1 0,0 2 1,-1-2-1,1 3 0,-1 1 1,-1 1-1,-2 3 0,-8 5 1,14-7-1,-14 7 0,8 0 0,-8 0 1,0 0-1,11 8 0,-11-8 1,7 14 0,-4-5-1,-1-2 1,3 2-1,-5 0 1,0 2-1,2 1 1,-2-3-1,0 1 0,0 2 1,0-3-1,-2 2 0,2-1 1,-2 1-1,-1-1 0,3-3 2,0-7-2,-2 14 0,2-14 0,-1 9 0,1-9 0,0 0-3,0 0-3,0 0-11,6-5-6,-6 5-15,4-17-30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13:43:46.647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23 0 104,'0'0'46,"4"8"-18,-4 3-19,0-11-1,-5 18-2,0-6-1,5 5-2,-2-3 0,2 3-1,0 0 0,0 4 0,0 1-1,3 3 0,1-2 2,1 7-3,-2-3 1,-1 2 0,-1-2-1,-1 1 1,0-2-1,0-1 0,-1-3 0,-1-2 0,-5-1 1,4-4-1,0 3-1,0-8 1,-1 4 0,-1-6 0,4 0 0,-1 1 1,2-9-1,-2 8 0,2-8 0,0 0 0,0 0 0,0 0 0,4 2-1,-4-2 1,11-9 1,-4-1-2,4-1 2,-1-2-1,2-2 0,1 0 0,2-4 0,0 0 0,1 2 0,-1 1 0,2-2 0,-6 1 0,4 2 0,-2 3 0,-3-1 0,-2 7 1,-8 6-1,10-11 0,-10 11 1,0 0-1,-5 4 1,5-4-1,-16 15 0,8-4 1,-4 1-1,-1-2 0,3 2 1,-3-1-1,1-1 0,4 1 0,0-4 0,8-7 0,-10 11 0,10-11 0,0 10 0,0-10 0,0 0 0,3 9 0,-3-9 0,15 6 0,-15-6 0,13 9 0,-13-9 0,17 6 0,-17-6 0,11 13 0,-11-13 0,13 15 0,-13-15 0,12 14 0,-12-14 0,5 12 0,-5-12 0,10 9 0,-10-9-2,8 2 0,-8-2-7,12 4-4,-7-3-9,-5-1-10,13-1-26,-13 1-28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13:43:51.065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7 10 8,'0'0'7,"0"0"-2,0 0-2,-7-10-3,7 10-3,0 0-4,0 0-1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13:43:51.066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15 18 67,'0'0'49,"0"0"-20,0 0-8,0 0-9,0 0-3,0 0-2,0 0-1,-3-9-1,3 9-2,0 0 0,0 0 0,-5 4-1,5-4 0,-3 14 0,3-5 1,-3 3-2,3 2 0,0 2 0,0 3 0,0-3-1,0 5 1,0-1 0,3-4-1,-3 1 1,0-2-1,0-3 0,0-2 0,0-1 0,0-9 1,0 6-1,0-6 0,0 0 1,0 0-1,0 0 0,0 0 0,-3-7 1,3-4-1,0 2 0,0-2 0,0-6 0,6-1 0,-3 1 0,7-4 0,-4 0 0,3 2 0,-1-1 0,3 4 1,-1 1-1,0 3 0,0 1 1,0 3-1,-1 4 0,0 3 0,-1 1 1,3 1-1,-4 4 0,3 6 1,-1 1-1,-1 2 0,-2 1 1,1 3-1,-2-3 0,-2 4 0,2 0 0,-2-3 1,-3-2-1,0-2 0,0-1 0,0-4 0,0-7 0,0 11 1,0-11-1,0 0 0,0 0 1,1-11-1,1 4 0,-1-1 0,2-6 0,2 2 1,-2-3-1,2-1-1,-1-2 2,6 1-1,-4 1 0,5 1-1,-2 0 2,-1 5-1,2 2 0,-3 2 0,2 6 0,-3 0 0,2 3 0,-8-3 0,13 16 1,-5-7-1,0 4 0,-2 0 1,0-1-1,2 3 0,-5 0 1,0 1-1,0-4 0,0 2 1,-3-3-1,0-1 0,0 1 0,0-11 0,0 11 0,0-11 1,0 0-2,0 0 1,0 0-1,-11 7-1,11-7-4,0 0-8,2-8-7,3 2-3,4-3-16,2-3-33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13:43:51.067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150 44 177,'0'0'23,"0"-12"-4,0 12-13,-6-9-1,6 9-1,-6-9-1,6 9-1,-16-10 0,9 8-1,-4 2 0,2 0 0,-5 8-1,2 3 0,-1 2 0,1 4 1,-2 5-1,2-2 0,3 1 0,1-1 0,8-1 0,0-5 0,5-1 0,9-6 0,2-2 0,8-5 1,-3-1-1,5-7 0,-3-3 0,3-3 0,-8 0 0,-1-2 0,-5-1 0,-4 2 0,-2 3 0,-6 5 0,0 7 0,-8-4 0,1 4 0,-2 7 0,2 6 0,0 2 0,4 1 0,1-2 1,2 0-1,0-2 0,6-2 0,4-1 0,2-3 0,-6 1 0,6-5 0,-1 0-2,-2 0 0,0-2-2,7 0-9,-10-4-7,5-2-4,-4-4-12,6 0-29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13:43:51.068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-1 1 180,'0'5'23,"0"4"-4,0-9-14,4 15 0,4-6-2,1 3 0,2 0-1,4 1 0,-2 1-1,-1-2 0,3 2-1,0-1 1,-3-2-1,-1-3 0,-2-1-2,-9-7 0,16 9-2,-16-9-11,0 0-5,6-10-5,-4 3-11,-2-5-33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6T21:24:51.03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6 65,'0'0'54,"0"8"-16,0-8-21,0 0-7,5 7-2,-5-7-3,14-1-2,-14 1 0,17-7-1,-6 3-1,-5 3-1,5 1 0,-7-1-1,7 1-2,-11 0-3,14-2-12,-14 2-8,9-4-20,-9 4-17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13:43:51.069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148 7 172,'-6'-9'25,"6"9"-5,-11 0-13,8 8 0,-8-4-2,7 9-2,-7 0 0,2 7-1,-2 0 0,0-1-1,-1 1 0,-1 1 0,4 1-1,-5-6 0,4 1-2,2-9-2,2 5-10,6-13-7,0 0-3,0 0-11,0-9-35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13:43:51.070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458 8 79,'0'0'53,"0"0"-20,9 0-17,-9 0-3,0 0-4,0 0-3,0 0-2,0-6 0,0 6-2,0 0 1,-9-2-1,9 2-1,-8 0 0,-3 0 0,1 0-1,0 1 1,-3 2 0,-1 1 0,-1-1 1,-4-1-1,3 2 0,-7-1 0,1-2 0,1 1 0,-7 2-1,-1-3 1,2 2-1,2-1 1,-2 0-1,7 0 0,-3 0 0,6-1 0,5 1 1,5-2-1,7 0 0,-11 3 0,11-3 0,0 0 0,0 0 0,0 0 0,9 6 0,5-2 0,3 2 0,-1 3 0,7-2 0,3 2 1,3 2-1,-6 2 0,2-1 0,-6 1 0,-2-1 0,-5 0 0,-4-1 1,-2 0-1,-4 2 0,-2-4 1,-3 5-1,-8-5 0,0 3 1,1 0-1,-6 3 0,-5-2 0,3 4 0,-4-2 0,-2 2 0,1 2 0,-2-2 0,3 0 0,-1-1 0,3-2 0,3-2 0,3-1 0,4-3 0,10-8 0,-10 15 0,10-15 0,-1 8 0,1-8 0,0 0 0,6 10 0,5-8 0,2 1 0,4-2 0,2-1 0,3 0 1,4 0-1,3 0 0,2 0 1,-1 0-1,-4 0 0,2-1 0,-2-2 1,-5 0-1,2 1 0,-4 0 1,-4-1-1,-6 1 0,3 1 0,-1-1 0,-11 2 0,12-1 0,-12 1 1,0 0-1,6-2 0,-6 2-1,0 0-1,0 0-4,0 0-9,3-10-5,-3 10-6,2-14-13,4 3-36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13:43:51.071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6 14 35,'0'0'39,"0"0"-1,11-7-10,-11 7-10,0 0-7,1-8-2,-1 8-3,0 0-2,0 0 0,0 0-2,0 0 0,0 0 0,0 0 0,0 0 0,0 0-1,-7 6 1,7-6-1,-5 15-1,3-7 1,-1 6 0,3-2 0,0 3-1,-1-3 1,1 1-1,0-2 1,1-2-1,1 1 1,-2-10-1,11 10 1,-11-10-1,9 5 0,-9-5 0,11-2-1,-11 2 0,13-12-3,-8 7-7,1-5-9,0-3-10,-1 0-22,-2-2-19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13:43:51.072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14 16 69,'-9'-4'55,"9"4"-18,0 0-22,-9-5-3,9 5-4,0 0-2,0 0-3,0 0-1,0 0-1,0 0 1,0 0-2,0 0-1,0 0-1,0 0-6,0 0-10,0 0-8,6-7-15,-6 7-28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13:43:51.073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3 0 28,'-6'9'53,"6"-9"-3,0 0-30,0 0-4,3 8-5,-3-8-3,11 2-2,-11-2-2,9 0 0,-9 0-2,17 3-1,-10 0 1,6-1-1,-7-2 0,6 2-1,-7-1 1,5-1-1,-10 0 0,10 0-2,-10 0-4,9 0-13,-9 0-7,0 0-17,0 0-24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13:43:51.074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-1 6 65,'0'0'54,"0"8"-16,0-8-21,0 0-7,5 7-2,-5-7-3,14-1-2,-14 1 0,17-7-1,-7 3-1,-4 3-1,5 1 0,-6-1-1,6 1-2,-11 0-3,13-2-12,-13 2-8,10-4-20,-10 4-17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13:43:51.075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3 0 88,'0'0'50,"0"0"-25,0 0-10,0 0-4,0 0-4,0 3-1,0 5-2,-1 1-2,1 1 1,-2 3-1,2 3 0,0-1-1,0 1 0,0 0 0,0-3-1,0 2 0,2-8-1,-1 3-3,-1-10-11,0 0-6,4-3-11,2-11-25,-4 2-21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13:43:51.076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196 114 13,'0'0'15,"0"0"-3,0 0 1,0 0-4,0 0 3,0 0-1,0 0 0,0 0-1,0 0 3,0 0-3,8 0-1,-8 0-1,0 0-2,0 0 0,3-6-1,-3 6 0,0 0-1,8-13-1,-8 13 0,6-12 0,-6 12 0,2-12 0,-2 12 0,0-11-1,0 11 1,-2-13-1,2 13 0,-8-15 1,8 15-2,-15-14 1,15 14 0,-16-10-1,9 6 0,-4 1 0,5 3 0,-7 0-1,2 1 1,4 2-1,-6 3 1,1-2-1,4 3 0,-6 0 0,4 1 0,-3 2 0,6 0 0,-3 0 0,2 2 1,-3 0-1,7 2 0,-6-1 0,6 1 0,2-1 0,1 4 0,1-2 0,0 3 1,1-4-1,2 1 0,4 1 0,0-3 0,1 1 0,3-4 0,-1-2 0,-3 0 0,4-1 0,1-3 0,-4 2 0,3-3 0,-2-3 0,0 1 0,2-1 1,-3 0-1,3-1 0,-4-2 0,3-2 0,2 0 0,-4 1-1,2-2 0,4 0-2,-6-5-4,3 4-11,2-1-7,-4-2-15,3-1-26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13:43:51.077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16-1 18,'0'0'44,"0"0"-10,0 0-6,0 0-6,0 0-9,3 7-3,-3-7-2,0 0-1,-1 7-3,1-7 0,-3 10 0,3-2-2,0-8 0,-5 12 0,5-12-1,-3 15 0,3-15 0,-6 10 0,6-10-1,0 9 0,0-9 1,0 0-1,6 7 0,-6-7 0,4 9 0,-4-9 1,7 6-1,-7-6 1,9 4 0,-9-4-1,14 0 1,-14 0-1,9 0 1,-9 0-1,13-8-1,-4 2 0,0 4-7,-1-5-10,-1-4-7,3 2-16,-4-3-24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13:43:51.078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28-1 104,'-12'1'44,"12"-1"-18,0 0-18,-12 9-1,12-9-1,0 0-2,0 0-2,0 0 0,-1 7 0,1-7-3,0 0 0,0 0-5,0 5-9,0-5-8,0 0-15,8 2-23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9T11:02:39.22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40-1 28,'0'-7'60,"0"7"-11,0 0-28,-4 4-8,4 8-3,-4 0-2,-2 3-2,3 3-1,1 8-2,1 0 0,-1 7-1,-1 1 0,-1 3-1,0-1 1,3 5-1,-1-4 0,2 0 0,-3-7-1,3-1 0,0-7 0,0-5 1,2-7-1,-2-10-1,12 5 0,-12-5-2,17-6-2,-12-8-5,8 1-11,-7-6-9,2 0-22,-5-3-19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6T21:24:51.35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 0 88,'0'0'50,"0"0"-25,0 0-10,0 0-4,0 0-4,0 3-1,0 5-2,-2 0-2,2 3 1,-1 2-1,1 2 0,0 0-1,0 1 0,0 1 0,0-4-1,0 1 0,1-7-1,1 4-3,-2-11-11,0 0-6,3-4-11,3-10-25,-4 2-21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13:43:51.079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7 0 74,'0'0'50,"0"0"-18,-3 3-19,3-3-1,-5 9-5,5-9-1,0 13-1,0-13-1,12 18-1,-3-5-1,1 6 0,0-2-1,4 3 0,0 1 0,1-1 1,1 0-2,-1-2 1,-4-4 0,3-1-1,-2 0 1,0-4-1,-4 0 0,0-4 0,-8-5 0,9 7 0,-9-7-2,0 0-2,9 4-12,-9-4-6,2-6-10,-2-1-25,1-5-18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13:43:51.080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239 0 106,'-9'2'44,"9"-2"-18,-8 12-16,-2-8-3,5 7 0,-6-4-2,7 4-2,-9 1 0,2 4 0,1-3-1,-4 3 0,-2 0-1,1 1 0,-1 2 1,-1-3-2,2 0 1,-2-3-1,2 1 0,1-4-1,5-1-2,-1-4 0,10-5-6,0 0-10,0 0-6,0 0-17,0 0-29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13:43:51.081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20 1 57,'-2'12'49,"2"-12"-9,-4 6-29,4-6-1,-10 7-2,10-7 0,-3 11-1,3-1-2,0-10-1,0 14-1,2-4-2,1 0 1,5-1 0,-5 4-1,3-6-1,3 3 2,1-4-2,-2-4-2,4 2-3,-4-4-13,3-5-6,-2-4-16,-1-3-24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13:43:51.082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27 2 152,'-14'-2'26,"14"2"-5,-8 0-17,8 0-1,0 0-1,-5 6 0,5-6-2,0 7-3,0-7-10,0 0-8,0 8-10,0-8-23,0 0-19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13:43:51.083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160 27 28,'0'0'41,"4"4"-6,-4-4-10,0 0-8,0 0-5,0 0-2,0 0-3,2-5-1,-2 5-2,0 0 0,0-9-1,0 9 1,-3-8-2,3 8 0,-13-2 1,7-2-1,-3 4-1,0-3 0,-2 3 0,-2 0 0,5 0 0,-3 0-1,-3 1 1,1 1-1,4 2 1,0-1 0,1 3-1,0 0 0,2 3 2,6-9-2,-11 16 0,7-6 0,4-2 1,0 5-1,0-3 0,6 4 0,6-4 0,-1 4 0,6-1 0,0 4 0,3-4 0,0 4 0,2-7 0,-2 5 1,-3-3-1,-2 0 0,-4-4 1,-11-8-1,11 15 1,-11-8 0,-3 0-1,-5 2 2,1-3-1,-7 0 0,1-1-1,-5-1 0,0 1 0,0-5 1,4 0-1,-3 0 0,3 0 0,4-1 0,0-3-1,10 4 1,-9-6-2,9 6-1,5-7-2,5 3-10,3-4-8,1-1-11,4 1-25,2-5-19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13:43:51.084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16 0 118,'0'11'40,"0"-2"-14,0-9-16,-6 18-4,0-9 0,5 1-2,1-10-2,-3 14-1,3-14 1,0 0-2,0 0 0,0 0-2,0 0-3,0 0-10,4-13-8,-1 3-13,3-3-24,0-2-14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13:43:51.085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35 22 119,'2'-14'39,"-2"14"-14,0 0-15,-2-9-4,2 9 0,0 0-2,-3 4-1,3-4 0,-8 17-1,5-2-1,2 3 0,1 3 0,-6 4 1,4 2-2,1 1 1,-2 2 0,3 1-1,-2-1 1,1 1-1,1-3 1,-3 2-1,3-5 0,-2-1 0,2-1 0,0-4 0,0-4 0,5 0 0,-4-7 0,-1-8 0,11 13 0,-11-13 0,15 3 0,-7-3 0,2-3 0,-2-3 0,2-1-1,1 0 0,-2 1-3,0-6-3,0 2-10,-1-2-8,-5 2-12,0-4-30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13:43:51.086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22 29 142,'-11'0'33,"11"0"-12,-11-3-13,11 3-2,8-5-1,3 2-2,1-2-1,2 3 1,3-2-2,1 1 0,4 1-1,-2 1 0,-3 1-1,0 0-1,0 0-3,-4 1-10,1 4-6,-1-1-10,-3 1-25,1 1-20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13:43:51.087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31 4 94,'0'0'48,"0"0"-19,0 0-18,0 0-5,0 0 0,0 0-2,0 0-1,0 9-1,0-9 1,0 0-2,0 0 1,0 0 0,0 0-1,0 0 0,0 0 1,0 0-1,0 0 1,0 0-1,-4-6 0,4 6-1,0 0 2,-11-2-1,11 2-1,0 0 0,-5-2 0,5 2 0,0 0 0,0 0 0,0 0 0,-10 2 0,10-2 0,0 0 0,0 0 1,-3 12-1,3-12 0,0 0 0,0 0 0,0 0 0,5 3 0,-5-3 0,0 0 0,0 0-1,9 0-2,-9 0-1,0 0-13,0 0-5,4-7-13,-4 7-26,3-13-20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13:43:51.088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482 1 35,'0'0'39,"0"0"-11,0 0-7,4 0-7,-4 0-2,0 0-3,0 0-1,0 0-2,0 0 0,0 0-1,0 0-1,0 0 0,-3 1-1,3-1-1,-12 2 1,7-2-2,5 0 1,-16 1 0,5-1 0,-1 0-1,3 0 0,-11 0 1,4 0-1,-4 0 0,2 0 0,-2-2 0,-9 1 0,2 0 0,-2 1 0,-3 0-1,1 0 1,-1 0 0,3 0 0,4 2-1,-2 3 2,7 2-2,5-4 0,3 3 0,4-2 0,8-4 1,-8 8-1,8-8 0,5 11 0,6-5 0,2 1 1,7 4-1,6-1 0,5 5 0,1-3 0,1 4 0,3-2 0,-4 0 0,-2 0 0,-4 0 0,-7-3 0,-4 3 1,-9-3-1,-1 3 0,-5 1 0,-11-1 0,-1 5 1,-8-3-1,-5 0 0,1 1 0,-5-2 0,-2 2-1,-1-6 1,2 3 0,2-6 0,5 4 0,0-3-1,6-1 1,4 0 0,5-3 0,8-5 1,-11 11-1,11-11 0,0 11 0,0-11 0,13 8 0,-1-3 0,-3-1 0,9 2 0,2-2 0,0 0 0,8-2 0,2 1 1,1-2-1,1 1 0,0-1 1,-2-1-1,3 0 0,-3 0 0,-4 0 1,2-2-1,-2 0 0,-8 0 0,0 2 0,-4-1 1,-2 0-1,-4 1 0,-8 0 0,9-1-1,-9 1 0,0 0-1,0 0-1,0 0-9,0 0-8,0 0-8,-3 0-18,-8 2-35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6T21:25:00.15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195 114 13,'0'0'15,"0"0"-3,0 0 1,0 0-4,0 0 3,0 0-1,0 0 0,0 0-1,0 0 3,0 0-3,8 0-1,-8 0-1,0 0-2,0 0 0,3-6-1,-3 6 0,0 0-1,8-14-1,-8 14 0,7-12 0,-7 12 0,2-11 0,-2 11 0,0-11-1,0 11 1,-2-13-1,2 13 0,-9-15 1,9 15-2,-15-14 1,15 14 0,-15-10-1,7 6 0,-3 1 0,5 3 0,-6 0-1,1 1 1,4 2-1,-6 3 1,1-2-1,5 3 0,-7 0 0,3 1 0,-1 2 0,4 0 0,-2 0 0,2 2 1,-3 0-1,7 1 0,-5 0 0,4 2 0,3-2 0,1 3 0,1-1 0,0 3 1,1-4-1,2 1 0,4 1 0,0-3 0,1 1 0,3-5 0,-1 0 0,-2-1 0,3-2 0,1-1 0,-5 0 0,4-2 0,-2-2 0,0 0 0,2-1 1,-3 0-1,2-1 0,-2-3 0,1 0 0,3-2 0,-4 2-1,3-1 0,3-1-2,-7-5-4,5 4-11,1-2-7,-4 0-15,3-2-26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13:43:51.089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27 1 92,'0'0'49,"-1"9"-18,1-9-22,-10 7-1,10-7-1,-4 11-3,4-11 1,-4 13-2,-2-6 0,6 6-2,0-6 1,0 2-1,6 0 0,-4-2-1,-2-7 1,9 15-1,-9-15 0,10 5 0,-10-5-1,12 0-1,-6-1-2,-4-11-7,7 5-10,-7-4-11,0-3-24,-1-1-21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13:43:51.090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19 7 121,'0'0'41,"-14"-7"-16,14 7-15,-5 0-3,5 0-3,0 0-1,-4 7-2,4-7-1,0 0-1,6 9-4,-6-9-13,8 5-6,-8-5-17,15 3-27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13:43:51.091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-1 0 96,'0'0'50,"8"4"-20,2-2-18,-10-2-3,16 2-3,-9-2-2,5 0-1,1-2-2,-4 2 1,3 0-2,-1 0 2,-4 0-2,-7 0-2,14 0 0,-14 0-3,9 0-13,-9 0-6,0 0-17,0 0-29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13:43:51.092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9 0 118,'-9'7'40,"9"-7"-14,11 8-18,-11-8-2,17 3-1,-3-3-2,-3 0-2,4 0 0,2 0-1,-1 0-1,-1-3-2,1 2-4,-4 0-11,0-4-10,2 2-23,-4-2-19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13:43:51.093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10 0 121,'0'0'41,"6"4"-16,-6 6-13,0-10-6,-9 18-2,6-7-1,1 3-2,0 0 1,2 1-2,0-2 0,0 2-2,4-3-1,-4-4-14,0-8-7,1 8-14,-1-8-31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13:43:51.094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216 85 67,'0'0'35,"0"0"-3,8-9-15,-8 9-3,0 0-4,2-9-3,-2 9-1,0 0-2,-2-11 1,2 11-2,-9-11 0,9 11 0,-13-10-1,6 5 0,-6-3 0,6 1-1,-7 4 0,-2-2 0,1 1 0,1 1 0,-3 3-1,3 0 1,-1 3-1,-1 0 1,2 3-1,7-3 1,-7 4-1,5 1 0,2 0 0,6-2 0,-1 2 0,2 4 0,2-3 0,1 3 0,3 0 0,5 3 0,1-4 0,2 3 0,-5-1 0,5 1 0,-1-1 2,1 1-2,-5-2 0,3 3 0,-1-4 0,-3 4 0,-1-5 1,-2 1-1,-2 0 1,-1-2-1,-2 2 1,0-4 0,0-7 0,-7 14-1,7-14 1,-13 10 0,6-8-1,-5 2 1,0-4-1,4 0 0,-6 0 1,0 0-1,2-2-1,4-2 1,-3 3-2,2-3-1,9 4-3,-9-4-6,9 4-9,0 0-8,0 0-26,0 6-24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13:43:51.095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16 1 85,'0'0'56,"0"0"-23,0 12-19,0-12-4,0 6-2,0-6-3,-8 16-1,3-8-1,5 8-1,-3-6 0,3 6-1,0-5 0,0 6 0,3-7-1,7 2 1,-4-6-1,-6-6 0,15 5 0,-15-5-2,17 0-2,-12-15-4,4 2-12,-3-3-5,2 1-18,-7-6-31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13:43:51.096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36 2 119,'-11'0'41,"4"-2"-15,-2 2-16,6 5-3,3-5-2,-5 13-1,5-13-3,-2 14-1,2-14-1,2 7-9,-2-7-10,9 1-7,-9-1-22,14-4-24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13:43:51.097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15 0 155,'0'0'28,"-10"1"-8,10-1-14,-4 11 0,4-2-3,0 3 1,4 3-2,6 1 0,-1 0 0,5 5-1,1-2-1,2-1 1,0 0-1,-3 0 0,2-3 0,-4 3 0,0-7 0,-5 4 0,2-7-1,-6 2 1,2-3-2,-5-7-2,10 3-6,-10-3-11,7-6-5,-1-8-17,-3 3-32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13:43:51.098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246 0 156,'0'0'28,"0"6"-12,-11 0-8,8 9-1,-6 0-3,1 7 1,-7-2-3,1 8 0,-4-1 0,-4 0-1,2 1 0,0-3-1,3-2 0,-6-2 0,5 3 0,1-7-2,3-4 2,5-1-2,0-4 0,9-8-4,0 0-9,5 0-6,8-6-11,4-9-26,6 2-21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6T21:25:02.21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16-1 18,'0'0'44,"0"0"-10,0 0-6,0 0-6,0 0-9,3 7-3,-3-7-2,0 0-1,-1 8-3,1-8 0,-3 10 0,3-3-2,0-7 0,-5 13 0,5-13-1,-3 13 0,3-13 0,-6 11 0,6-11-1,0 9 0,0-9 1,0 0-1,6 8 0,-6-8 0,5 8 0,-5-8 1,6 7-1,-6-7 1,9 3 0,-9-3-1,14 0 1,-14 0-1,9 0 1,-9 0-1,13-8-1,-4 2 0,0 4-7,-1-5-10,0-4-7,1 2-16,-3-2-24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13:43:51.099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19 0 134,'0'0'35,"-3"10"-11,0-2-15,3-8-4,-8 14 0,5-6-2,3 1-2,-1 3 0,1 1 0,0-1 0,3 1-1,4-1 1,-2 0-1,-1-3 0,-4-9-1,13 12 0,-13-12-5,16-5-12,-7-5-5,-3 0-14,4-9-32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13:43:51.100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26 0 156,'-10'2'28,"4"2"-9,6-4-15,-10 11-1,10-11-1,0 8-3,0-8-3,0 0-14,8 0-6,-8 0-13,8-5-31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13:43:51.101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144 3 30,'0'0'30,"6"-5"-5,-6 5 0,0 0-6,0 0-3,0 0-3,0 0-2,0 0-3,0 0-2,0 0-1,0 0-1,0 7 0,0-7-2,-8 7 0,8-7-2,-12 9 2,1-1-1,5 1 0,-7-2 0,1 6-1,-1-3 1,2 0-1,-4 1 1,4-4-1,-2 0 1,7 0-1,-3-3 0,9-4 1,-7 3 0,7-3-1,0 0 0,-1 10 0,1-10 0,3 12 0,-3-12 0,11 8 1,-11-8-1,11 12 0,-2-8 1,2 0-1,-3-1 1,4 0-1,1 0 1,3 2 0,-4 1-1,-1-4 0,-2 3 0,1-3 1,-2 1-1,-8-3 0,12 6-1,-12-6 1,0 0-3,0 0-3,0 0-13,0 0-6,0 0-18,0 0-28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13:43:51.102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0 0 69,'0'0'57,"0"0"-21,0 0-23,4 5-4,-4-5-3,14 4 0,-6-3-2,7 3-1,-1 0 0,1 1-2,-1-1 1,1 0-1,-1 0 0,0 2-1,-8 0 1,5 0-1,-5-2 1,-6-4-1,12 11 0,-12-11 0,14 14-1,-14-14-1,16 10-16,-10-5-5,1-2-14,1 0-28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13:43:51.103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0 0 40,'0'0'39,"0"0"-4,0 0-12,0 0-8,0 0-1,0 0-5,0 0 0,0 0-4,0 8 0,0-8-2,0 0 0,0 0-1,0 10-1,0-10 1,4 9-1,-4-9-1,5 12 1,0-2 0,4 2 0,-3-1 0,6 4-1,1-3 1,0 3-1,-2-2 0,2 3 0,1-5 0,0 0 0,-2 0 0,-4-1 0,1-2 1,-3 0-1,-6-8 0,8 12 0,-8-12 0,0 0 0,1 9 0,-1-9-1,0 0-1,0 0-2,0 0-10,0-5-10,0 5-15,0-14-29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13:43:51.104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182 0 45,'0'0'61,"0"0"-15,-8 0-30,8 0-6,-6 3 0,4 6-2,-8-7-4,6 6 1,-6-2-2,3 6 0,-5-3-1,3 9 0,-1-5 0,-5 6-1,1 2 0,0-3 0,0-1 1,5 0-2,-5-3 1,3-2-1,6-4 0,5-8 0,-10 12-1,10-12-1,0 0-1,0 0-2,0 0-7,0 0-11,0 0-13,1-7-29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13:43:51.105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35 0 72,'0'0'57,"0"0"-21,-3 4-25,3-4-2,0 0-2,0 0-3,-6 10-1,6-10 0,-8 14 0,3-4-1,4 4-1,-1 1 1,-3 3-1,2-1 1,3 4-1,0-1-1,0-4 1,3-3-1,4-5-1,-7-8 0,15 6 0,-7-6-4,0-7-12,0-4-8,1-5-17,-3-2-31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13:43:51.106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33-1 102,'-8'0'49,"-1"0"-21,4 1-15,-6 1-8,11-2-2,0 0-1,0 0-3,0 0-4,0 0-13,10 3-11,-4-3-22,5-2-22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13:43:51.107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179 20 38,'0'0'58,"0"0"-25,0 0-14,0 0-4,0-9-4,0 9-3,0 0-2,0 0 0,-7-8-2,7 8-1,-14-1 0,14 1-1,-16 0 0,7 3 0,-3-1 0,3 2-1,-4 1 0,1-1 0,3 0 0,-5 3 0,0 0-1,3-1 1,3 0-1,-3 1 1,6 2-1,-2 0 0,3 0 0,1 0 0,3-1 1,0 0-1,0 2 0,2-1 0,1 1 0,5-1 0,-5 0 0,3-1 0,3 0 0,-1-1 0,3 1 0,2-5 0,2 4 0,-6-5 0,5 1 0,2-3 0,-3 1 0,3-1 0,-2 0 0,0 0 0,0-1 0,-5-2 0,2 2-1,0-2 0,-5 0-2,-6 3-2,12-8-12,-12 8-7,0 0-19,2-8-28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13:43:51.108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15 20 62,'-11'-4'59,"11"4"-20,0 0-26,-4 0-5,4 0-1,0 0-3,0 0 0,0 0-1,7 0 0,-7 0 0,17 0-2,-6-3 1,3 2 0,2-2-1,-3 2-1,3-1 0,-5 1 0,4 1-3,-4-1-6,0 1-12,-3-1-9,-8 1-26,12-3-23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6T21:25:02.50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27-1 104,'-12'1'44,"12"-1"-18,0 0-18,-11 9-1,11-9-1,0 0-2,0 0-2,0 0 0,-1 7 0,1-7-3,0 0 0,0 0-5,0 5-9,0-5-8,0 0-15,7 1-23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13:43:51.109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113 79 74,'0'0'36,"0"-8"-9,0 8-9,0-11-6,0 11-4,0-11-2,0 11-1,0-14-1,0 14 0,-3-11-1,3 11-1,-10-11 1,10 11-1,-14-10 0,14 10-1,-16-3 0,10 3 1,-2 0-1,0 0-1,8 0 1,-14 8 0,14-8-1,-12 14 2,7-7-2,2 3 1,-4 2-1,4-2 0,-1 6 1,3-3-1,1-13 0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13:43:51.110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175 78 74,'0'0'36,"0"-8"-9,0 8-9,0-11-6,0 11-4,0-11-2,0 11-1,0-14-1,0 14 0,-3-10-1,3 10-1,-11-12 1,11 12-1,-14-9 0,14 9-1,-15-3 0,8 3 1,-2 0-1,2 0-1,7 0 1,-14 8 0,14-8-1,-13 14 2,9-8-2,1 5 1,-5 0-1,5 0 0,0 4 1,1-2-1,1 2 0,-4 2 1,5-1-1,0 1 0,0 2 0,0-2 0,0-2 0,5-2 0,-4 2 0,2-1 0,-1-5 1,-1 1-1,-1-10 0,4 14 1,-4-14-1,0 12 0,0-12 0,-5 8 2,5-8-2,-15 8 0,10-6 1,-6 0-1,7 1 0,-7 0-1,11-3 2,-12 7-1,12-7 0,0 0-1,-7 9 1,7-9 0,0 0 0,0 8 0,0-8 0,10 10 0,-10-10 0,7 10 0,-2-2 1,1 3-1,-4-3 0,-2 3 0,1 1 1,-1-3-2,2 4 2,-2-3-1,0 4 0,0-4 0,0 3 0,-2-4 0,1 3 0,-1 1 0,-4-4 0,4 0 0,2-9 1,-3 13-1,3-13 0,-1 10 0,1-10 0,0 0 0,3 9 0,-3-9-1,0 0 1,11 3-1,-11-3 0,0 0-3,9 8 0,-9-8-8,0 0-11,11-3-11,-11 3-30,0 0-17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13:43:51.111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21 125 76,'0'0'40,"0"0"-14,0 0-9,0 7-7,0-7-2,-1 10-2,1-10-2,0 11-1,0-4 1,1 6-2,2-5 0,5 2 0,-3-3 0,8 2-1,-6-4 1,7 0-1,-1-4 1,3-1 0,-1-1-1,1-5-1,-2-1 1,2-1 0,-4-3-1,-1-1 1,-2-1-1,-2 1 1,0-2-1,-5 2 0,-2-4 0,0 2 1,-9-1-1,1 1 0,-5-3 0,-1 6 1,0-2-1,-1 5 0,-1 1 0,0 2 0,2 3 1,3 2-1,-3 3 0,2 5 0,-1-2 1,5 5-1,-1 0 0,3 3 0,-2 1 0,5-1 0,0 2 0,1-3-1,2 1-1,0-5-4,3 1-14,-3-10-6,13 9-19,-4-7-31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13:43:51.112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59 0 110,'0'0'46,"-3"10"-19,-6-7-19,7 6-2,-2-1 0,-1 1-3,-4 1 0,6 1-1,-7-1 0,7-1-1,0-1-1,3-8 0,-8 7-1,8-7-1,0 0-6,0 0-13,6-12-9,-2-2-22,0-1-28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13:43:51.113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19-1 145,'0'0'32,"-3"0"-10,3 0-17,-6 5-1,6-5-1,-8 8-2,8-8-1,0 0-2,-2 13-7,2-13-12,0 0-9,0 0-26,5 3-20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13:43:51.114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16 110 5,'0'0'62,"0"0"-6,0 0-31,0 0-12,10 6-1,-10-6-3,0 0-1,7-6-3,-7 6-1,13-14-1,-6 7 0,1-4-2,0 0 1,1-1 0,2 0-1,-4 1 0,1-1 0,-3 4 0,-5 8 1,10-11-2,-10 11 1,0 0-1,0 0 0,-7 11 0,2-3 1,-4 5-1,4-1 0,-4 3 0,3 0 0,4 3 0,-2 0 0,1 0 0,3-2 0,0 1 0,0-6 0,0 3 0,0-5 0,3-1 0,-3-8 0,0 8 0,0-8-1,0 0 1,-6 7 0,6-7 0,-13 2 0,6-2 0,-3 0 0,4 0 0,-5 0 0,5 0 0,6 0 0,-14 0 0,14 0 0,0 0 0,0 0 0,0 0 0,-1 4 1,1-4-1,6 3 0,5-2 0,0 2 1,-1-2-1,4 0 0,3 1 0,-2-2 0,1 0 0,-1 2 1,-1-2-2,0 0 1,-5 0-1,-9 0-2,9 0-7,-9 0-11,0 0-10,0 0-22,-4-3-29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13:43:51.115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28 15 35,'0'0'59,"1"-9"-21,-1 9-15,0 0-9,12-2-4,-12 2-3,8-1-1,-8 1-2,12-3-1,-12 3 0,11 0-1,-11 0 0,10 3-1,-10-3 1,14 11-1,-14-11 0,14 12 0,-14-12-1,13 16 1,-8-8 0,1-1 0,-1 5-1,-2-3 1,-2 4-1,2-2 0,0 2 0,0-1 0,-3 1 0,2-1 1,-2-2-1,1 3 0,-1-3 0,0 1 1,0-4-1,2 3 0,-2 0 0,0-3 0,-2 0 0,2-7 0,-3 15 1,3-15-1,-9 9 0,9-9 0,-4 8 0,4-8 0,0 0 0,-6 10 0,6-10 0,0 0 0,0 11 0,0-11 1,0 0-1,6 10 0,-6-10 0,7 5 0,-7-5 0,12 5 0,-12-5 0,13 2 0,-13-2 0,6 3 2,-6-3-2,0 0 0,0 0 0,0 10 1,0-10-1,-6 7 0,6-7 0,-11 5 0,11-5 0,-11 7 1,11-7-1,-10 9 0,10-9 0,-9 8 0,9-8 0,-3 13 0,3-13 0,-2 10 0,2-10 1,0 16-1,0-7 0,2-2 0,-1 0 0,4 3 0,-4-2 1,2 1-2,-1 0 2,-2-1-2,3 0 1,-3 2 0,1-3 0,-1 2 1,-1 1-1,-2-1 1,-2 3-1,-4-4 0,1 4 0,-1 0 0,-4 0 1,-1 1-2,3-2 1,-2 3 0,2-3 0,-4-3-2,6 3-7,1-7-10,8-4-7,-14-3-16,13-7-34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13:43:51.116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36 0 10,'0'0'23,"0"0"-3,0 0-1,0 0-3,0 0 0,0 0 3,0 0-5,0 0-3,0 0-1,0 0-2,0 0-1,0 0-2,0 0 0,0 0-1,0 0-1,0 7-1,0-7 0,0 18 0,0-10 0,0 3 0,-3 0-1,1 1 0,2 1 1,-1-2-1,-1 1 0,-1 3 0,-1-3-1,3 1 1,-4-2 0,3 3-1,-3-3 1,3-1-1,-1-1 0,3-9 1,-5 15-1,5-15 0,0 11 0,0-11 0,0 0 0,0 0 0,0 0 0,0 0 0,0 0 0,0 0 0,3 1 0,-3-1 0,7-3 1,-7 3-1,8-14 0,-1 5 0,0-1 0,-1-5 0,4 2 0,-7-3 0,7-1 0,0 3 0,-3-4 1,1 6-1,0-5 0,1 6 0,0-1 0,1 3 0,-10 9 0,14-9 1,-14 9-1,13-4 1,-13 4-1,8 0 1,-8 0-1,0 0 0,10 7 1,-10-7-1,3 10 0,-3-10 1,5 16-1,-3-10 0,-2-6 1,3 18-1,-3-10 0,0 3 1,0 1-1,0-2 0,0 4 2,0-3-2,0 1 0,-2 1 0,1-2 1,-1-1-1,2-10 0,0 12 0,0-12 0,0 0-3,3 14 0,-3-14-8,0 0-10,14-10-7,-14 10-25,10-16-28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13:43:51.117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23 47 0,'0'0'15,"0"0"0,0 0 3,0-8-4,0 8 3,0 0 0,0 0 1,0 0-3,0 0-2,0 0-2,0-8-3,0 8-1,0 0-3,0 0 0,0 0-1,0 0-1,0 0 1,0 0-1,0 0 0,0 0-1,0 0 1,0 0 0,4 5-1,-4-5 1,0 0 0,1 12-1,-1-12 0,0 15 1,0-15-1,0 17-1,-1-9 2,-3 2-2,1 1 1,0-1-1,-1 0 0,1-1 0,3-9 0,-6 13 0,6-13 0,-4 8 0,4-8 0,0 0 0,0 0 0,0 0 0,0 0 0,0 0 1,0 0-1,0 0 0,0 0 0,0 0 0,0 0 0,0 0 0,5-7 0,-5 7 1,7-12-1,-6 4 0,6-1 0,1-3 0,-1 1 0,5-1 1,-3 0-1,3-1 0,0 2 1,-1-2-1,1 3 0,-1 1 1,-1 1-1,-2 3 0,-8 5 1,14-7-1,-14 7 0,8 0 0,-8 0 1,0 0-1,11 8 0,-11-8 1,7 14 0,-4-5-1,-1-2 1,3 2-1,-5 0 1,0 2-1,2 1 1,-2-3-1,0 1 0,0 2 1,0-3-1,-2 2 0,2-1 1,-2 1-1,-1-1 0,3-3 2,0-7-2,-2 14 0,2-14 0,-1 9 0,1-9 0,0 0-3,0 0-3,0 0-11,6-5-6,-6 5-15,4-17-30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13:43:51.118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23 0 104,'0'0'46,"4"8"-18,-4 3-19,0-11-1,-5 18-2,0-6-1,5 5-2,-2-3 0,2 3-1,0 0 0,0 4 0,0 1-1,3 3 0,1-2 2,1 7-3,-2-3 1,-1 2 0,-1-2-1,-1 1 1,0-2-1,0-1 0,-1-3 0,-1-2 0,-5-1 1,4-4-1,0 3-1,0-8 1,-1 4 0,-1-6 0,4 0 0,-1 1 1,2-9-1,-2 8 0,2-8 0,0 0 0,0 0 0,0 0 0,4 2-1,-4-2 1,11-9 1,-4-1-2,4-1 2,-1-2-1,2-2 0,1 0 0,2-4 0,0 0 0,1 2 0,-1 1 0,2-2 0,-6 1 0,4 2 0,-2 3 0,-3-1 0,-2 7 1,-8 6-1,10-11 0,-10 11 1,0 0-1,-5 4 1,5-4-1,-16 15 0,8-4 1,-4 1-1,-1-2 0,3 2 1,-3-1-1,1-1 0,4 1 0,0-4 0,8-7 0,-10 11 0,10-11 0,0 10 0,0-10 0,0 0 0,3 9 0,-3-9 0,15 6 0,-15-6 0,13 9 0,-13-9 0,17 6 0,-17-6 0,11 13 0,-11-13 0,13 15 0,-13-15 0,12 14 0,-12-14 0,5 12 0,-5-12 0,10 9 0,-10-9-2,8 2 0,-8-2-7,12 4-4,-7-3-9,-5-1-10,13-1-26,-13 1-28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6T21:25:03.19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7 0 74,'0'0'50,"0"0"-18,-3 3-19,3-3-1,-5 9-5,5-9-1,0 13-1,0-13-1,12 18-1,-2-5-1,-1 6 0,2-2-1,2 3 0,1 1 0,2-2 1,-1 1-2,1-1 1,-5-5 0,2-1-1,0-1 1,-1-2-1,-4-1 0,0-5 0,-8-4 0,9 8 0,-9-8-2,0 0-2,9 3-12,-9-3-6,2-5-10,-2-3-25,1-3-18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13:43:51.065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7 10 8,'0'0'7,"0"0"-2,0 0-2,-7-10-3,7 10-3,0 0-4,0 0-1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13:43:51.066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15 18 67,'0'0'49,"0"0"-20,0 0-8,0 0-9,0 0-3,0 0-2,0 0-1,-3-9-1,3 9-2,0 0 0,0 0 0,-5 4-1,5-4 0,-3 14 0,3-5 1,-3 3-2,3 2 0,0 2 0,0 3 0,0-3-1,0 5 1,0-1 0,3-4-1,-3 1 1,0-2-1,0-3 0,0-2 0,0-1 0,0-9 1,0 6-1,0-6 0,0 0 1,0 0-1,0 0 0,0 0 0,-3-7 1,3-4-1,0 2 0,0-2 0,0-6 0,6-1 0,-3 1 0,7-4 0,-4 0 0,3 2 0,-1-1 0,3 4 1,-1 1-1,0 3 0,0 1 1,0 3-1,-1 4 0,0 3 0,-1 1 1,3 1-1,-4 4 0,3 6 1,-1 1-1,-1 2 0,-2 1 1,1 3-1,-2-3 0,-2 4 0,2 0 0,-2-3 1,-3-2-1,0-2 0,0-1 0,0-4 0,0-7 0,0 11 1,0-11-1,0 0 0,0 0 1,1-11-1,1 4 0,-1-1 0,2-6 0,2 2 1,-2-3-1,2-1-1,-1-2 2,6 1-1,-4 1 0,5 1-1,-2 0 2,-1 5-1,2 2 0,-3 2 0,2 6 0,-3 0 0,2 3 0,-8-3 0,13 16 1,-5-7-1,0 4 0,-2 0 1,0-1-1,2 3 0,-5 0 1,0 1-1,0-4 0,0 2 1,-3-3-1,0-1 0,0 1 0,0-11 0,0 11 0,0-11 1,0 0-2,0 0 1,0 0-1,-11 7-1,11-7-4,0 0-8,2-8-7,3 2-3,4-3-16,2-3-33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13:43:51.067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150 44 177,'0'0'23,"0"-12"-4,0 12-13,-6-9-1,6 9-1,-6-9-1,6 9-1,-16-10 0,9 8-1,-4 2 0,2 0 0,-5 8-1,2 3 0,-1 2 0,1 4 1,-2 5-1,2-2 0,3 1 0,1-1 0,8-1 0,0-5 0,5-1 0,9-6 0,2-2 0,8-5 1,-3-1-1,5-7 0,-3-3 0,3-3 0,-8 0 0,-1-2 0,-5-1 0,-4 2 0,-2 3 0,-6 5 0,0 7 0,-8-4 0,1 4 0,-2 7 0,2 6 0,0 2 0,4 1 0,1-2 1,2 0-1,0-2 0,6-2 0,4-1 0,2-3 0,-6 1 0,6-5 0,-1 0-2,-2 0 0,0-2-2,7 0-9,-10-4-7,5-2-4,-4-4-12,6 0-29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13:43:51.068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-1 1 180,'0'5'23,"0"4"-4,0-9-14,4 15 0,4-6-2,1 3 0,2 0-1,4 1 0,-2 1-1,-1-2 0,3 2-1,0-1 1,-3-2-1,-1-3 0,-2-1-2,-9-7 0,16 9-2,-16-9-11,0 0-5,6-10-5,-4 3-11,-2-5-33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13:43:51.069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148 7 172,'-6'-9'25,"6"9"-5,-11 0-13,8 8 0,-8-4-2,7 9-2,-7 0 0,2 7-1,-2 0 0,0-1-1,-1 1 0,-1 1 0,4 1-1,-5-6 0,4 1-2,2-9-2,2 5-10,6-13-7,0 0-3,0 0-11,0-9-35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13:43:51.070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458 8 79,'0'0'53,"0"0"-20,9 0-17,-9 0-3,0 0-4,0 0-3,0 0-2,0-6 0,0 6-2,0 0 1,-9-2-1,9 2-1,-8 0 0,-3 0 0,1 0-1,0 1 1,-3 2 0,-1 1 0,-1-1 1,-4-1-1,3 2 0,-7-1 0,1-2 0,1 1 0,-7 2-1,-1-3 1,2 2-1,2-1 1,-2 0-1,7 0 0,-3 0 0,6-1 0,5 1 1,5-2-1,7 0 0,-11 3 0,11-3 0,0 0 0,0 0 0,0 0 0,9 6 0,5-2 0,3 2 0,-1 3 0,7-2 0,3 2 1,3 2-1,-6 2 0,2-1 0,-6 1 0,-2-1 0,-5 0 0,-4-1 1,-2 0-1,-4 2 0,-2-4 1,-3 5-1,-8-5 0,0 3 1,1 0-1,-6 3 0,-5-2 0,3 4 0,-4-2 0,-2 2 0,1 2 0,-2-2 0,3 0 0,-1-1 0,3-2 0,3-2 0,3-1 0,4-3 0,10-8 0,-10 15 0,10-15 0,-1 8 0,1-8 0,0 0 0,6 10 0,5-8 0,2 1 0,4-2 0,2-1 0,3 0 1,4 0-1,3 0 0,2 0 1,-1 0-1,-4 0 0,2-1 0,-2-2 1,-5 0-1,2 1 0,-4 0 1,-4-1-1,-6 1 0,3 1 0,-1-1 0,-11 2 0,12-1 0,-12 1 1,0 0-1,6-2 0,-6 2-1,0 0-1,0 0-4,0 0-9,3-10-5,-3 10-6,2-14-13,4 3-36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13:43:51.071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6 14 35,'0'0'39,"0"0"-1,11-7-10,-11 7-10,0 0-7,1-8-2,-1 8-3,0 0-2,0 0 0,0 0-2,0 0 0,0 0 0,0 0 0,0 0 0,0 0-1,-7 6 1,7-6-1,-5 15-1,3-7 1,-1 6 0,3-2 0,0 3-1,-1-3 1,1 1-1,0-2 1,1-2-1,1 1 1,-2-10-1,11 10 1,-11-10-1,9 5 0,-9-5 0,11-2-1,-11 2 0,13-12-3,-8 7-7,1-5-9,0-3-10,-1 0-22,-2-2-19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13:43:51.072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14 16 69,'-9'-4'55,"9"4"-18,0 0-22,-9-5-3,9 5-4,0 0-2,0 0-3,0 0-1,0 0-1,0 0 1,0 0-2,0 0-1,0 0-1,0 0-6,0 0-10,0 0-8,6-7-15,-6 7-28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13:43:51.073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3 0 28,'-6'9'53,"6"-9"-3,0 0-30,0 0-4,3 8-5,-3-8-3,11 2-2,-11-2-2,9 0 0,-9 0-2,17 3-1,-10 0 1,6-1-1,-7-2 0,6 2-1,-7-1 1,5-1-1,-10 0 0,10 0-2,-10 0-4,9 0-13,-9 0-7,0 0-17,0 0-24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13:43:51.074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-1 6 65,'0'0'54,"0"8"-16,0-8-21,0 0-7,5 7-2,-5-7-3,14-1-2,-14 1 0,17-7-1,-7 3-1,-4 3-1,5 1 0,-6-1-1,6 1-2,-11 0-3,13-2-12,-13 2-8,10-4-20,-10 4-17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6T21:25:03.52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239 0 106,'-9'2'44,"9"-2"-18,-8 12-16,-3-8-3,7 7 0,-7-4-2,6 4-2,-7 1 0,1 4 0,1-3-1,-4 3 0,-2 0-1,1 1 0,-1 2 1,-1-3-2,2-1 1,-2-1-1,2 0 0,1-4-1,5-1-2,-1-4 0,10-5-6,0 0-10,0 0-6,0 0-17,0 0-29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13:43:51.075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3 0 88,'0'0'50,"0"0"-25,0 0-10,0 0-4,0 0-4,0 3-1,0 5-2,-1 1-2,1 1 1,-2 3-1,2 3 0,0-1-1,0 1 0,0 0 0,0-3-1,0 2 0,2-8-1,-1 3-3,-1-10-11,0 0-6,4-3-11,2-11-25,-4 2-21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13:43:51.076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196 114 13,'0'0'15,"0"0"-3,0 0 1,0 0-4,0 0 3,0 0-1,0 0 0,0 0-1,0 0 3,0 0-3,8 0-1,-8 0-1,0 0-2,0 0 0,3-6-1,-3 6 0,0 0-1,8-13-1,-8 13 0,6-12 0,-6 12 0,2-12 0,-2 12 0,0-11-1,0 11 1,-2-13-1,2 13 0,-8-15 1,8 15-2,-15-14 1,15 14 0,-16-10-1,9 6 0,-4 1 0,5 3 0,-7 0-1,2 1 1,4 2-1,-6 3 1,1-2-1,4 3 0,-6 0 0,4 1 0,-3 2 0,6 0 0,-3 0 0,2 2 1,-3 0-1,7 2 0,-6-1 0,6 1 0,2-1 0,1 4 0,1-2 0,0 3 1,1-4-1,2 1 0,4 1 0,0-3 0,1 1 0,3-4 0,-1-2 0,-3 0 0,4-1 0,1-3 0,-4 2 0,3-3 0,-2-3 0,0 1 0,2-1 1,-3 0-1,3-1 0,-4-2 0,3-2 0,2 0 0,-4 1-1,2-2 0,4 0-2,-6-5-4,3 4-11,2-1-7,-4-2-15,3-1-26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13:43:51.077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16-1 18,'0'0'44,"0"0"-10,0 0-6,0 0-6,0 0-9,3 7-3,-3-7-2,0 0-1,-1 7-3,1-7 0,-3 10 0,3-2-2,0-8 0,-5 12 0,5-12-1,-3 15 0,3-15 0,-6 10 0,6-10-1,0 9 0,0-9 1,0 0-1,6 7 0,-6-7 0,4 9 0,-4-9 1,7 6-1,-7-6 1,9 4 0,-9-4-1,14 0 1,-14 0-1,9 0 1,-9 0-1,13-8-1,-4 2 0,0 4-7,-1-5-10,-1-4-7,3 2-16,-4-3-24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13:43:51.078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28-1 104,'-12'1'44,"12"-1"-18,0 0-18,-12 9-1,12-9-1,0 0-2,0 0-2,0 0 0,-1 7 0,1-7-3,0 0 0,0 0-5,0 5-9,0-5-8,0 0-15,8 2-23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13:43:51.079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7 0 74,'0'0'50,"0"0"-18,-3 3-19,3-3-1,-5 9-5,5-9-1,0 13-1,0-13-1,12 18-1,-3-5-1,1 6 0,0-2-1,4 3 0,0 1 0,1-1 1,1 0-2,-1-2 1,-4-4 0,3-1-1,-2 0 1,0-4-1,-4 0 0,0-4 0,-8-5 0,9 7 0,-9-7-2,0 0-2,9 4-12,-9-4-6,2-6-10,-2-1-25,1-5-18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13:43:51.080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239 0 106,'-9'2'44,"9"-2"-18,-8 12-16,-2-8-3,5 7 0,-6-4-2,7 4-2,-9 1 0,2 4 0,1-3-1,-4 3 0,-2 0-1,1 1 0,-1 2 1,-1-3-2,2 0 1,-2-3-1,2 1 0,1-4-1,5-1-2,-1-4 0,10-5-6,0 0-10,0 0-6,0 0-17,0 0-29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13:43:51.081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20 1 57,'-2'12'49,"2"-12"-9,-4 6-29,4-6-1,-10 7-2,10-7 0,-3 11-1,3-1-2,0-10-1,0 14-1,2-4-2,1 0 1,5-1 0,-5 4-1,3-6-1,3 3 2,1-4-2,-2-4-2,4 2-3,-4-4-13,3-5-6,-2-4-16,-1-3-24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13:43:51.082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27 2 152,'-14'-2'26,"14"2"-5,-8 0-17,8 0-1,0 0-1,-5 6 0,5-6-2,0 7-3,0-7-10,0 0-8,0 8-10,0-8-23,0 0-19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13:43:51.083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160 27 28,'0'0'41,"4"4"-6,-4-4-10,0 0-8,0 0-5,0 0-2,0 0-3,2-5-1,-2 5-2,0 0 0,0-9-1,0 9 1,-3-8-2,3 8 0,-13-2 1,7-2-1,-3 4-1,0-3 0,-2 3 0,-2 0 0,5 0 0,-3 0-1,-3 1 1,1 1-1,4 2 1,0-1 0,1 3-1,0 0 0,2 3 2,6-9-2,-11 16 0,7-6 0,4-2 1,0 5-1,0-3 0,6 4 0,6-4 0,-1 4 0,6-1 0,0 4 0,3-4 0,0 4 0,2-7 0,-2 5 1,-3-3-1,-2 0 0,-4-4 1,-11-8-1,11 15 1,-11-8 0,-3 0-1,-5 2 2,1-3-1,-7 0 0,1-1-1,-5-1 0,0 1 0,0-5 1,4 0-1,-3 0 0,3 0 0,4-1 0,0-3-1,10 4 1,-9-6-2,9 6-1,5-7-2,5 3-10,3-4-8,1-1-11,4 1-25,2-5-19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13:43:51.084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16 0 118,'0'11'40,"0"-2"-14,0-9-16,-6 18-4,0-9 0,5 1-2,1-10-2,-3 14-1,3-14 1,0 0-2,0 0 0,0 0-2,0 0-3,0 0-10,4-13-8,-1 3-13,3-3-24,0-2-14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6T21:25:03.96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20 1 57,'-2'12'49,"2"-12"-9,-5 6-29,5-6-1,-9 7-2,9-7 0,-3 12-1,3-3-2,0-9-1,0 14-1,2-4-2,1 0 1,4-1 0,-3 5-1,2-7-1,3 3 2,0-4-2,-1-4-2,4 1-3,-4-3-13,3-4-6,-2-6-16,-1-1-24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13:43:51.085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35 22 119,'2'-14'39,"-2"14"-14,0 0-15,-2-9-4,2 9 0,0 0-2,-3 4-1,3-4 0,-8 17-1,5-2-1,2 3 0,1 3 0,-6 4 1,4 2-2,1 1 1,-2 2 0,3 1-1,-2-1 1,1 1-1,1-3 1,-3 2-1,3-5 0,-2-1 0,2-1 0,0-4 0,0-4 0,5 0 0,-4-7 0,-1-8 0,11 13 0,-11-13 0,15 3 0,-7-3 0,2-3 0,-2-3 0,2-1-1,1 0 0,-2 1-3,0-6-3,0 2-10,-1-2-8,-5 2-12,0-4-30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13:43:51.086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22 29 142,'-11'0'33,"11"0"-12,-11-3-13,11 3-2,8-5-1,3 2-2,1-2-1,2 3 1,3-2-2,1 1 0,4 1-1,-2 1 0,-3 1-1,0 0-1,0 0-3,-4 1-10,1 4-6,-1-1-10,-3 1-25,1 1-20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13:43:51.087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31 4 94,'0'0'48,"0"0"-19,0 0-18,0 0-5,0 0 0,0 0-2,0 0-1,0 9-1,0-9 1,0 0-2,0 0 1,0 0 0,0 0-1,0 0 0,0 0 1,0 0-1,0 0 1,0 0-1,-4-6 0,4 6-1,0 0 2,-11-2-1,11 2-1,0 0 0,-5-2 0,5 2 0,0 0 0,0 0 0,0 0 0,-10 2 0,10-2 0,0 0 0,0 0 1,-3 12-1,3-12 0,0 0 0,0 0 0,0 0 0,5 3 0,-5-3 0,0 0 0,0 0-1,9 0-2,-9 0-1,0 0-13,0 0-5,4-7-13,-4 7-26,3-13-20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13:43:51.088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482 1 35,'0'0'39,"0"0"-11,0 0-7,4 0-7,-4 0-2,0 0-3,0 0-1,0 0-2,0 0 0,0 0-1,0 0-1,0 0 0,-3 1-1,3-1-1,-12 2 1,7-2-2,5 0 1,-16 1 0,5-1 0,-1 0-1,3 0 0,-11 0 1,4 0-1,-4 0 0,2 0 0,-2-2 0,-9 1 0,2 0 0,-2 1 0,-3 0-1,1 0 1,-1 0 0,3 0 0,4 2-1,-2 3 2,7 2-2,5-4 0,3 3 0,4-2 0,8-4 1,-8 8-1,8-8 0,5 11 0,6-5 0,2 1 1,7 4-1,6-1 0,5 5 0,1-3 0,1 4 0,3-2 0,-4 0 0,-2 0 0,-4 0 0,-7-3 0,-4 3 1,-9-3-1,-1 3 0,-5 1 0,-11-1 0,-1 5 1,-8-3-1,-5 0 0,1 1 0,-5-2 0,-2 2-1,-1-6 1,2 3 0,2-6 0,5 4 0,0-3-1,6-1 1,4 0 0,5-3 0,8-5 1,-11 11-1,11-11 0,0 11 0,0-11 0,13 8 0,-1-3 0,-3-1 0,9 2 0,2-2 0,0 0 0,8-2 0,2 1 1,1-2-1,1 1 0,0-1 1,-2-1-1,3 0 0,-3 0 0,-4 0 1,2-2-1,-2 0 0,-8 0 0,0 2 0,-4-1 1,-2 0-1,-4 1 0,-8 0 0,9-1-1,-9 1 0,0 0-1,0 0-1,0 0-9,0 0-8,0 0-8,-3 0-18,-8 2-35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13:43:51.089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27 1 92,'0'0'49,"-1"9"-18,1-9-22,-10 7-1,10-7-1,-4 11-3,4-11 1,-4 13-2,-2-6 0,6 6-2,0-6 1,0 2-1,6 0 0,-4-2-1,-2-7 1,9 15-1,-9-15 0,10 5 0,-10-5-1,12 0-1,-6-1-2,-4-11-7,7 5-10,-7-4-11,0-3-24,-1-1-21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13:43:51.090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19 7 121,'0'0'41,"-14"-7"-16,14 7-15,-5 0-3,5 0-3,0 0-1,-4 7-2,4-7-1,0 0-1,6 9-4,-6-9-13,8 5-6,-8-5-17,15 3-27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13:43:51.091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-1 0 96,'0'0'50,"8"4"-20,2-2-18,-10-2-3,16 2-3,-9-2-2,5 0-1,1-2-2,-4 2 1,3 0-2,-1 0 2,-4 0-2,-7 0-2,14 0 0,-14 0-3,9 0-13,-9 0-6,0 0-17,0 0-29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13:43:51.092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9 0 118,'-9'7'40,"9"-7"-14,11 8-18,-11-8-2,17 3-1,-3-3-2,-3 0-2,4 0 0,2 0-1,-1 0-1,-1-3-2,1 2-4,-4 0-11,0-4-10,2 2-23,-4-2-19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13:43:51.093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10 0 121,'0'0'41,"6"4"-16,-6 6-13,0-10-6,-9 18-2,6-7-1,1 3-2,0 0 1,2 1-2,0-2 0,0 2-2,4-3-1,-4-4-14,0-8-7,1 8-14,-1-8-31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13:43:51.094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216 85 67,'0'0'35,"0"0"-3,8-9-15,-8 9-3,0 0-4,2-9-3,-2 9-1,0 0-2,-2-11 1,2 11-2,-9-11 0,9 11 0,-13-10-1,6 5 0,-6-3 0,6 1-1,-7 4 0,-2-2 0,1 1 0,1 1 0,-3 3-1,3 0 1,-1 3-1,-1 0 1,2 3-1,7-3 1,-7 4-1,5 1 0,2 0 0,6-2 0,-1 2 0,2 4 0,2-3 0,1 3 0,3 0 0,5 3 0,1-4 0,2 3 0,-5-1 0,5 1 0,-1-1 2,1 1-2,-5-2 0,3 3 0,-1-4 0,-3 4 0,-1-5 1,-2 1-1,-2 0 1,-1-2-1,-2 2 1,0-4 0,0-7 0,-7 14-1,7-14 1,-13 10 0,6-8-1,-5 2 1,0-4-1,4 0 0,-6 0 1,0 0-1,2-2-1,4-2 1,-3 3-2,2-3-1,9 4-3,-9-4-6,9 4-9,0 0-8,0 0-26,0 6-24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6T21:25:04.18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27 2 152,'-14'-2'26,"14"2"-5,-8 0-17,8 0-1,0 0-1,-5 6 0,5-6-2,0 8-3,0-8-10,0 0-8,0 8-10,0-8-23,0 0-19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13:43:51.095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16 1 85,'0'0'56,"0"0"-23,0 12-19,0-12-4,0 6-2,0-6-3,-8 16-1,3-8-1,5 8-1,-3-6 0,3 6-1,0-5 0,0 6 0,3-7-1,7 2 1,-4-6-1,-6-6 0,15 5 0,-15-5-2,17 0-2,-12-15-4,4 2-12,-3-3-5,2 1-18,-7-6-31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13:43:51.096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36 2 119,'-11'0'41,"4"-2"-15,-2 2-16,6 5-3,3-5-2,-5 13-1,5-13-3,-2 14-1,2-14-1,2 7-9,-2-7-10,9 1-7,-9-1-22,14-4-24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13:43:51.097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15 0 155,'0'0'28,"-10"1"-8,10-1-14,-4 11 0,4-2-3,0 3 1,4 3-2,6 1 0,-1 0 0,5 5-1,1-2-1,2-1 1,0 0-1,-3 0 0,2-3 0,-4 3 0,0-7 0,-5 4 0,2-7-1,-6 2 1,2-3-2,-5-7-2,10 3-6,-10-3-11,7-6-5,-1-8-17,-3 3-32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13:43:51.098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246 0 156,'0'0'28,"0"6"-12,-11 0-8,8 9-1,-6 0-3,1 7 1,-7-2-3,1 8 0,-4-1 0,-4 0-1,2 1 0,0-3-1,3-2 0,-6-2 0,5 3 0,1-7-2,3-4 2,5-1-2,0-4 0,9-8-4,0 0-9,5 0-6,8-6-11,4-9-26,6 2-21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13:43:51.099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19 0 134,'0'0'35,"-3"10"-11,0-2-15,3-8-4,-8 14 0,5-6-2,3 1-2,-1 3 0,1 1 0,0-1 0,3 1-1,4-1 1,-2 0-1,-1-3 0,-4-9-1,13 12 0,-13-12-5,16-5-12,-7-5-5,-3 0-14,4-9-32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13:43:51.100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26 0 156,'-10'2'28,"4"2"-9,6-4-15,-10 11-1,10-11-1,0 8-3,0-8-3,0 0-14,8 0-6,-8 0-13,8-5-31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13:43:51.101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144 3 30,'0'0'30,"6"-5"-5,-6 5 0,0 0-6,0 0-3,0 0-3,0 0-2,0 0-3,0 0-2,0 0-1,0 0-1,0 7 0,0-7-2,-8 7 0,8-7-2,-12 9 2,1-1-1,5 1 0,-7-2 0,1 6-1,-1-3 1,2 0-1,-4 1 1,4-4-1,-2 0 1,7 0-1,-3-3 0,9-4 1,-7 3 0,7-3-1,0 0 0,-1 10 0,1-10 0,3 12 0,-3-12 0,11 8 1,-11-8-1,11 12 0,-2-8 1,2 0-1,-3-1 1,4 0-1,1 0 1,3 2 0,-4 1-1,-1-4 0,-2 3 0,1-3 1,-2 1-1,-8-3 0,12 6-1,-12-6 1,0 0-3,0 0-3,0 0-13,0 0-6,0 0-18,0 0-28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13:43:51.102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0 0 69,'0'0'57,"0"0"-21,0 0-23,4 5-4,-4-5-3,14 4 0,-6-3-2,7 3-1,-1 0 0,1 1-2,-1-1 1,1 0-1,-1 0 0,0 2-1,-8 0 1,5 0-1,-5-2 1,-6-4-1,12 11 0,-12-11 0,14 14-1,-14-14-1,16 10-16,-10-5-5,1-2-14,1 0-28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13:43:51.103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0 0 40,'0'0'39,"0"0"-4,0 0-12,0 0-8,0 0-1,0 0-5,0 0 0,0 0-4,0 8 0,0-8-2,0 0 0,0 0-1,0 10-1,0-10 1,4 9-1,-4-9-1,5 12 1,0-2 0,4 2 0,-3-1 0,6 4-1,1-3 1,0 3-1,-2-2 0,2 3 0,1-5 0,0 0 0,-2 0 0,-4-1 0,1-2 1,-3 0-1,-6-8 0,8 12 0,-8-12 0,0 0 0,1 9 0,-1-9-1,0 0-1,0 0-2,0 0-10,0-5-10,0 5-15,0-14-29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13:43:51.104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182 0 45,'0'0'61,"0"0"-15,-8 0-30,8 0-6,-6 3 0,4 6-2,-8-7-4,6 6 1,-6-2-2,3 6 0,-5-3-1,3 9 0,-1-5 0,-5 6-1,1 2 0,0-3 0,0-1 1,5 0-2,-5-3 1,3-2-1,6-4 0,5-8 0,-10 12-1,10-12-1,0 0-1,0 0-2,0 0-7,0 0-11,0 0-13,1-7-29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6T21:25:12.88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159 27 28,'0'0'41,"4"4"-6,-4-4-10,0 0-8,0 0-5,0 0-2,0 0-3,2-5-1,-2 5-2,0 0 0,0-9-1,0 9 1,-3-8-2,3 8 0,-13-2 1,7-2-1,-3 4-1,0-3 0,-2 3 0,-1 0 0,2 0 0,-1 0-1,-3 1 1,2 1-1,3 2 1,0-1 0,1 3-1,1 0 0,1 3 2,6-9-2,-11 16 0,6-6 0,5-2 1,0 4-1,0-1 0,7 3 0,5-4 0,-2 4 0,7-1 0,0 3 0,3-2 0,1 2 0,0-5 0,-1 4 1,-3-4-1,-2 1 0,-5-4 1,-10-8-1,11 15 1,-11-7 0,-3-1-1,-5 1 2,1-1-1,-7-2 0,2 0-1,-6-1 0,1 2 0,-1-6 1,3 0-1,-2 0 0,3 0 0,4-1 0,0-4-1,10 5 1,-9-5-2,9 5-1,5-7-2,5 3-10,3-5-8,0 1-11,6 0-25,2-5-19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13:43:51.105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35 0 72,'0'0'57,"0"0"-21,-3 4-25,3-4-2,0 0-2,0 0-3,-6 10-1,6-10 0,-8 14 0,3-4-1,4 4-1,-1 1 1,-3 3-1,2-1 1,3 4-1,0-1-1,0-4 1,3-3-1,4-5-1,-7-8 0,15 6 0,-7-6-4,0-7-12,0-4-8,1-5-17,-3-2-31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13:43:51.106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33-1 102,'-8'0'49,"-1"0"-21,4 1-15,-6 1-8,11-2-2,0 0-1,0 0-3,0 0-4,0 0-13,10 3-11,-4-3-22,5-2-22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13:43:51.107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179 20 38,'0'0'58,"0"0"-25,0 0-14,0 0-4,0-9-4,0 9-3,0 0-2,0 0 0,-7-8-2,7 8-1,-14-1 0,14 1-1,-16 0 0,7 3 0,-3-1 0,3 2-1,-4 1 0,1-1 0,3 0 0,-5 3 0,0 0-1,3-1 1,3 0-1,-3 1 1,6 2-1,-2 0 0,3 0 0,1 0 0,3-1 1,0 0-1,0 2 0,2-1 0,1 1 0,5-1 0,-5 0 0,3-1 0,3 0 0,-1-1 0,3 1 0,2-5 0,2 4 0,-6-5 0,5 1 0,2-3 0,-3 1 0,3-1 0,-2 0 0,0 0 0,0-1 0,-5-2 0,2 2-1,0-2 0,-5 0-2,-6 3-2,12-8-12,-12 8-7,0 0-19,2-8-28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13:43:51.108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15 20 62,'-11'-4'59,"11"4"-20,0 0-26,-4 0-5,4 0-1,0 0-3,0 0 0,0 0-1,7 0 0,-7 0 0,17 0-2,-6-3 1,3 2 0,2-2-1,-3 2-1,3-1 0,-5 1 0,4 1-3,-4-1-6,0 1-12,-3-1-9,-8 1-26,12-3-23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13:43:51.109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113 79 74,'0'0'36,"0"-8"-9,0 8-9,0-11-6,0 11-4,0-11-2,0 11-1,0-14-1,0 14 0,-3-11-1,3 11-1,-10-11 1,10 11-1,-14-10 0,14 10-1,-16-3 0,10 3 1,-2 0-1,0 0-1,8 0 1,-14 8 0,14-8-1,-12 14 2,7-7-2,2 3 1,-4 2-1,4-2 0,-1 6 1,3-3-1,1-13 0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13:43:51.110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175 78 74,'0'0'36,"0"-8"-9,0 8-9,0-11-6,0 11-4,0-11-2,0 11-1,0-14-1,0 14 0,-3-10-1,3 10-1,-11-12 1,11 12-1,-14-9 0,14 9-1,-15-3 0,8 3 1,-2 0-1,2 0-1,7 0 1,-14 8 0,14-8-1,-13 14 2,9-8-2,1 5 1,-5 0-1,5 0 0,0 4 1,1-2-1,1 2 0,-4 2 1,5-1-1,0 1 0,0 2 0,0-2 0,0-2 0,5-2 0,-4 2 0,2-1 0,-1-5 1,-1 1-1,-1-10 0,4 14 1,-4-14-1,0 12 0,0-12 0,-5 8 2,5-8-2,-15 8 0,10-6 1,-6 0-1,7 1 0,-7 0-1,11-3 2,-12 7-1,12-7 0,0 0-1,-7 9 1,7-9 0,0 0 0,0 8 0,0-8 0,10 10 0,-10-10 0,7 10 0,-2-2 1,1 3-1,-4-3 0,-2 3 0,1 1 1,-1-3-2,2 4 2,-2-3-1,0 4 0,0-4 0,0 3 0,-2-4 0,1 3 0,-1 1 0,-4-4 0,4 0 0,2-9 1,-3 13-1,3-13 0,-1 10 0,1-10 0,0 0 0,3 9 0,-3-9-1,0 0 1,11 3-1,-11-3 0,0 0-3,9 8 0,-9-8-8,0 0-11,11-3-11,-11 3-30,0 0-17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13:43:51.111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21 125 76,'0'0'40,"0"0"-14,0 0-9,0 7-7,0-7-2,-1 10-2,1-10-2,0 11-1,0-4 1,1 6-2,2-5 0,5 2 0,-3-3 0,8 2-1,-6-4 1,7 0-1,-1-4 1,3-1 0,-1-1-1,1-5-1,-2-1 1,2-1 0,-4-3-1,-1-1 1,-2-1-1,-2 1 1,0-2-1,-5 2 0,-2-4 0,0 2 1,-9-1-1,1 1 0,-5-3 0,-1 6 1,0-2-1,-1 5 0,-1 1 0,0 2 0,2 3 1,3 2-1,-3 3 0,2 5 0,-1-2 1,5 5-1,-1 0 0,3 3 0,-2 1 0,5-1 0,0 2 0,1-3-1,2 1-1,0-5-4,3 1-14,-3-10-6,13 9-19,-4-7-31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13:43:51.112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59 0 110,'0'0'46,"-3"10"-19,-6-7-19,7 6-2,-2-1 0,-1 1-3,-4 1 0,6 1-1,-7-1 0,7-1-1,0-1-1,3-8 0,-8 7-1,8-7-1,0 0-6,0 0-13,6-12-9,-2-2-22,0-1-28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13:43:51.113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19-1 145,'0'0'32,"-3"0"-10,3 0-17,-6 5-1,6-5-1,-8 8-2,8-8-1,0 0-2,-2 13-7,2-13-12,0 0-9,0 0-26,5 3-20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13:43:51.114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16 110 5,'0'0'62,"0"0"-6,0 0-31,0 0-12,10 6-1,-10-6-3,0 0-1,7-6-3,-7 6-1,13-14-1,-6 7 0,1-4-2,0 0 1,1-1 0,2 0-1,-4 1 0,1-1 0,-3 4 0,-5 8 1,10-11-2,-10 11 1,0 0-1,0 0 0,-7 11 0,2-3 1,-4 5-1,4-1 0,-4 3 0,3 0 0,4 3 0,-2 0 0,1 0 0,3-2 0,0 1 0,0-6 0,0 3 0,0-5 0,3-1 0,-3-8 0,0 8 0,0-8-1,0 0 1,-6 7 0,6-7 0,-13 2 0,6-2 0,-3 0 0,4 0 0,-5 0 0,5 0 0,6 0 0,-14 0 0,14 0 0,0 0 0,0 0 0,0 0 0,-1 4 1,1-4-1,6 3 0,5-2 0,0 2 1,-1-2-1,4 0 0,3 1 0,-2-2 0,1 0 0,-1 2 1,-1-2-2,0 0 1,-5 0-1,-9 0-2,9 0-7,-9 0-11,0 0-10,0 0-22,-4-3-29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6T21:25:13.12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16 0 118,'0'11'40,"0"-2"-14,0-9-16,-6 18-4,0-9 0,5 1-2,1-10-2,-3 14-1,3-14 1,0 0-2,0 0 0,0 0-2,0 0-3,0 0-10,4-13-8,-1 3-13,3-3-24,0-2-14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13:43:51.115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28 15 35,'0'0'59,"1"-9"-21,-1 9-15,0 0-9,12-2-4,-12 2-3,8-1-1,-8 1-2,12-3-1,-12 3 0,11 0-1,-11 0 0,10 3-1,-10-3 1,14 11-1,-14-11 0,14 12 0,-14-12-1,13 16 1,-8-8 0,1-1 0,-1 5-1,-2-3 1,-2 4-1,2-2 0,0 2 0,0-1 0,-3 1 0,2-1 1,-2-2-1,1 3 0,-1-3 0,0 1 1,0-4-1,2 3 0,-2 0 0,0-3 0,-2 0 0,2-7 0,-3 15 1,3-15-1,-9 9 0,9-9 0,-4 8 0,4-8 0,0 0 0,-6 10 0,6-10 0,0 0 0,0 11 0,0-11 1,0 0-1,6 10 0,-6-10 0,7 5 0,-7-5 0,12 5 0,-12-5 0,13 2 0,-13-2 0,6 3 2,-6-3-2,0 0 0,0 0 0,0 10 1,0-10-1,-6 7 0,6-7 0,-11 5 0,11-5 0,-11 7 1,11-7-1,-10 9 0,10-9 0,-9 8 0,9-8 0,-3 13 0,3-13 0,-2 10 0,2-10 1,0 16-1,0-7 0,2-2 0,-1 0 0,4 3 0,-4-2 1,2 1-2,-1 0 2,-2-1-2,3 0 1,-3 2 0,1-3 0,-1 2 1,-1 1-1,-2-1 1,-2 3-1,-4-4 0,1 4 0,-1 0 0,-4 0 1,-1 1-2,3-2 1,-2 3 0,2-3 0,-4-3-2,6 3-7,1-7-10,8-4-7,-14-3-16,13-7-34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13:43:51.116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36 0 10,'0'0'23,"0"0"-3,0 0-1,0 0-3,0 0 0,0 0 3,0 0-5,0 0-3,0 0-1,0 0-2,0 0-1,0 0-2,0 0 0,0 0-1,0 0-1,0 7-1,0-7 0,0 18 0,0-10 0,0 3 0,-3 0-1,1 1 0,2 1 1,-1-2-1,-1 1 0,-1 3 0,-1-3-1,3 1 1,-4-2 0,3 3-1,-3-3 1,3-1-1,-1-1 0,3-9 1,-5 15-1,5-15 0,0 11 0,0-11 0,0 0 0,0 0 0,0 0 0,0 0 0,0 0 0,0 0 0,3 1 0,-3-1 0,7-3 1,-7 3-1,8-14 0,-1 5 0,0-1 0,-1-5 0,4 2 0,-7-3 0,7-1 0,0 3 0,-3-4 1,1 6-1,0-5 0,1 6 0,0-1 0,1 3 0,-10 9 0,14-9 1,-14 9-1,13-4 1,-13 4-1,8 0 1,-8 0-1,0 0 0,10 7 1,-10-7-1,3 10 0,-3-10 1,5 16-1,-3-10 0,-2-6 1,3 18-1,-3-10 0,0 3 1,0 1-1,0-2 0,0 4 2,0-3-2,0 1 0,-2 1 0,1-2 1,-1-1-1,2-10 0,0 12 0,0-12 0,0 0-3,3 14 0,-3-14-8,0 0-10,14-10-7,-14 10-25,10-16-28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13:43:51.117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23 47 0,'0'0'15,"0"0"0,0 0 3,0-8-4,0 8 3,0 0 0,0 0 1,0 0-3,0 0-2,0 0-2,0-8-3,0 8-1,0 0-3,0 0 0,0 0-1,0 0-1,0 0 1,0 0-1,0 0 0,0 0-1,0 0 1,0 0 0,4 5-1,-4-5 1,0 0 0,1 12-1,-1-12 0,0 15 1,0-15-1,0 17-1,-1-9 2,-3 2-2,1 1 1,0-1-1,-1 0 0,1-1 0,3-9 0,-6 13 0,6-13 0,-4 8 0,4-8 0,0 0 0,0 0 0,0 0 0,0 0 0,0 0 1,0 0-1,0 0 0,0 0 0,0 0 0,0 0 0,0 0 0,5-7 0,-5 7 1,7-12-1,-6 4 0,6-1 0,1-3 0,-1 1 0,5-1 1,-3 0-1,3-1 0,0 2 1,-1-2-1,1 3 0,-1 1 1,-1 1-1,-2 3 0,-8 5 1,14-7-1,-14 7 0,8 0 0,-8 0 1,0 0-1,11 8 0,-11-8 1,7 14 0,-4-5-1,-1-2 1,3 2-1,-5 0 1,0 2-1,2 1 1,-2-3-1,0 1 0,0 2 1,0-3-1,-2 2 0,2-1 1,-2 1-1,-1-1 0,3-3 2,0-7-2,-2 14 0,2-14 0,-1 9 0,1-9 0,0 0-3,0 0-3,0 0-11,6-5-6,-6 5-15,4-17-30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13:43:51.118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23 0 104,'0'0'46,"4"8"-18,-4 3-19,0-11-1,-5 18-2,0-6-1,5 5-2,-2-3 0,2 3-1,0 0 0,0 4 0,0 1-1,3 3 0,1-2 2,1 7-3,-2-3 1,-1 2 0,-1-2-1,-1 1 1,0-2-1,0-1 0,-1-3 0,-1-2 0,-5-1 1,4-4-1,0 3-1,0-8 1,-1 4 0,-1-6 0,4 0 0,-1 1 1,2-9-1,-2 8 0,2-8 0,0 0 0,0 0 0,0 0 0,4 2-1,-4-2 1,11-9 1,-4-1-2,4-1 2,-1-2-1,2-2 0,1 0 0,2-4 0,0 0 0,1 2 0,-1 1 0,2-2 0,-6 1 0,4 2 0,-2 3 0,-3-1 0,-2 7 1,-8 6-1,10-11 0,-10 11 1,0 0-1,-5 4 1,5-4-1,-16 15 0,8-4 1,-4 1-1,-1-2 0,3 2 1,-3-1-1,1-1 0,4 1 0,0-4 0,8-7 0,-10 11 0,10-11 0,0 10 0,0-10 0,0 0 0,3 9 0,-3-9 0,15 6 0,-15-6 0,13 9 0,-13-9 0,17 6 0,-17-6 0,11 13 0,-11-13 0,13 15 0,-13-15 0,12 14 0,-12-14 0,5 12 0,-5-12 0,10 9 0,-10-9-2,8 2 0,-8-2-7,12 4-4,-7-3-9,-5-1-10,13-1-26,-13 1-28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13:43:55.309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7 10 8,'0'0'7,"0"0"-2,0 0-2,-7-10-3,7 10-3,0 0-4,0 0-1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13:43:55.310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15 18 67,'0'0'49,"0"0"-20,0 0-8,0 0-9,0 0-3,0 0-2,0 0-1,-3-9-1,3 9-2,0 0 0,0 0 0,-5 4-1,5-4 0,-3 14 0,3-5 1,-3 3-2,3 2 0,0 2 0,0 3 0,0-3-1,0 5 1,0-1 0,3-4-1,-3 1 1,0-2-1,0-3 0,0-2 0,0-1 0,0-9 1,0 6-1,0-6 0,0 0 1,0 0-1,0 0 0,0 0 0,-3-7 1,3-4-1,0 2 0,0-2 0,0-6 0,6-1 0,-3 1 0,7-4 0,-4 0 0,3 2 0,-1-1 0,3 4 1,-1 1-1,0 3 0,0 1 1,0 3-1,-1 4 0,0 3 0,-1 1 1,3 1-1,-4 4 0,3 6 1,-1 1-1,-1 2 0,-2 1 1,1 3-1,-2-3 0,-2 4 0,2 0 0,-2-3 1,-3-2-1,0-2 0,0-1 0,0-4 0,0-7 0,0 11 1,0-11-1,0 0 0,0 0 1,1-11-1,1 4 0,-1-1 0,2-6 0,2 2 1,-2-3-1,2-1-1,-1-2 2,6 1-1,-4 1 0,5 1-1,-2 0 2,-1 5-1,2 2 0,-3 2 0,2 6 0,-3 0 0,2 3 0,-8-3 0,13 16 1,-5-7-1,0 4 0,-2 0 1,0-1-1,2 3 0,-5 0 1,0 1-1,0-4 0,0 2 1,-3-3-1,0-1 0,0 1 0,0-11 0,0 11 0,0-11 1,0 0-2,0 0 1,0 0-1,-11 7-1,11-7-4,0 0-8,2-8-7,3 2-3,4-3-16,2-3-33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13:43:55.310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150 44 177,'0'0'23,"0"-12"-4,0 12-13,-6-9-1,6 9-1,-6-9-1,6 9-1,-16-10 0,9 8-1,-4 2 0,2 0 0,-5 8-1,2 3 0,-1 2 0,1 4 1,-2 5-1,2-2 0,3 1 0,1-1 0,8-1 0,0-5 0,5-1 0,9-6 0,2-2 0,8-5 1,-3-1-1,5-7 0,-3-3 0,3-3 0,-8 0 0,-1-2 0,-5-1 0,-4 2 0,-2 3 0,-6 5 0,0 7 0,-8-4 0,1 4 0,-2 7 0,2 6 0,0 2 0,4 1 0,1-2 1,2 0-1,0-2 0,6-2 0,4-1 0,2-3 0,-6 1 0,6-5 0,-1 0-2,-2 0 0,0-2-2,7 0-9,-10-4-7,5-2-4,-4-4-12,6 0-29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13:43:55.311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-1 1 180,'0'5'23,"0"4"-4,0-9-14,4 15 0,4-6-2,1 3 0,2 0-1,4 1 0,-2 1-1,-1-2 0,3 2-1,0-1 1,-3-2-1,-1-3 0,-2-1-2,-9-7 0,16 9-2,-16-9-11,0 0-5,6-10-5,-4 3-11,-2-5-33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13:43:55.312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148 7 172,'-6'-9'25,"6"9"-5,-11 0-13,8 8 0,-8-4-2,7 9-2,-7 0 0,2 7-1,-2 0 0,0-1-1,-1 1 0,-1 1 0,4 1-1,-5-6 0,4 1-2,2-9-2,2 5-10,6-13-7,0 0-3,0 0-11,0-9-35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13:43:55.313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458 8 79,'0'0'53,"0"0"-20,9 0-17,-9 0-3,0 0-4,0 0-3,0 0-2,0-6 0,0 6-2,0 0 1,-9-2-1,9 2-1,-8 0 0,-3 0 0,1 0-1,0 1 1,-3 2 0,-1 1 0,-1-1 1,-4-1-1,3 2 0,-7-1 0,1-2 0,1 1 0,-7 2-1,-1-3 1,2 2-1,2-1 1,-2 0-1,7 0 0,-3 0 0,6-1 0,5 1 1,5-2-1,7 0 0,-11 3 0,11-3 0,0 0 0,0 0 0,0 0 0,9 6 0,5-2 0,3 2 0,-1 3 0,7-2 0,3 2 1,3 2-1,-6 2 0,2-1 0,-6 1 0,-2-1 0,-5 0 0,-4-1 1,-2 0-1,-4 2 0,-2-4 1,-3 5-1,-8-5 0,0 3 1,1 0-1,-6 3 0,-5-2 0,3 4 0,-4-2 0,-2 2 0,1 2 0,-2-2 0,3 0 0,-1-1 0,3-2 0,3-2 0,3-1 0,4-3 0,10-8 0,-10 15 0,10-15 0,-1 8 0,1-8 0,0 0 0,6 10 0,5-8 0,2 1 0,4-2 0,2-1 0,3 0 1,4 0-1,3 0 0,2 0 1,-1 0-1,-4 0 0,2-1 0,-2-2 1,-5 0-1,2 1 0,-4 0 1,-4-1-1,-6 1 0,3 1 0,-1-1 0,-11 2 0,12-1 0,-12 1 1,0 0-1,6-2 0,-6 2-1,0 0-1,0 0-4,0 0-9,3-10-5,-3 10-6,2-14-13,4 3-36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9T11:02:39.43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 27 102,'0'0'46,"-6"-7"-18,6 7-18,0 0-2,6-6-3,5 1 1,0 5-3,3-3-1,8 1-1,-4 0 0,1 1-2,1 1-1,-2 0-5,5 3-11,-7 5-7,-2 3-18,-4-1-28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6T21:25:13.59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35 22 119,'1'-14'39,"-1"14"-14,0 0-15,-1-9-4,1 9 0,0 0-2,-3 4-1,3-4 0,-7 17-1,4-2-1,1 3 0,2 3 0,-6 4 1,4 2-2,1 1 1,-2 2 0,3 1-1,-2 0 1,1 0-1,1-3 1,-3 2-1,3-6 0,-2 0 0,2 0 0,0-5 0,0-5 0,5 1 0,-4-6 0,-1-9 0,11 12 0,-11-12 0,15 4 0,-8-4 0,4-4 0,-3-1 0,3-2-1,0 0 0,-2 1-3,-1-7-3,2 4-10,-3-4-8,-4 4-12,0-5-30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13:43:55.314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6 14 35,'0'0'39,"0"0"-1,11-7-10,-11 7-10,0 0-7,1-8-2,-1 8-3,0 0-2,0 0 0,0 0-2,0 0 0,0 0 0,0 0 0,0 0 0,0 0-1,-7 6 1,7-6-1,-5 15-1,3-7 1,-1 6 0,3-2 0,0 3-1,-1-3 1,1 1-1,0-2 1,1-2-1,1 1 1,-2-10-1,11 10 1,-11-10-1,9 5 0,-9-5 0,11-2-1,-11 2 0,13-12-3,-8 7-7,1-5-9,0-3-10,-1 0-22,-2-2-19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13:43:55.315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14 16 69,'-9'-4'55,"9"4"-18,0 0-22,-9-5-3,9 5-4,0 0-2,0 0-3,0 0-1,0 0-1,0 0 1,0 0-2,0 0-1,0 0-1,0 0-6,0 0-10,0 0-8,6-7-15,-6 7-28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13:43:55.316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3 0 28,'-6'9'53,"6"-9"-3,0 0-30,0 0-4,3 8-5,-3-8-3,11 2-2,-11-2-2,9 0 0,-9 0-2,17 3-1,-10 0 1,6-1-1,-7-2 0,6 2-1,-7-1 1,5-1-1,-10 0 0,10 0-2,-10 0-4,9 0-13,-9 0-7,0 0-17,0 0-24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13:43:55.317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-1 6 65,'0'0'54,"0"8"-16,0-8-21,0 0-7,5 7-2,-5-7-3,14-1-2,-14 1 0,17-7-1,-7 3-1,-4 3-1,5 1 0,-6-1-1,6 1-2,-11 0-3,13-2-12,-13 2-8,10-4-20,-10 4-17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13:43:55.318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3 0 88,'0'0'50,"0"0"-25,0 0-10,0 0-4,0 0-4,0 3-1,0 5-2,-1 1-2,1 1 1,-2 3-1,2 3 0,0-1-1,0 1 0,0 0 0,0-3-1,0 2 0,2-8-1,-1 3-3,-1-10-11,0 0-6,4-3-11,2-11-25,-4 2-21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13:43:55.319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196 114 13,'0'0'15,"0"0"-3,0 0 1,0 0-4,0 0 3,0 0-1,0 0 0,0 0-1,0 0 3,0 0-3,8 0-1,-8 0-1,0 0-2,0 0 0,3-6-1,-3 6 0,0 0-1,8-13-1,-8 13 0,6-12 0,-6 12 0,2-12 0,-2 12 0,0-11-1,0 11 1,-2-13-1,2 13 0,-8-15 1,8 15-2,-15-14 1,15 14 0,-16-10-1,9 6 0,-4 1 0,5 3 0,-7 0-1,2 1 1,4 2-1,-6 3 1,1-2-1,4 3 0,-6 0 0,4 1 0,-3 2 0,6 0 0,-3 0 0,2 2 1,-3 0-1,7 2 0,-6-1 0,6 1 0,2-1 0,1 4 0,1-2 0,0 3 1,1-4-1,2 1 0,4 1 0,0-3 0,1 1 0,3-4 0,-1-2 0,-3 0 0,4-1 0,1-3 0,-4 2 0,3-3 0,-2-3 0,0 1 0,2-1 1,-3 0-1,3-1 0,-4-2 0,3-2 0,2 0 0,-4 1-1,2-2 0,4 0-2,-6-5-4,3 4-11,2-1-7,-4-2-15,3-1-26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13:43:55.320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16-1 18,'0'0'44,"0"0"-10,0 0-6,0 0-6,0 0-9,3 7-3,-3-7-2,0 0-1,-1 7-3,1-7 0,-3 10 0,3-2-2,0-8 0,-5 12 0,5-12-1,-3 15 0,3-15 0,-6 10 0,6-10-1,0 9 0,0-9 1,0 0-1,6 7 0,-6-7 0,4 9 0,-4-9 1,7 6-1,-7-6 1,9 4 0,-9-4-1,14 0 1,-14 0-1,9 0 1,-9 0-1,13-8-1,-4 2 0,0 4-7,-1-5-10,-1-4-7,3 2-16,-4-3-24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13:43:55.321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28-1 104,'-12'1'44,"12"-1"-18,0 0-18,-12 9-1,12-9-1,0 0-2,0 0-2,0 0 0,-1 7 0,1-7-3,0 0 0,0 0-5,0 5-9,0-5-8,0 0-15,8 2-23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13:43:55.322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7 0 74,'0'0'50,"0"0"-18,-3 3-19,3-3-1,-5 9-5,5-9-1,0 13-1,0-13-1,12 18-1,-3-5-1,1 6 0,0-2-1,4 3 0,0 1 0,1-1 1,1 0-2,-1-2 1,-4-4 0,3-1-1,-2 0 1,0-4-1,-4 0 0,0-4 0,-8-5 0,9 7 0,-9-7-2,0 0-2,9 4-12,-9-4-6,2-6-10,-2-1-25,1-5-18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13:43:55.323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239 0 106,'-9'2'44,"9"-2"-18,-8 12-16,-2-8-3,5 7 0,-6-4-2,7 4-2,-9 1 0,2 4 0,1-3-1,-4 3 0,-2 0-1,1 1 0,-1 2 1,-1-3-2,2 0 1,-2-3-1,2 1 0,1-4-1,5-1-2,-1-4 0,10-5-6,0 0-10,0 0-6,0 0-17,0 0-29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6T21:25:13.86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22 29 142,'-11'0'33,"11"0"-12,-11-2-13,11 2-2,8-6-1,3 4-2,1-3-1,2 2 1,3-1-2,1 1 0,4 1-1,-2 1 0,-3 1-1,0 0-1,0 0-3,-4 1-10,1 4-6,-1-1-10,-3 1-25,1 1-20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13:43:55.324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20 1 57,'-2'12'49,"2"-12"-9,-4 6-29,4-6-1,-10 7-2,10-7 0,-3 11-1,3-1-2,0-10-1,0 14-1,2-4-2,1 0 1,5-1 0,-5 4-1,3-6-1,3 3 2,1-4-2,-2-4-2,4 2-3,-4-4-13,3-5-6,-2-4-16,-1-3-24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13:43:55.325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27 2 152,'-14'-2'26,"14"2"-5,-8 0-17,8 0-1,0 0-1,-5 6 0,5-6-2,0 7-3,0-7-10,0 0-8,0 8-10,0-8-23,0 0-19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13:43:55.326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160 27 28,'0'0'41,"4"4"-6,-4-4-10,0 0-8,0 0-5,0 0-2,0 0-3,2-5-1,-2 5-2,0 0 0,0-9-1,0 9 1,-3-8-2,3 8 0,-13-2 1,7-2-1,-3 4-1,0-3 0,-2 3 0,-2 0 0,5 0 0,-3 0-1,-3 1 1,1 1-1,4 2 1,0-1 0,1 3-1,0 0 0,2 3 2,6-9-2,-11 16 0,7-6 0,4-2 1,0 5-1,0-3 0,6 4 0,6-4 0,-1 4 0,6-1 0,0 4 0,3-4 0,0 4 0,2-7 0,-2 5 1,-3-3-1,-2 0 0,-4-4 1,-11-8-1,11 15 1,-11-8 0,-3 0-1,-5 2 2,1-3-1,-7 0 0,1-1-1,-5-1 0,0 1 0,0-5 1,4 0-1,-3 0 0,3 0 0,4-1 0,0-3-1,10 4 1,-9-6-2,9 6-1,5-7-2,5 3-10,3-4-8,1-1-11,4 1-25,2-5-19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13:43:55.327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16 0 118,'0'11'40,"0"-2"-14,0-9-16,-6 18-4,0-9 0,5 1-2,1-10-2,-3 14-1,3-14 1,0 0-2,0 0 0,0 0-2,0 0-3,0 0-10,4-13-8,-1 3-13,3-3-24,0-2-14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13:43:55.328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35 22 119,'2'-14'39,"-2"14"-14,0 0-15,-2-9-4,2 9 0,0 0-2,-3 4-1,3-4 0,-8 17-1,5-2-1,2 3 0,1 3 0,-6 4 1,4 2-2,1 1 1,-2 2 0,3 1-1,-2-1 1,1 1-1,1-3 1,-3 2-1,3-5 0,-2-1 0,2-1 0,0-4 0,0-4 0,5 0 0,-4-7 0,-1-8 0,11 13 0,-11-13 0,15 3 0,-7-3 0,2-3 0,-2-3 0,2-1-1,1 0 0,-2 1-3,0-6-3,0 2-10,-1-2-8,-5 2-12,0-4-30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13:43:55.329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22 29 142,'-11'0'33,"11"0"-12,-11-3-13,11 3-2,8-5-1,3 2-2,1-2-1,2 3 1,3-2-2,1 1 0,4 1-1,-2 1 0,-3 1-1,0 0-1,0 0-3,-4 1-10,1 4-6,-1-1-10,-3 1-25,1 1-20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13:43:55.330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31 4 94,'0'0'48,"0"0"-19,0 0-18,0 0-5,0 0 0,0 0-2,0 0-1,0 9-1,0-9 1,0 0-2,0 0 1,0 0 0,0 0-1,0 0 0,0 0 1,0 0-1,0 0 1,0 0-1,-4-6 0,4 6-1,0 0 2,-11-2-1,11 2-1,0 0 0,-5-2 0,5 2 0,0 0 0,0 0 0,0 0 0,-10 2 0,10-2 0,0 0 0,0 0 1,-3 12-1,3-12 0,0 0 0,0 0 0,0 0 0,5 3 0,-5-3 0,0 0 0,0 0-1,9 0-2,-9 0-1,0 0-13,0 0-5,4-7-13,-4 7-26,3-13-20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13:43:55.331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482 1 35,'0'0'39,"0"0"-11,0 0-7,4 0-7,-4 0-2,0 0-3,0 0-1,0 0-2,0 0 0,0 0-1,0 0-1,0 0 0,-3 1-1,3-1-1,-12 2 1,7-2-2,5 0 1,-16 1 0,5-1 0,-1 0-1,3 0 0,-11 0 1,4 0-1,-4 0 0,2 0 0,-2-2 0,-9 1 0,2 0 0,-2 1 0,-3 0-1,1 0 1,-1 0 0,3 0 0,4 2-1,-2 3 2,7 2-2,5-4 0,3 3 0,4-2 0,8-4 1,-8 8-1,8-8 0,5 11 0,6-5 0,2 1 1,7 4-1,6-1 0,5 5 0,1-3 0,1 4 0,3-2 0,-4 0 0,-2 0 0,-4 0 0,-7-3 0,-4 3 1,-9-3-1,-1 3 0,-5 1 0,-11-1 0,-1 5 1,-8-3-1,-5 0 0,1 1 0,-5-2 0,-2 2-1,-1-6 1,2 3 0,2-6 0,5 4 0,0-3-1,6-1 1,4 0 0,5-3 0,8-5 1,-11 11-1,11-11 0,0 11 0,0-11 0,13 8 0,-1-3 0,-3-1 0,9 2 0,2-2 0,0 0 0,8-2 0,2 1 1,1-2-1,1 1 0,0-1 1,-2-1-1,3 0 0,-3 0 0,-4 0 1,2-2-1,-2 0 0,-8 0 0,0 2 0,-4-1 1,-2 0-1,-4 1 0,-8 0 0,9-1-1,-9 1 0,0 0-1,0 0-1,0 0-9,0 0-8,0 0-8,-3 0-18,-8 2-35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13:43:55.332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27 1 92,'0'0'49,"-1"9"-18,1-9-22,-10 7-1,10-7-1,-4 11-3,4-11 1,-4 13-2,-2-6 0,6 6-2,0-6 1,0 2-1,6 0 0,-4-2-1,-2-7 1,9 15-1,-9-15 0,10 5 0,-10-5-1,12 0-1,-6-1-2,-4-11-7,7 5-10,-7-4-11,0-3-24,-1-1-21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13:43:55.333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19 7 121,'0'0'41,"-14"-7"-16,14 7-15,-5 0-3,5 0-3,0 0-1,-4 7-2,4-7-1,0 0-1,6 9-4,-6-9-13,8 5-6,-8-5-17,15 3-27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6T21:25:14.56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31 4 94,'0'0'48,"0"0"-19,0 0-18,0 0-5,0 0 0,0 0-2,0 0-1,0 9-1,0-9 1,0 0-2,0 0 1,0 0 0,0 0-1,0 0 0,0 0 1,0 0-1,0 0 1,0 0-1,-4-5 0,4 5-1,0 0 2,-11-3-1,11 3-1,0 0 0,-6-2 0,6 2 0,0 0 0,0 0 0,0 0 0,-9 2 0,9-2 0,0 0 0,0 0 1,-3 12-1,3-12 0,0 0 0,0 0 0,0 0 0,5 4 0,-5-4 0,0 0 0,0 0-1,9 0-2,-9 0-1,0 0-13,0 0-5,4-8-13,-4 8-26,3-13-20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13:43:55.334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-1 0 96,'0'0'50,"8"4"-20,2-2-18,-10-2-3,16 2-3,-9-2-2,5 0-1,1-2-2,-4 2 1,3 0-2,-1 0 2,-4 0-2,-7 0-2,14 0 0,-14 0-3,9 0-13,-9 0-6,0 0-17,0 0-29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13:43:55.335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9 0 118,'-9'7'40,"9"-7"-14,11 8-18,-11-8-2,17 3-1,-3-3-2,-3 0-2,4 0 0,2 0-1,-1 0-1,-1-3-2,1 2-4,-4 0-11,0-4-10,2 2-23,-4-2-19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13:43:55.336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10 0 121,'0'0'41,"6"4"-16,-6 6-13,0-10-6,-9 18-2,6-7-1,1 3-2,0 0 1,2 1-2,0-2 0,0 2-2,4-3-1,-4-4-14,0-8-7,1 8-14,-1-8-31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13:43:55.337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216 85 67,'0'0'35,"0"0"-3,8-9-15,-8 9-3,0 0-4,2-9-3,-2 9-1,0 0-2,-2-11 1,2 11-2,-9-11 0,9 11 0,-13-10-1,6 5 0,-6-3 0,6 1-1,-7 4 0,-2-2 0,1 1 0,1 1 0,-3 3-1,3 0 1,-1 3-1,-1 0 1,2 3-1,7-3 1,-7 4-1,5 1 0,2 0 0,6-2 0,-1 2 0,2 4 0,2-3 0,1 3 0,3 0 0,5 3 0,1-4 0,2 3 0,-5-1 0,5 1 0,-1-1 2,1 1-2,-5-2 0,3 3 0,-1-4 0,-3 4 0,-1-5 1,-2 1-1,-2 0 1,-1-2-1,-2 2 1,0-4 0,0-7 0,-7 14-1,7-14 1,-13 10 0,6-8-1,-5 2 1,0-4-1,4 0 0,-6 0 1,0 0-1,2-2-1,4-2 1,-3 3-2,2-3-1,9 4-3,-9-4-6,9 4-9,0 0-8,0 0-26,0 6-24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13:43:55.338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16 1 85,'0'0'56,"0"0"-23,0 12-19,0-12-4,0 6-2,0-6-3,-8 16-1,3-8-1,5 8-1,-3-6 0,3 6-1,0-5 0,0 6 0,3-7-1,7 2 1,-4-6-1,-6-6 0,15 5 0,-15-5-2,17 0-2,-12-15-4,4 2-12,-3-3-5,2 1-18,-7-6-31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13:43:55.339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36 2 119,'-11'0'41,"4"-2"-15,-2 2-16,6 5-3,3-5-2,-5 13-1,5-13-3,-2 14-1,2-14-1,2 7-9,-2-7-10,9 1-7,-9-1-22,14-4-24</inkml:trace>
</inkml:ink>
</file>

<file path=ppt/ink/ink6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13:43:55.340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15 0 155,'0'0'28,"-10"1"-8,10-1-14,-4 11 0,4-2-3,0 3 1,4 3-2,6 1 0,-1 0 0,5 5-1,1-2-1,2-1 1,0 0-1,-3 0 0,2-3 0,-4 3 0,0-7 0,-5 4 0,2-7-1,-6 2 1,2-3-2,-5-7-2,10 3-6,-10-3-11,7-6-5,-1-8-17,-3 3-32</inkml:trace>
</inkml:ink>
</file>

<file path=ppt/ink/ink6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13:43:55.341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246 0 156,'0'0'28,"0"6"-12,-11 0-8,8 9-1,-6 0-3,1 7 1,-7-2-3,1 8 0,-4-1 0,-4 0-1,2 1 0,0-3-1,3-2 0,-6-2 0,5 3 0,1-7-2,3-4 2,5-1-2,0-4 0,9-8-4,0 0-9,5 0-6,8-6-11,4-9-26,6 2-21</inkml:trace>
</inkml:ink>
</file>

<file path=ppt/ink/ink6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13:43:55.342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19 0 134,'0'0'35,"-3"10"-11,0-2-15,3-8-4,-8 14 0,5-6-2,3 1-2,-1 3 0,1 1 0,0-1 0,3 1-1,4-1 1,-2 0-1,-1-3 0,-4-9-1,13 12 0,-13-12-5,16-5-12,-7-5-5,-3 0-14,4-9-32</inkml:trace>
</inkml:ink>
</file>

<file path=ppt/ink/ink6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13:43:55.343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26 0 156,'-10'2'28,"4"2"-9,6-4-15,-10 11-1,10-11-1,0 8-3,0-8-3,0 0-14,8 0-6,-8 0-13,8-5-31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6T21:25:17.94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482 1 35,'0'0'39,"0"0"-11,0 0-7,4 0-7,-4 0-2,0 0-3,0 0-1,0 0-2,0 0 0,0 0-1,0 0-1,0 0 0,-3 1-1,3-1-1,-12 2 1,7-2-2,5 0 1,-16 2 0,5-2 0,-1 0-1,3 0 0,-11 0 1,4 0-1,-3 0 0,0 0 0,0-3 0,-10 2 0,1 0 0,-2 1 0,-2 0-1,2 0 1,-2 0 0,3 0 0,4 2-1,-2 3 2,7 2-2,5-4 0,2 3 0,6-2 0,7-4 1,-8 8-1,8-8 0,5 11 0,5-5 0,4 1 1,6 4-1,6-1 0,4 5 0,2-3 0,2 4 0,1-2 0,-3 0 0,0 0 0,-6 0 0,-8-3 0,-3 3 1,-9-2-1,-1 1 0,-5 2 0,-11-2 0,-1 6 1,-8-3-1,-4 0 0,-2 2 0,-3-4 0,-1 4-1,-2-7 1,1 3 0,4-6 0,4 4 0,0-4-1,6 0 1,4 1 0,5-4 0,8-5 1,-11 10-1,11-10 0,0 12 0,0-12 0,12 8 0,1-4 0,-4 1 0,9 1 0,2-3 0,0 2 0,7-3 0,4 1 1,-1-2-1,2 1 0,0-1 1,0-1-1,0 0 0,-2 0 0,-4 0 1,2-2-1,-2 0 0,-8 0 0,0 2 0,-4-1 1,-2 0-1,-4 1 0,-8 0 0,9-1-1,-9 1 0,0 0-1,0 0-1,0 0-9,0 0-8,0 0-8,-3 0-18,-8 2-35</inkml:trace>
</inkml:ink>
</file>

<file path=ppt/ink/ink6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13:43:55.344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144 3 30,'0'0'30,"6"-5"-5,-6 5 0,0 0-6,0 0-3,0 0-3,0 0-2,0 0-3,0 0-2,0 0-1,0 0-1,0 7 0,0-7-2,-8 7 0,8-7-2,-12 9 2,1-1-1,5 1 0,-7-2 0,1 6-1,-1-3 1,2 0-1,-4 1 1,4-4-1,-2 0 1,7 0-1,-3-3 0,9-4 1,-7 3 0,7-3-1,0 0 0,-1 10 0,1-10 0,3 12 0,-3-12 0,11 8 1,-11-8-1,11 12 0,-2-8 1,2 0-1,-3-1 1,4 0-1,1 0 1,3 2 0,-4 1-1,-1-4 0,-2 3 0,1-3 1,-2 1-1,-8-3 0,12 6-1,-12-6 1,0 0-3,0 0-3,0 0-13,0 0-6,0 0-18,0 0-28</inkml:trace>
</inkml:ink>
</file>

<file path=ppt/ink/ink6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13:43:55.345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0 0 69,'0'0'57,"0"0"-21,0 0-23,4 5-4,-4-5-3,14 4 0,-6-3-2,7 3-1,-1 0 0,1 1-2,-1-1 1,1 0-1,-1 0 0,0 2-1,-8 0 1,5 0-1,-5-2 1,-6-4-1,12 11 0,-12-11 0,14 14-1,-14-14-1,16 10-16,-10-5-5,1-2-14,1 0-28</inkml:trace>
</inkml:ink>
</file>

<file path=ppt/ink/ink6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13:43:55.346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0 0 40,'0'0'39,"0"0"-4,0 0-12,0 0-8,0 0-1,0 0-5,0 0 0,0 0-4,0 8 0,0-8-2,0 0 0,0 0-1,0 10-1,0-10 1,4 9-1,-4-9-1,5 12 1,0-2 0,4 2 0,-3-1 0,6 4-1,1-3 1,0 3-1,-2-2 0,2 3 0,1-5 0,0 0 0,-2 0 0,-4-1 0,1-2 1,-3 0-1,-6-8 0,8 12 0,-8-12 0,0 0 0,1 9 0,-1-9-1,0 0-1,0 0-2,0 0-10,0-5-10,0 5-15,0-14-29</inkml:trace>
</inkml:ink>
</file>

<file path=ppt/ink/ink6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13:43:55.347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182 0 45,'0'0'61,"0"0"-15,-8 0-30,8 0-6,-6 3 0,4 6-2,-8-7-4,6 6 1,-6-2-2,3 6 0,-5-3-1,3 9 0,-1-5 0,-5 6-1,1 2 0,0-3 0,0-1 1,5 0-2,-5-3 1,3-2-1,6-4 0,5-8 0,-10 12-1,10-12-1,0 0-1,0 0-2,0 0-7,0 0-11,0 0-13,1-7-29</inkml:trace>
</inkml:ink>
</file>

<file path=ppt/ink/ink6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13:43:55.348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35 0 72,'0'0'57,"0"0"-21,-3 4-25,3-4-2,0 0-2,0 0-3,-6 10-1,6-10 0,-8 14 0,3-4-1,4 4-1,-1 1 1,-3 3-1,2-1 1,3 4-1,0-1-1,0-4 1,3-3-1,4-5-1,-7-8 0,15 6 0,-7-6-4,0-7-12,0-4-8,1-5-17,-3-2-31</inkml:trace>
</inkml:ink>
</file>

<file path=ppt/ink/ink6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13:43:55.349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33-1 102,'-8'0'49,"-1"0"-21,4 1-15,-6 1-8,11-2-2,0 0-1,0 0-3,0 0-4,0 0-13,10 3-11,-4-3-22,5-2-22</inkml:trace>
</inkml:ink>
</file>

<file path=ppt/ink/ink6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13:43:55.350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179 20 38,'0'0'58,"0"0"-25,0 0-14,0 0-4,0-9-4,0 9-3,0 0-2,0 0 0,-7-8-2,7 8-1,-14-1 0,14 1-1,-16 0 0,7 3 0,-3-1 0,3 2-1,-4 1 0,1-1 0,3 0 0,-5 3 0,0 0-1,3-1 1,3 0-1,-3 1 1,6 2-1,-2 0 0,3 0 0,1 0 0,3-1 1,0 0-1,0 2 0,2-1 0,1 1 0,5-1 0,-5 0 0,3-1 0,3 0 0,-1-1 0,3 1 0,2-5 0,2 4 0,-6-5 0,5 1 0,2-3 0,-3 1 0,3-1 0,-2 0 0,0 0 0,0-1 0,-5-2 0,2 2-1,0-2 0,-5 0-2,-6 3-2,12-8-12,-12 8-7,0 0-19,2-8-28</inkml:trace>
</inkml:ink>
</file>

<file path=ppt/ink/ink6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13:43:55.351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15 20 62,'-11'-4'59,"11"4"-20,0 0-26,-4 0-5,4 0-1,0 0-3,0 0 0,0 0-1,7 0 0,-7 0 0,17 0-2,-6-3 1,3 2 0,2-2-1,-3 2-1,3-1 0,-5 1 0,4 1-3,-4-1-6,0 1-12,-3-1-9,-8 1-26,12-3-23</inkml:trace>
</inkml:ink>
</file>

<file path=ppt/ink/ink6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13:43:55.352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113 79 74,'0'0'36,"0"-8"-9,0 8-9,0-11-6,0 11-4,0-11-2,0 11-1,0-14-1,0 14 0,-3-11-1,3 11-1,-10-11 1,10 11-1,-14-10 0,14 10-1,-16-3 0,10 3 1,-2 0-1,0 0-1,8 0 1,-14 8 0,14-8-1,-12 14 2,7-7-2,2 3 1,-4 2-1,4-2 0,-1 6 1,3-3-1,1-13 0</inkml:trace>
</inkml:ink>
</file>

<file path=ppt/ink/ink6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13:43:55.353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175 78 74,'0'0'36,"0"-8"-9,0 8-9,0-11-6,0 11-4,0-11-2,0 11-1,0-14-1,0 14 0,-3-10-1,3 10-1,-11-12 1,11 12-1,-14-9 0,14 9-1,-15-3 0,8 3 1,-2 0-1,2 0-1,7 0 1,-14 8 0,14-8-1,-13 14 2,9-8-2,1 5 1,-5 0-1,5 0 0,0 4 1,1-2-1,1 2 0,-4 2 1,5-1-1,0 1 0,0 2 0,0-2 0,0-2 0,5-2 0,-4 2 0,2-1 0,-1-5 1,-1 1-1,-1-10 0,4 14 1,-4-14-1,0 12 0,0-12 0,-5 8 2,5-8-2,-15 8 0,10-6 1,-6 0-1,7 1 0,-7 0-1,11-3 2,-12 7-1,12-7 0,0 0-1,-7 9 1,7-9 0,0 0 0,0 8 0,0-8 0,10 10 0,-10-10 0,7 10 0,-2-2 1,1 3-1,-4-3 0,-2 3 0,1 1 1,-1-3-2,2 4 2,-2-3-1,0 4 0,0-4 0,0 3 0,-2-4 0,1 3 0,-1 1 0,-4-4 0,4 0 0,2-9 1,-3 13-1,3-13 0,-1 10 0,1-10 0,0 0 0,3 9 0,-3-9-1,0 0 1,11 3-1,-11-3 0,0 0-3,9 8 0,-9-8-8,0 0-11,11-3-11,-11 3-30,0 0-17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6T21:25:18.49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27 1 92,'0'0'49,"-2"9"-18,2-9-22,-9 6-1,9-6-1,-5 12-3,5-12 1,-3 13-2,-3-6 0,6 5-2,0-4 1,0 0-1,6 3 0,-4-5-1,-2-6 1,9 15-1,-9-15 0,10 5 0,-10-5-1,12 0-1,-6-1-2,-4-11-7,7 5-10,-7-5-11,-1-1-24,1-2-21</inkml:trace>
</inkml:ink>
</file>

<file path=ppt/ink/ink6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13:43:55.354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21 125 76,'0'0'40,"0"0"-14,0 0-9,0 7-7,0-7-2,-1 10-2,1-10-2,0 11-1,0-4 1,1 6-2,2-5 0,5 2 0,-3-3 0,8 2-1,-6-4 1,7 0-1,-1-4 1,3-1 0,-1-1-1,1-5-1,-2-1 1,2-1 0,-4-3-1,-1-1 1,-2-1-1,-2 1 1,0-2-1,-5 2 0,-2-4 0,0 2 1,-9-1-1,1 1 0,-5-3 0,-1 6 1,0-2-1,-1 5 0,-1 1 0,0 2 0,2 3 1,3 2-1,-3 3 0,2 5 0,-1-2 1,5 5-1,-1 0 0,3 3 0,-2 1 0,5-1 0,0 2 0,1-3-1,2 1-1,0-5-4,3 1-14,-3-10-6,13 9-19,-4-7-31</inkml:trace>
</inkml:ink>
</file>

<file path=ppt/ink/ink6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13:43:55.355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59 0 110,'0'0'46,"-3"10"-19,-6-7-19,7 6-2,-2-1 0,-1 1-3,-4 1 0,6 1-1,-7-1 0,7-1-1,0-1-1,3-8 0,-8 7-1,8-7-1,0 0-6,0 0-13,6-12-9,-2-2-22,0-1-28</inkml:trace>
</inkml:ink>
</file>

<file path=ppt/ink/ink6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13:43:55.356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19-1 145,'0'0'32,"-3"0"-10,3 0-17,-6 5-1,6-5-1,-8 8-2,8-8-1,0 0-2,-2 13-7,2-13-12,0 0-9,0 0-26,5 3-20</inkml:trace>
</inkml:ink>
</file>

<file path=ppt/ink/ink6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13:43:55.357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16 110 5,'0'0'62,"0"0"-6,0 0-31,0 0-12,10 6-1,-10-6-3,0 0-1,7-6-3,-7 6-1,13-14-1,-6 7 0,1-4-2,0 0 1,1-1 0,2 0-1,-4 1 0,1-1 0,-3 4 0,-5 8 1,10-11-2,-10 11 1,0 0-1,0 0 0,-7 11 0,2-3 1,-4 5-1,4-1 0,-4 3 0,3 0 0,4 3 0,-2 0 0,1 0 0,3-2 0,0 1 0,0-6 0,0 3 0,0-5 0,3-1 0,-3-8 0,0 8 0,0-8-1,0 0 1,-6 7 0,6-7 0,-13 2 0,6-2 0,-3 0 0,4 0 0,-5 0 0,5 0 0,6 0 0,-14 0 0,14 0 0,0 0 0,0 0 0,0 0 0,-1 4 1,1-4-1,6 3 0,5-2 0,0 2 1,-1-2-1,4 0 0,3 1 0,-2-2 0,1 0 0,-1 2 1,-1-2-2,0 0 1,-5 0-1,-9 0-2,9 0-7,-9 0-11,0 0-10,0 0-22,-4-3-29</inkml:trace>
</inkml:ink>
</file>

<file path=ppt/ink/ink6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13:43:55.358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28 15 35,'0'0'59,"1"-9"-21,-1 9-15,0 0-9,12-2-4,-12 2-3,8-1-1,-8 1-2,12-3-1,-12 3 0,11 0-1,-11 0 0,10 3-1,-10-3 1,14 11-1,-14-11 0,14 12 0,-14-12-1,13 16 1,-8-8 0,1-1 0,-1 5-1,-2-3 1,-2 4-1,2-2 0,0 2 0,0-1 0,-3 1 0,2-1 1,-2-2-1,1 3 0,-1-3 0,0 1 1,0-4-1,2 3 0,-2 0 0,0-3 0,-2 0 0,2-7 0,-3 15 1,3-15-1,-9 9 0,9-9 0,-4 8 0,4-8 0,0 0 0,-6 10 0,6-10 0,0 0 0,0 11 0,0-11 1,0 0-1,6 10 0,-6-10 0,7 5 0,-7-5 0,12 5 0,-12-5 0,13 2 0,-13-2 0,6 3 2,-6-3-2,0 0 0,0 0 0,0 10 1,0-10-1,-6 7 0,6-7 0,-11 5 0,11-5 0,-11 7 1,11-7-1,-10 9 0,10-9 0,-9 8 0,9-8 0,-3 13 0,3-13 0,-2 10 0,2-10 1,0 16-1,0-7 0,2-2 0,-1 0 0,4 3 0,-4-2 1,2 1-2,-1 0 2,-2-1-2,3 0 1,-3 2 0,1-3 0,-1 2 1,-1 1-1,-2-1 1,-2 3-1,-4-4 0,1 4 0,-1 0 0,-4 0 1,-1 1-2,3-2 1,-2 3 0,2-3 0,-4-3-2,6 3-7,1-7-10,8-4-7,-14-3-16,13-7-34</inkml:trace>
</inkml:ink>
</file>

<file path=ppt/ink/ink6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13:43:55.359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36 0 10,'0'0'23,"0"0"-3,0 0-1,0 0-3,0 0 0,0 0 3,0 0-5,0 0-3,0 0-1,0 0-2,0 0-1,0 0-2,0 0 0,0 0-1,0 0-1,0 7-1,0-7 0,0 18 0,0-10 0,0 3 0,-3 0-1,1 1 0,2 1 1,-1-2-1,-1 1 0,-1 3 0,-1-3-1,3 1 1,-4-2 0,3 3-1,-3-3 1,3-1-1,-1-1 0,3-9 1,-5 15-1,5-15 0,0 11 0,0-11 0,0 0 0,0 0 0,0 0 0,0 0 0,0 0 0,0 0 0,3 1 0,-3-1 0,7-3 1,-7 3-1,8-14 0,-1 5 0,0-1 0,-1-5 0,4 2 0,-7-3 0,7-1 0,0 3 0,-3-4 1,1 6-1,0-5 0,1 6 0,0-1 0,1 3 0,-10 9 0,14-9 1,-14 9-1,13-4 1,-13 4-1,8 0 1,-8 0-1,0 0 0,10 7 1,-10-7-1,3 10 0,-3-10 1,5 16-1,-3-10 0,-2-6 1,3 18-1,-3-10 0,0 3 1,0 1-1,0-2 0,0 4 2,0-3-2,0 1 0,-2 1 0,1-2 1,-1-1-1,2-10 0,0 12 0,0-12 0,0 0-3,3 14 0,-3-14-8,0 0-10,14-10-7,-14 10-25,10-16-28</inkml:trace>
</inkml:ink>
</file>

<file path=ppt/ink/ink6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13:43:55.360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23 47 0,'0'0'15,"0"0"0,0 0 3,0-8-4,0 8 3,0 0 0,0 0 1,0 0-3,0 0-2,0 0-2,0-8-3,0 8-1,0 0-3,0 0 0,0 0-1,0 0-1,0 0 1,0 0-1,0 0 0,0 0-1,0 0 1,0 0 0,4 5-1,-4-5 1,0 0 0,1 12-1,-1-12 0,0 15 1,0-15-1,0 17-1,-1-9 2,-3 2-2,1 1 1,0-1-1,-1 0 0,1-1 0,3-9 0,-6 13 0,6-13 0,-4 8 0,4-8 0,0 0 0,0 0 0,0 0 0,0 0 0,0 0 1,0 0-1,0 0 0,0 0 0,0 0 0,0 0 0,0 0 0,5-7 0,-5 7 1,7-12-1,-6 4 0,6-1 0,1-3 0,-1 1 0,5-1 1,-3 0-1,3-1 0,0 2 1,-1-2-1,1 3 0,-1 1 1,-1 1-1,-2 3 0,-8 5 1,14-7-1,-14 7 0,8 0 0,-8 0 1,0 0-1,11 8 0,-11-8 1,7 14 0,-4-5-1,-1-2 1,3 2-1,-5 0 1,0 2-1,2 1 1,-2-3-1,0 1 0,0 2 1,0-3-1,-2 2 0,2-1 1,-2 1-1,-1-1 0,3-3 2,0-7-2,-2 14 0,2-14 0,-1 9 0,1-9 0,0 0-3,0 0-3,0 0-11,6-5-6,-6 5-15,4-17-30</inkml:trace>
</inkml:ink>
</file>

<file path=ppt/ink/ink6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13:43:55.361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23 0 104,'0'0'46,"4"8"-18,-4 3-19,0-11-1,-5 18-2,0-6-1,5 5-2,-2-3 0,2 3-1,0 0 0,0 4 0,0 1-1,3 3 0,1-2 2,1 7-3,-2-3 1,-1 2 0,-1-2-1,-1 1 1,0-2-1,0-1 0,-1-3 0,-1-2 0,-5-1 1,4-4-1,0 3-1,0-8 1,-1 4 0,-1-6 0,4 0 0,-1 1 1,2-9-1,-2 8 0,2-8 0,0 0 0,0 0 0,0 0 0,4 2-1,-4-2 1,11-9 1,-4-1-2,4-1 2,-1-2-1,2-2 0,1 0 0,2-4 0,0 0 0,1 2 0,-1 1 0,2-2 0,-6 1 0,4 2 0,-2 3 0,-3-1 0,-2 7 1,-8 6-1,10-11 0,-10 11 1,0 0-1,-5 4 1,5-4-1,-16 15 0,8-4 1,-4 1-1,-1-2 0,3 2 1,-3-1-1,1-1 0,4 1 0,0-4 0,8-7 0,-10 11 0,10-11 0,0 10 0,0-10 0,0 0 0,3 9 0,-3-9 0,15 6 0,-15-6 0,13 9 0,-13-9 0,17 6 0,-17-6 0,11 13 0,-11-13 0,13 15 0,-13-15 0,12 14 0,-12-14 0,5 12 0,-5-12 0,10 9 0,-10-9-2,8 2 0,-8-2-7,12 4-4,-7-3-9,-5-1-10,13-1-26,-13 1-28</inkml:trace>
</inkml:ink>
</file>

<file path=ppt/ink/ink6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13:43:58.978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7 10 8,'0'0'7,"0"0"-2,0 0-2,-7-10-3,7 10-3,0 0-4,0 0-1</inkml:trace>
</inkml:ink>
</file>

<file path=ppt/ink/ink6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13:43:58.979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15 18 67,'0'0'49,"0"0"-20,0 0-8,0 0-9,0 0-3,0 0-2,0 0-1,-3-9-1,3 9-2,0 0 0,0 0 0,-5 4-1,5-4 0,-3 14 0,3-5 1,-3 3-2,3 2 0,0 2 0,0 3 0,0-3-1,0 5 1,0-1 0,3-4-1,-3 1 1,0-2-1,0-3 0,0-2 0,0-1 0,0-9 1,0 6-1,0-6 0,0 0 1,0 0-1,0 0 0,0 0 0,-3-7 1,3-4-1,0 2 0,0-2 0,0-6 0,6-1 0,-3 1 0,7-4 0,-4 0 0,3 2 0,-1-1 0,3 4 1,-1 1-1,0 3 0,0 1 1,0 3-1,-1 4 0,0 3 0,-1 1 1,3 1-1,-4 4 0,3 6 1,-1 1-1,-1 2 0,-2 1 1,1 3-1,-2-3 0,-2 4 0,2 0 0,-2-3 1,-3-2-1,0-2 0,0-1 0,0-4 0,0-7 0,0 11 1,0-11-1,0 0 0,0 0 1,1-11-1,1 4 0,-1-1 0,2-6 0,2 2 1,-2-3-1,2-1-1,-1-2 2,6 1-1,-4 1 0,5 1-1,-2 0 2,-1 5-1,2 2 0,-3 2 0,2 6 0,-3 0 0,2 3 0,-8-3 0,13 16 1,-5-7-1,0 4 0,-2 0 1,0-1-1,2 3 0,-5 0 1,0 1-1,0-4 0,0 2 1,-3-3-1,0-1 0,0 1 0,0-11 0,0 11 0,0-11 1,0 0-2,0 0 1,0 0-1,-11 7-1,11-7-4,0 0-8,2-8-7,3 2-3,4-3-16,2-3-33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6T21:25:18.66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19 7 121,'0'0'41,"-14"-7"-16,14 7-15,-5 0-3,5 0-3,0 0-1,-4 7-2,4-7-1,0 0-1,6 9-4,-6-9-13,8 4-6,-8-4-17,16 4-27</inkml:trace>
</inkml:ink>
</file>

<file path=ppt/ink/ink6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13:43:58.980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150 44 177,'0'0'23,"0"-12"-4,0 12-13,-6-9-1,6 9-1,-6-9-1,6 9-1,-16-10 0,9 8-1,-4 2 0,2 0 0,-5 8-1,2 3 0,-1 2 0,1 4 1,-2 5-1,2-2 0,3 1 0,1-1 0,8-1 0,0-5 0,5-1 0,9-6 0,2-2 0,8-5 1,-3-1-1,5-7 0,-3-3 0,3-3 0,-8 0 0,-1-2 0,-5-1 0,-4 2 0,-2 3 0,-6 5 0,0 7 0,-8-4 0,1 4 0,-2 7 0,2 6 0,0 2 0,4 1 0,1-2 1,2 0-1,0-2 0,6-2 0,4-1 0,2-3 0,-6 1 0,6-5 0,-1 0-2,-2 0 0,0-2-2,7 0-9,-10-4-7,5-2-4,-4-4-12,6 0-29</inkml:trace>
</inkml:ink>
</file>

<file path=ppt/ink/ink6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13:43:58.981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-1 1 180,'0'5'23,"0"4"-4,0-9-14,4 15 0,4-6-2,1 3 0,2 0-1,4 1 0,-2 1-1,-1-2 0,3 2-1,0-1 1,-3-2-1,-1-3 0,-2-1-2,-9-7 0,16 9-2,-16-9-11,0 0-5,6-10-5,-4 3-11,-2-5-33</inkml:trace>
</inkml:ink>
</file>

<file path=ppt/ink/ink6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13:43:58.982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148 7 172,'-6'-9'25,"6"9"-5,-11 0-13,8 8 0,-8-4-2,7 9-2,-7 0 0,2 7-1,-2 0 0,0-1-1,-1 1 0,-1 1 0,4 1-1,-5-6 0,4 1-2,2-9-2,2 5-10,6-13-7,0 0-3,0 0-11,0-9-35</inkml:trace>
</inkml:ink>
</file>

<file path=ppt/ink/ink6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13:43:58.983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458 8 79,'0'0'53,"0"0"-20,9 0-17,-9 0-3,0 0-4,0 0-3,0 0-2,0-6 0,0 6-2,0 0 1,-9-2-1,9 2-1,-8 0 0,-3 0 0,1 0-1,0 1 1,-3 2 0,-1 1 0,-1-1 1,-4-1-1,3 2 0,-7-1 0,1-2 0,1 1 0,-7 2-1,-1-3 1,2 2-1,2-1 1,-2 0-1,7 0 0,-3 0 0,6-1 0,5 1 1,5-2-1,7 0 0,-11 3 0,11-3 0,0 0 0,0 0 0,0 0 0,9 6 0,5-2 0,3 2 0,-1 3 0,7-2 0,3 2 1,3 2-1,-6 2 0,2-1 0,-6 1 0,-2-1 0,-5 0 0,-4-1 1,-2 0-1,-4 2 0,-2-4 1,-3 5-1,-8-5 0,0 3 1,1 0-1,-6 3 0,-5-2 0,3 4 0,-4-2 0,-2 2 0,1 2 0,-2-2 0,3 0 0,-1-1 0,3-2 0,3-2 0,3-1 0,4-3 0,10-8 0,-10 15 0,10-15 0,-1 8 0,1-8 0,0 0 0,6 10 0,5-8 0,2 1 0,4-2 0,2-1 0,3 0 1,4 0-1,3 0 0,2 0 1,-1 0-1,-4 0 0,2-1 0,-2-2 1,-5 0-1,2 1 0,-4 0 1,-4-1-1,-6 1 0,3 1 0,-1-1 0,-11 2 0,12-1 0,-12 1 1,0 0-1,6-2 0,-6 2-1,0 0-1,0 0-4,0 0-9,3-10-5,-3 10-6,2-14-13,4 3-36</inkml:trace>
</inkml:ink>
</file>

<file path=ppt/ink/ink6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13:43:58.984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6 14 35,'0'0'39,"0"0"-1,11-7-10,-11 7-10,0 0-7,1-8-2,-1 8-3,0 0-2,0 0 0,0 0-2,0 0 0,0 0 0,0 0 0,0 0 0,0 0-1,-7 6 1,7-6-1,-5 15-1,3-7 1,-1 6 0,3-2 0,0 3-1,-1-3 1,1 1-1,0-2 1,1-2-1,1 1 1,-2-10-1,11 10 1,-11-10-1,9 5 0,-9-5 0,11-2-1,-11 2 0,13-12-3,-8 7-7,1-5-9,0-3-10,-1 0-22,-2-2-19</inkml:trace>
</inkml:ink>
</file>

<file path=ppt/ink/ink6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13:43:58.985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14 16 69,'-9'-4'55,"9"4"-18,0 0-22,-9-5-3,9 5-4,0 0-2,0 0-3,0 0-1,0 0-1,0 0 1,0 0-2,0 0-1,0 0-1,0 0-6,0 0-10,0 0-8,6-7-15,-6 7-28</inkml:trace>
</inkml:ink>
</file>

<file path=ppt/ink/ink6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13:43:58.986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3 0 28,'-6'9'53,"6"-9"-3,0 0-30,0 0-4,3 8-5,-3-8-3,11 2-2,-11-2-2,9 0 0,-9 0-2,17 3-1,-10 0 1,6-1-1,-7-2 0,6 2-1,-7-1 1,5-1-1,-10 0 0,10 0-2,-10 0-4,9 0-13,-9 0-7,0 0-17,0 0-24</inkml:trace>
</inkml:ink>
</file>

<file path=ppt/ink/ink6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13:43:58.987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-1 6 65,'0'0'54,"0"8"-16,0-8-21,0 0-7,5 7-2,-5-7-3,14-1-2,-14 1 0,17-7-1,-7 3-1,-4 3-1,5 1 0,-6-1-1,6 1-2,-11 0-3,13-2-12,-13 2-8,10-4-20,-10 4-17</inkml:trace>
</inkml:ink>
</file>

<file path=ppt/ink/ink6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13:43:58.988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3 0 88,'0'0'50,"0"0"-25,0 0-10,0 0-4,0 0-4,0 3-1,0 5-2,-1 1-2,1 1 1,-2 3-1,2 3 0,0-1-1,0 1 0,0 0 0,0-3-1,0 2 0,2-8-1,-1 3-3,-1-10-11,0 0-6,4-3-11,2-11-25,-4 2-21</inkml:trace>
</inkml:ink>
</file>

<file path=ppt/ink/ink6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13:43:58.989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196 114 13,'0'0'15,"0"0"-3,0 0 1,0 0-4,0 0 3,0 0-1,0 0 0,0 0-1,0 0 3,0 0-3,8 0-1,-8 0-1,0 0-2,0 0 0,3-6-1,-3 6 0,0 0-1,8-13-1,-8 13 0,6-12 0,-6 12 0,2-12 0,-2 12 0,0-11-1,0 11 1,-2-13-1,2 13 0,-8-15 1,8 15-2,-15-14 1,15 14 0,-16-10-1,9 6 0,-4 1 0,5 3 0,-7 0-1,2 1 1,4 2-1,-6 3 1,1-2-1,4 3 0,-6 0 0,4 1 0,-3 2 0,6 0 0,-3 0 0,2 2 1,-3 0-1,7 2 0,-6-1 0,6 1 0,2-1 0,1 4 0,1-2 0,0 3 1,1-4-1,2 1 0,4 1 0,0-3 0,1 1 0,3-4 0,-1-2 0,-3 0 0,4-1 0,1-3 0,-4 2 0,3-3 0,-2-3 0,0 1 0,2-1 1,-3 0-1,3-1 0,-4-2 0,3-2 0,2 0 0,-4 1-1,2-2 0,4 0-2,-6-5-4,3 4-11,2-1-7,-4-2-15,3-1-26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6T21:25:18.94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0 96,'0'0'50,"8"3"-20,2-1-18,-10-2-3,16 1-3,-9-1-2,6 0-1,-1-2-2,-3 2 1,3 0-2,-1 0 2,-3 0-2,-8 0-2,14 0 0,-14 0-3,9 0-13,-9 0-6,0 0-17,0 0-29</inkml:trace>
</inkml:ink>
</file>

<file path=ppt/ink/ink6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13:43:58.990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16-1 18,'0'0'44,"0"0"-10,0 0-6,0 0-6,0 0-9,3 7-3,-3-7-2,0 0-1,-1 7-3,1-7 0,-3 10 0,3-2-2,0-8 0,-5 12 0,5-12-1,-3 15 0,3-15 0,-6 10 0,6-10-1,0 9 0,0-9 1,0 0-1,6 7 0,-6-7 0,4 9 0,-4-9 1,7 6-1,-7-6 1,9 4 0,-9-4-1,14 0 1,-14 0-1,9 0 1,-9 0-1,13-8-1,-4 2 0,0 4-7,-1-5-10,-1-4-7,3 2-16,-4-3-24</inkml:trace>
</inkml:ink>
</file>

<file path=ppt/ink/ink6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13:43:58.991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28-1 104,'-12'1'44,"12"-1"-18,0 0-18,-12 9-1,12-9-1,0 0-2,0 0-2,0 0 0,-1 7 0,1-7-3,0 0 0,0 0-5,0 5-9,0-5-8,0 0-15,8 2-23</inkml:trace>
</inkml:ink>
</file>

<file path=ppt/ink/ink6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13:43:58.992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7 0 74,'0'0'50,"0"0"-18,-3 3-19,3-3-1,-5 9-5,5-9-1,0 13-1,0-13-1,12 18-1,-3-5-1,1 6 0,0-2-1,4 3 0,0 1 0,1-1 1,1 0-2,-1-2 1,-4-4 0,3-1-1,-2 0 1,0-4-1,-4 0 0,0-4 0,-8-5 0,9 7 0,-9-7-2,0 0-2,9 4-12,-9-4-6,2-6-10,-2-1-25,1-5-18</inkml:trace>
</inkml:ink>
</file>

<file path=ppt/ink/ink6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13:43:58.993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239 0 106,'-9'2'44,"9"-2"-18,-8 12-16,-2-8-3,5 7 0,-6-4-2,7 4-2,-9 1 0,2 4 0,1-3-1,-4 3 0,-2 0-1,1 1 0,-1 2 1,-1-3-2,2 0 1,-2-3-1,2 1 0,1-4-1,5-1-2,-1-4 0,10-5-6,0 0-10,0 0-6,0 0-17,0 0-29</inkml:trace>
</inkml:ink>
</file>

<file path=ppt/ink/ink6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13:43:58.994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20 1 57,'-2'12'49,"2"-12"-9,-4 6-29,4-6-1,-10 7-2,10-7 0,-3 11-1,3-1-2,0-10-1,0 14-1,2-4-2,1 0 1,5-1 0,-5 4-1,3-6-1,3 3 2,1-4-2,-2-4-2,4 2-3,-4-4-13,3-5-6,-2-4-16,-1-3-24</inkml:trace>
</inkml:ink>
</file>

<file path=ppt/ink/ink6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13:43:58.995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27 2 152,'-14'-2'26,"14"2"-5,-8 0-17,8 0-1,0 0-1,-5 6 0,5-6-2,0 7-3,0-7-10,0 0-8,0 8-10,0-8-23,0 0-19</inkml:trace>
</inkml:ink>
</file>

<file path=ppt/ink/ink6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13:43:58.996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160 27 28,'0'0'41,"4"4"-6,-4-4-10,0 0-8,0 0-5,0 0-2,0 0-3,2-5-1,-2 5-2,0 0 0,0-9-1,0 9 1,-3-8-2,3 8 0,-13-2 1,7-2-1,-3 4-1,0-3 0,-2 3 0,-2 0 0,5 0 0,-3 0-1,-3 1 1,1 1-1,4 2 1,0-1 0,1 3-1,0 0 0,2 3 2,6-9-2,-11 16 0,7-6 0,4-2 1,0 5-1,0-3 0,6 4 0,6-4 0,-1 4 0,6-1 0,0 4 0,3-4 0,0 4 0,2-7 0,-2 5 1,-3-3-1,-2 0 0,-4-4 1,-11-8-1,11 15 1,-11-8 0,-3 0-1,-5 2 2,1-3-1,-7 0 0,1-1-1,-5-1 0,0 1 0,0-5 1,4 0-1,-3 0 0,3 0 0,4-1 0,0-3-1,10 4 1,-9-6-2,9 6-1,5-7-2,5 3-10,3-4-8,1-1-11,4 1-25,2-5-19</inkml:trace>
</inkml:ink>
</file>

<file path=ppt/ink/ink6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13:43:58.997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16 0 118,'0'11'40,"0"-2"-14,0-9-16,-6 18-4,0-9 0,5 1-2,1-10-2,-3 14-1,3-14 1,0 0-2,0 0 0,0 0-2,0 0-3,0 0-10,4-13-8,-1 3-13,3-3-24,0-2-14</inkml:trace>
</inkml:ink>
</file>

<file path=ppt/ink/ink6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13:43:58.998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35 22 119,'2'-14'39,"-2"14"-14,0 0-15,-2-9-4,2 9 0,0 0-2,-3 4-1,3-4 0,-8 17-1,5-2-1,2 3 0,1 3 0,-6 4 1,4 2-2,1 1 1,-2 2 0,3 1-1,-2-1 1,1 1-1,1-3 1,-3 2-1,3-5 0,-2-1 0,2-1 0,0-4 0,0-4 0,5 0 0,-4-7 0,-1-8 0,11 13 0,-11-13 0,15 3 0,-7-3 0,2-3 0,-2-3 0,2-1-1,1 0 0,-2 1-3,0-6-3,0 2-10,-1-2-8,-5 2-12,0-4-30</inkml:trace>
</inkml:ink>
</file>

<file path=ppt/ink/ink6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13:43:58.999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22 29 142,'-11'0'33,"11"0"-12,-11-3-13,11 3-2,8-5-1,3 2-2,1-2-1,2 3 1,3-2-2,1 1 0,4 1-1,-2 1 0,-3 1-1,0 0-1,0 0-3,-4 1-10,1 4-6,-1-1-10,-3 1-25,1 1-20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6T21:25:19.18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9 0 118,'-9'8'40,"9"-8"-14,11 7-18,-11-7-2,17 3-1,-3-3-2,-3 0-2,4 0 0,2 0-1,-1 0-1,-1-3-2,1 2-4,-4-1-11,0-1-10,2 0-23,-4-3-19</inkml:trace>
</inkml:ink>
</file>

<file path=ppt/ink/ink6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13:43:59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31 4 94,'0'0'48,"0"0"-19,0 0-18,0 0-5,0 0 0,0 0-2,0 0-1,0 9-1,0-9 1,0 0-2,0 0 1,0 0 0,0 0-1,0 0 0,0 0 1,0 0-1,0 0 1,0 0-1,-4-6 0,4 6-1,0 0 2,-11-2-1,11 2-1,0 0 0,-5-2 0,5 2 0,0 0 0,0 0 0,0 0 0,-10 2 0,10-2 0,0 0 0,0 0 1,-3 12-1,3-12 0,0 0 0,0 0 0,0 0 0,5 3 0,-5-3 0,0 0 0,0 0-1,9 0-2,-9 0-1,0 0-13,0 0-5,4-7-13,-4 7-26,3-13-20</inkml:trace>
</inkml:ink>
</file>

<file path=ppt/ink/ink6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13:43:59.001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482 1 35,'0'0'39,"0"0"-11,0 0-7,4 0-7,-4 0-2,0 0-3,0 0-1,0 0-2,0 0 0,0 0-1,0 0-1,0 0 0,-3 1-1,3-1-1,-12 2 1,7-2-2,5 0 1,-16 1 0,5-1 0,-1 0-1,3 0 0,-11 0 1,4 0-1,-4 0 0,2 0 0,-2-2 0,-9 1 0,2 0 0,-2 1 0,-3 0-1,1 0 1,-1 0 0,3 0 0,4 2-1,-2 3 2,7 2-2,5-4 0,3 3 0,4-2 0,8-4 1,-8 8-1,8-8 0,5 11 0,6-5 0,2 1 1,7 4-1,6-1 0,5 5 0,1-3 0,1 4 0,3-2 0,-4 0 0,-2 0 0,-4 0 0,-7-3 0,-4 3 1,-9-3-1,-1 3 0,-5 1 0,-11-1 0,-1 5 1,-8-3-1,-5 0 0,1 1 0,-5-2 0,-2 2-1,-1-6 1,2 3 0,2-6 0,5 4 0,0-3-1,6-1 1,4 0 0,5-3 0,8-5 1,-11 11-1,11-11 0,0 11 0,0-11 0,13 8 0,-1-3 0,-3-1 0,9 2 0,2-2 0,0 0 0,8-2 0,2 1 1,1-2-1,1 1 0,0-1 1,-2-1-1,3 0 0,-3 0 0,-4 0 1,2-2-1,-2 0 0,-8 0 0,0 2 0,-4-1 1,-2 0-1,-4 1 0,-8 0 0,9-1-1,-9 1 0,0 0-1,0 0-1,0 0-9,0 0-8,0 0-8,-3 0-18,-8 2-35</inkml:trace>
</inkml:ink>
</file>

<file path=ppt/ink/ink6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13:43:59.002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27 1 92,'0'0'49,"-1"9"-18,1-9-22,-10 7-1,10-7-1,-4 11-3,4-11 1,-4 13-2,-2-6 0,6 6-2,0-6 1,0 2-1,6 0 0,-4-2-1,-2-7 1,9 15-1,-9-15 0,10 5 0,-10-5-1,12 0-1,-6-1-2,-4-11-7,7 5-10,-7-4-11,0-3-24,-1-1-21</inkml:trace>
</inkml:ink>
</file>

<file path=ppt/ink/ink6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13:43:59.003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19 7 121,'0'0'41,"-14"-7"-16,14 7-15,-5 0-3,5 0-3,0 0-1,-4 7-2,4-7-1,0 0-1,6 9-4,-6-9-13,8 5-6,-8-5-17,15 3-27</inkml:trace>
</inkml:ink>
</file>

<file path=ppt/ink/ink6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13:43:59.004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-1 0 96,'0'0'50,"8"4"-20,2-2-18,-10-2-3,16 2-3,-9-2-2,5 0-1,1-2-2,-4 2 1,3 0-2,-1 0 2,-4 0-2,-7 0-2,14 0 0,-14 0-3,9 0-13,-9 0-6,0 0-17,0 0-29</inkml:trace>
</inkml:ink>
</file>

<file path=ppt/ink/ink6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13:43:59.005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9 0 118,'-9'7'40,"9"-7"-14,11 8-18,-11-8-2,17 3-1,-3-3-2,-3 0-2,4 0 0,2 0-1,-1 0-1,-1-3-2,1 2-4,-4 0-11,0-4-10,2 2-23,-4-2-19</inkml:trace>
</inkml:ink>
</file>

<file path=ppt/ink/ink6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13:43:59.006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10 0 121,'0'0'41,"6"4"-16,-6 6-13,0-10-6,-9 18-2,6-7-1,1 3-2,0 0 1,2 1-2,0-2 0,0 2-2,4-3-1,-4-4-14,0-8-7,1 8-14,-1-8-31</inkml:trace>
</inkml:ink>
</file>

<file path=ppt/ink/ink6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13:43:59.007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216 85 67,'0'0'35,"0"0"-3,8-9-15,-8 9-3,0 0-4,2-9-3,-2 9-1,0 0-2,-2-11 1,2 11-2,-9-11 0,9 11 0,-13-10-1,6 5 0,-6-3 0,6 1-1,-7 4 0,-2-2 0,1 1 0,1 1 0,-3 3-1,3 0 1,-1 3-1,-1 0 1,2 3-1,7-3 1,-7 4-1,5 1 0,2 0 0,6-2 0,-1 2 0,2 4 0,2-3 0,1 3 0,3 0 0,5 3 0,1-4 0,2 3 0,-5-1 0,5 1 0,-1-1 2,1 1-2,-5-2 0,3 3 0,-1-4 0,-3 4 0,-1-5 1,-2 1-1,-2 0 1,-1-2-1,-2 2 1,0-4 0,0-7 0,-7 14-1,7-14 1,-13 10 0,6-8-1,-5 2 1,0-4-1,4 0 0,-6 0 1,0 0-1,2-2-1,4-2 1,-3 3-2,2-3-1,9 4-3,-9-4-6,9 4-9,0 0-8,0 0-26,0 6-24</inkml:trace>
</inkml:ink>
</file>

<file path=ppt/ink/ink6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13:43:59.008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16 1 85,'0'0'56,"0"0"-23,0 12-19,0-12-4,0 6-2,0-6-3,-8 16-1,3-8-1,5 8-1,-3-6 0,3 6-1,0-5 0,0 6 0,3-7-1,7 2 1,-4-6-1,-6-6 0,15 5 0,-15-5-2,17 0-2,-12-15-4,4 2-12,-3-3-5,2 1-18,-7-6-31</inkml:trace>
</inkml:ink>
</file>

<file path=ppt/ink/ink6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13:43:59.009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36 2 119,'-11'0'41,"4"-2"-15,-2 2-16,6 5-3,3-5-2,-5 13-1,5-13-3,-2 14-1,2-14-1,2 7-9,-2-7-10,9 1-7,-9-1-22,14-4-24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6T21:25:19.41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10 0 121,'0'0'41,"6"4"-16,-6 6-13,0-10-6,-9 17-2,6-6-1,1 4-2,0-1 1,2 0-2,0-1 0,0 1-2,4-2-1,-4-3-14,0-9-7,1 8-14,-1-8-31</inkml:trace>
</inkml:ink>
</file>

<file path=ppt/ink/ink6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13:43:59.010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15 0 155,'0'0'28,"-10"1"-8,10-1-14,-4 11 0,4-2-3,0 3 1,4 3-2,6 1 0,-1 0 0,5 5-1,1-2-1,2-1 1,0 0-1,-3 0 0,2-3 0,-4 3 0,0-7 0,-5 4 0,2-7-1,-6 2 1,2-3-2,-5-7-2,10 3-6,-10-3-11,7-6-5,-1-8-17,-3 3-32</inkml:trace>
</inkml:ink>
</file>

<file path=ppt/ink/ink6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13:43:59.011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246 0 156,'0'0'28,"0"6"-12,-11 0-8,8 9-1,-6 0-3,1 7 1,-7-2-3,1 8 0,-4-1 0,-4 0-1,2 1 0,0-3-1,3-2 0,-6-2 0,5 3 0,1-7-2,3-4 2,5-1-2,0-4 0,9-8-4,0 0-9,5 0-6,8-6-11,4-9-26,6 2-21</inkml:trace>
</inkml:ink>
</file>

<file path=ppt/ink/ink6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13:43:59.012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19 0 134,'0'0'35,"-3"10"-11,0-2-15,3-8-4,-8 14 0,5-6-2,3 1-2,-1 3 0,1 1 0,0-1 0,3 1-1,4-1 1,-2 0-1,-1-3 0,-4-9-1,13 12 0,-13-12-5,16-5-12,-7-5-5,-3 0-14,4-9-32</inkml:trace>
</inkml:ink>
</file>

<file path=ppt/ink/ink6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13:43:59.013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26 0 156,'-10'2'28,"4"2"-9,6-4-15,-10 11-1,10-11-1,0 8-3,0-8-3,0 0-14,8 0-6,-8 0-13,8-5-31</inkml:trace>
</inkml:ink>
</file>

<file path=ppt/ink/ink6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13:43:59.014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144 3 30,'0'0'30,"6"-5"-5,-6 5 0,0 0-6,0 0-3,0 0-3,0 0-2,0 0-3,0 0-2,0 0-1,0 0-1,0 7 0,0-7-2,-8 7 0,8-7-2,-12 9 2,1-1-1,5 1 0,-7-2 0,1 6-1,-1-3 1,2 0-1,-4 1 1,4-4-1,-2 0 1,7 0-1,-3-3 0,9-4 1,-7 3 0,7-3-1,0 0 0,-1 10 0,1-10 0,3 12 0,-3-12 0,11 8 1,-11-8-1,11 12 0,-2-8 1,2 0-1,-3-1 1,4 0-1,1 0 1,3 2 0,-4 1-1,-1-4 0,-2 3 0,1-3 1,-2 1-1,-8-3 0,12 6-1,-12-6 1,0 0-3,0 0-3,0 0-13,0 0-6,0 0-18,0 0-28</inkml:trace>
</inkml:ink>
</file>

<file path=ppt/ink/ink6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13:43:59.015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0 0 69,'0'0'57,"0"0"-21,0 0-23,4 5-4,-4-5-3,14 4 0,-6-3-2,7 3-1,-1 0 0,1 1-2,-1-1 1,1 0-1,-1 0 0,0 2-1,-8 0 1,5 0-1,-5-2 1,-6-4-1,12 11 0,-12-11 0,14 14-1,-14-14-1,16 10-16,-10-5-5,1-2-14,1 0-28</inkml:trace>
</inkml:ink>
</file>

<file path=ppt/ink/ink6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13:43:59.016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0 0 40,'0'0'39,"0"0"-4,0 0-12,0 0-8,0 0-1,0 0-5,0 0 0,0 0-4,0 8 0,0-8-2,0 0 0,0 0-1,0 10-1,0-10 1,4 9-1,-4-9-1,5 12 1,0-2 0,4 2 0,-3-1 0,6 4-1,1-3 1,0 3-1,-2-2 0,2 3 0,1-5 0,0 0 0,-2 0 0,-4-1 0,1-2 1,-3 0-1,-6-8 0,8 12 0,-8-12 0,0 0 0,1 9 0,-1-9-1,0 0-1,0 0-2,0 0-10,0-5-10,0 5-15,0-14-29</inkml:trace>
</inkml:ink>
</file>

<file path=ppt/ink/ink6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13:43:59.017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182 0 45,'0'0'61,"0"0"-15,-8 0-30,8 0-6,-6 3 0,4 6-2,-8-7-4,6 6 1,-6-2-2,3 6 0,-5-3-1,3 9 0,-1-5 0,-5 6-1,1 2 0,0-3 0,0-1 1,5 0-2,-5-3 1,3-2-1,6-4 0,5-8 0,-10 12-1,10-12-1,0 0-1,0 0-2,0 0-7,0 0-11,0 0-13,1-7-29</inkml:trace>
</inkml:ink>
</file>

<file path=ppt/ink/ink6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13:43:59.018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35 0 72,'0'0'57,"0"0"-21,-3 4-25,3-4-2,0 0-2,0 0-3,-6 10-1,6-10 0,-8 14 0,3-4-1,4 4-1,-1 1 1,-3 3-1,2-1 1,3 4-1,0-1-1,0-4 1,3-3-1,4-5-1,-7-8 0,15 6 0,-7-6-4,0-7-12,0-4-8,1-5-17,-3-2-31</inkml:trace>
</inkml:ink>
</file>

<file path=ppt/ink/ink6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13:43:59.019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33-1 102,'-8'0'49,"-1"0"-21,4 1-15,-6 1-8,11-2-2,0 0-1,0 0-3,0 0-4,0 0-13,10 3-11,-4-3-22,5-2-22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6T21:25:25.44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215 85 67,'0'0'35,"0"0"-3,8-9-15,-8 9-3,0 0-4,1-9-3,-1 9-1,0 0-2,-1-11 1,1 11-2,-9-11 0,9 11 0,-13-10-1,6 5 0,-6-3 0,6 1-1,-7 4 0,-1-2 0,-1 1 0,2 1 0,-2 3-1,2 0 1,-2 3-1,1 0 1,1 3-1,7-3 1,-7 4-1,5 1 0,2 0 0,6-2 0,-1 2 0,2 4 0,2-3 0,1 3 0,3 0 0,5 2 0,1-2 0,2 2 0,-5-1 0,5 1 0,-2-2 2,2 2-2,-5-1 0,4 2 0,-3-5 0,-2 6 0,0-7 1,-4 3-1,-1-2 1,-1-1-1,-2 3 1,0-5 0,0-7 0,-6 13-1,6-13 1,-14 10 0,8-7-1,-7 0 1,1-3-1,5 0 0,-7 0 1,0 0-1,2-2-1,4-2 1,-3 3-2,2-2-1,9 3-3,-9-4-6,9 4-9,0 0-8,0 0-26,0 5-24</inkml:trace>
</inkml:ink>
</file>

<file path=ppt/ink/ink6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13:43:59.020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179 20 38,'0'0'58,"0"0"-25,0 0-14,0 0-4,0-9-4,0 9-3,0 0-2,0 0 0,-7-8-2,7 8-1,-14-1 0,14 1-1,-16 0 0,7 3 0,-3-1 0,3 2-1,-4 1 0,1-1 0,3 0 0,-5 3 0,0 0-1,3-1 1,3 0-1,-3 1 1,6 2-1,-2 0 0,3 0 0,1 0 0,3-1 1,0 0-1,0 2 0,2-1 0,1 1 0,5-1 0,-5 0 0,3-1 0,3 0 0,-1-1 0,3 1 0,2-5 0,2 4 0,-6-5 0,5 1 0,2-3 0,-3 1 0,3-1 0,-2 0 0,0 0 0,0-1 0,-5-2 0,2 2-1,0-2 0,-5 0-2,-6 3-2,12-8-12,-12 8-7,0 0-19,2-8-28</inkml:trace>
</inkml:ink>
</file>

<file path=ppt/ink/ink6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13:43:59.021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15 20 62,'-11'-4'59,"11"4"-20,0 0-26,-4 0-5,4 0-1,0 0-3,0 0 0,0 0-1,7 0 0,-7 0 0,17 0-2,-6-3 1,3 2 0,2-2-1,-3 2-1,3-1 0,-5 1 0,4 1-3,-4-1-6,0 1-12,-3-1-9,-8 1-26,12-3-23</inkml:trace>
</inkml:ink>
</file>

<file path=ppt/ink/ink6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13:43:59.022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113 79 74,'0'0'36,"0"-8"-9,0 8-9,0-11-6,0 11-4,0-11-2,0 11-1,0-14-1,0 14 0,-3-11-1,3 11-1,-10-11 1,10 11-1,-14-10 0,14 10-1,-16-3 0,10 3 1,-2 0-1,0 0-1,8 0 1,-14 8 0,14-8-1,-12 14 2,7-7-2,2 3 1,-4 2-1,4-2 0,-1 6 1,3-3-1,1-13 0</inkml:trace>
</inkml:ink>
</file>

<file path=ppt/ink/ink6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13:43:59.023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175 78 74,'0'0'36,"0"-8"-9,0 8-9,0-11-6,0 11-4,0-11-2,0 11-1,0-14-1,0 14 0,-3-10-1,3 10-1,-11-12 1,11 12-1,-14-9 0,14 9-1,-15-3 0,8 3 1,-2 0-1,2 0-1,7 0 1,-14 8 0,14-8-1,-13 14 2,9-8-2,1 5 1,-5 0-1,5 0 0,0 4 1,1-2-1,1 2 0,-4 2 1,5-1-1,0 1 0,0 2 0,0-2 0,0-2 0,5-2 0,-4 2 0,2-1 0,-1-5 1,-1 1-1,-1-10 0,4 14 1,-4-14-1,0 12 0,0-12 0,-5 8 2,5-8-2,-15 8 0,10-6 1,-6 0-1,7 1 0,-7 0-1,11-3 2,-12 7-1,12-7 0,0 0-1,-7 9 1,7-9 0,0 0 0,0 8 0,0-8 0,10 10 0,-10-10 0,7 10 0,-2-2 1,1 3-1,-4-3 0,-2 3 0,1 1 1,-1-3-2,2 4 2,-2-3-1,0 4 0,0-4 0,0 3 0,-2-4 0,1 3 0,-1 1 0,-4-4 0,4 0 0,2-9 1,-3 13-1,3-13 0,-1 10 0,1-10 0,0 0 0,3 9 0,-3-9-1,0 0 1,11 3-1,-11-3 0,0 0-3,9 8 0,-9-8-8,0 0-11,11-3-11,-11 3-30,0 0-17</inkml:trace>
</inkml:ink>
</file>

<file path=ppt/ink/ink6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13:43:59.024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21 125 76,'0'0'40,"0"0"-14,0 0-9,0 7-7,0-7-2,-1 10-2,1-10-2,0 11-1,0-4 1,1 6-2,2-5 0,5 2 0,-3-3 0,8 2-1,-6-4 1,7 0-1,-1-4 1,3-1 0,-1-1-1,1-5-1,-2-1 1,2-1 0,-4-3-1,-1-1 1,-2-1-1,-2 1 1,0-2-1,-5 2 0,-2-4 0,0 2 1,-9-1-1,1 1 0,-5-3 0,-1 6 1,0-2-1,-1 5 0,-1 1 0,0 2 0,2 3 1,3 2-1,-3 3 0,2 5 0,-1-2 1,5 5-1,-1 0 0,3 3 0,-2 1 0,5-1 0,0 2 0,1-3-1,2 1-1,0-5-4,3 1-14,-3-10-6,13 9-19,-4-7-31</inkml:trace>
</inkml:ink>
</file>

<file path=ppt/ink/ink6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13:43:59.025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59 0 110,'0'0'46,"-3"10"-19,-6-7-19,7 6-2,-2-1 0,-1 1-3,-4 1 0,6 1-1,-7-1 0,7-1-1,0-1-1,3-8 0,-8 7-1,8-7-1,0 0-6,0 0-13,6-12-9,-2-2-22,0-1-28</inkml:trace>
</inkml:ink>
</file>

<file path=ppt/ink/ink6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13:43:59.026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19-1 145,'0'0'32,"-3"0"-10,3 0-17,-6 5-1,6-5-1,-8 8-2,8-8-1,0 0-2,-2 13-7,2-13-12,0 0-9,0 0-26,5 3-20</inkml:trace>
</inkml:ink>
</file>

<file path=ppt/ink/ink6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13:43:59.027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16 110 5,'0'0'62,"0"0"-6,0 0-31,0 0-12,10 6-1,-10-6-3,0 0-1,7-6-3,-7 6-1,13-14-1,-6 7 0,1-4-2,0 0 1,1-1 0,2 0-1,-4 1 0,1-1 0,-3 4 0,-5 8 1,10-11-2,-10 11 1,0 0-1,0 0 0,-7 11 0,2-3 1,-4 5-1,4-1 0,-4 3 0,3 0 0,4 3 0,-2 0 0,1 0 0,3-2 0,0 1 0,0-6 0,0 3 0,0-5 0,3-1 0,-3-8 0,0 8 0,0-8-1,0 0 1,-6 7 0,6-7 0,-13 2 0,6-2 0,-3 0 0,4 0 0,-5 0 0,5 0 0,6 0 0,-14 0 0,14 0 0,0 0 0,0 0 0,0 0 0,-1 4 1,1-4-1,6 3 0,5-2 0,0 2 1,-1-2-1,4 0 0,3 1 0,-2-2 0,1 0 0,-1 2 1,-1-2-2,0 0 1,-5 0-1,-9 0-2,9 0-7,-9 0-11,0 0-10,0 0-22,-4-3-29</inkml:trace>
</inkml:ink>
</file>

<file path=ppt/ink/ink6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13:43:59.028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28 15 35,'0'0'59,"1"-9"-21,-1 9-15,0 0-9,12-2-4,-12 2-3,8-1-1,-8 1-2,12-3-1,-12 3 0,11 0-1,-11 0 0,10 3-1,-10-3 1,14 11-1,-14-11 0,14 12 0,-14-12-1,13 16 1,-8-8 0,1-1 0,-1 5-1,-2-3 1,-2 4-1,2-2 0,0 2 0,0-1 0,-3 1 0,2-1 1,-2-2-1,1 3 0,-1-3 0,0 1 1,0-4-1,2 3 0,-2 0 0,0-3 0,-2 0 0,2-7 0,-3 15 1,3-15-1,-9 9 0,9-9 0,-4 8 0,4-8 0,0 0 0,-6 10 0,6-10 0,0 0 0,0 11 0,0-11 1,0 0-1,6 10 0,-6-10 0,7 5 0,-7-5 0,12 5 0,-12-5 0,13 2 0,-13-2 0,6 3 2,-6-3-2,0 0 0,0 0 0,0 10 1,0-10-1,-6 7 0,6-7 0,-11 5 0,11-5 0,-11 7 1,11-7-1,-10 9 0,10-9 0,-9 8 0,9-8 0,-3 13 0,3-13 0,-2 10 0,2-10 1,0 16-1,0-7 0,2-2 0,-1 0 0,4 3 0,-4-2 1,2 1-2,-1 0 2,-2-1-2,3 0 1,-3 2 0,1-3 0,-1 2 1,-1 1-1,-2-1 1,-2 3-1,-4-4 0,1 4 0,-1 0 0,-4 0 1,-1 1-2,3-2 1,-2 3 0,2-3 0,-4-3-2,6 3-7,1-7-10,8-4-7,-14-3-16,13-7-34</inkml:trace>
</inkml:ink>
</file>

<file path=ppt/ink/ink6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13:43:59.029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36 0 10,'0'0'23,"0"0"-3,0 0-1,0 0-3,0 0 0,0 0 3,0 0-5,0 0-3,0 0-1,0 0-2,0 0-1,0 0-2,0 0 0,0 0-1,0 0-1,0 7-1,0-7 0,0 18 0,0-10 0,0 3 0,-3 0-1,1 1 0,2 1 1,-1-2-1,-1 1 0,-1 3 0,-1-3-1,3 1 1,-4-2 0,3 3-1,-3-3 1,3-1-1,-1-1 0,3-9 1,-5 15-1,5-15 0,0 11 0,0-11 0,0 0 0,0 0 0,0 0 0,0 0 0,0 0 0,0 0 0,3 1 0,-3-1 0,7-3 1,-7 3-1,8-14 0,-1 5 0,0-1 0,-1-5 0,4 2 0,-7-3 0,7-1 0,0 3 0,-3-4 1,1 6-1,0-5 0,1 6 0,0-1 0,1 3 0,-10 9 0,14-9 1,-14 9-1,13-4 1,-13 4-1,8 0 1,-8 0-1,0 0 0,10 7 1,-10-7-1,3 10 0,-3-10 1,5 16-1,-3-10 0,-2-6 1,3 18-1,-3-10 0,0 3 1,0 1-1,0-2 0,0 4 2,0-3-2,0 1 0,-2 1 0,1-2 1,-1-1-1,2-10 0,0 12 0,0-12 0,0 0-3,3 14 0,-3-14-8,0 0-10,14-10-7,-14 10-25,10-16-28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9T11:02:47.63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1-3 13,'0'0'25,"0"0"-3,0 0-3,8 0-4,-8 0-5,0 0 0,0 0-5,0 0 0,0 0 2,0 0-1,0 0 1,0 0 0,0 0 0,0 0-1,0 0-1,0 0-2,0 0 0,0 0-1,2 8-1,-2-8 0,0 0 0,0 0 0,3 7 1,-3-7-1,0 0 1,11 0-1,-11 0 0,0 0 1,6-3 0,-6 3 0,0 0 0,0 0-1,0 0 1,0 0-1,-6 1 1,6-1-1,-11 7-1,11-7 0,0 0-1,0 0-4,0 0-10,8 0-8,-1-1-15,3-3-26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6T21:25:25.77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16 1 85,'0'0'56,"0"0"-23,0 12-19,0-12-4,0 6-2,0-6-3,-8 16-1,3-7-1,5 7-1,-3-6 0,3 4-1,0-2 0,0 6 0,3-8-1,6 1 1,-2-4-1,-7-7 0,15 4 0,-15-4-2,17 0-2,-13-15-4,6 3-12,-4-5-5,2 1-18,-7-3-31</inkml:trace>
</inkml:ink>
</file>

<file path=ppt/ink/ink7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13:43:59.030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23 47 0,'0'0'15,"0"0"0,0 0 3,0-8-4,0 8 3,0 0 0,0 0 1,0 0-3,0 0-2,0 0-2,0-8-3,0 8-1,0 0-3,0 0 0,0 0-1,0 0-1,0 0 1,0 0-1,0 0 0,0 0-1,0 0 1,0 0 0,4 5-1,-4-5 1,0 0 0,1 12-1,-1-12 0,0 15 1,0-15-1,0 17-1,-1-9 2,-3 2-2,1 1 1,0-1-1,-1 0 0,1-1 0,3-9 0,-6 13 0,6-13 0,-4 8 0,4-8 0,0 0 0,0 0 0,0 0 0,0 0 0,0 0 1,0 0-1,0 0 0,0 0 0,0 0 0,0 0 0,0 0 0,5-7 0,-5 7 1,7-12-1,-6 4 0,6-1 0,1-3 0,-1 1 0,5-1 1,-3 0-1,3-1 0,0 2 1,-1-2-1,1 3 0,-1 1 1,-1 1-1,-2 3 0,-8 5 1,14-7-1,-14 7 0,8 0 0,-8 0 1,0 0-1,11 8 0,-11-8 1,7 14 0,-4-5-1,-1-2 1,3 2-1,-5 0 1,0 2-1,2 1 1,-2-3-1,0 1 0,0 2 1,0-3-1,-2 2 0,2-1 1,-2 1-1,-1-1 0,3-3 2,0-7-2,-2 14 0,2-14 0,-1 9 0,1-9 0,0 0-3,0 0-3,0 0-11,6-5-6,-6 5-15,4-17-30</inkml:trace>
</inkml:ink>
</file>

<file path=ppt/ink/ink7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13:43:59.031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23 0 104,'0'0'46,"4"8"-18,-4 3-19,0-11-1,-5 18-2,0-6-1,5 5-2,-2-3 0,2 3-1,0 0 0,0 4 0,0 1-1,3 3 0,1-2 2,1 7-3,-2-3 1,-1 2 0,-1-2-1,-1 1 1,0-2-1,0-1 0,-1-3 0,-1-2 0,-5-1 1,4-4-1,0 3-1,0-8 1,-1 4 0,-1-6 0,4 0 0,-1 1 1,2-9-1,-2 8 0,2-8 0,0 0 0,0 0 0,0 0 0,4 2-1,-4-2 1,11-9 1,-4-1-2,4-1 2,-1-2-1,2-2 0,1 0 0,2-4 0,0 0 0,1 2 0,-1 1 0,2-2 0,-6 1 0,4 2 0,-2 3 0,-3-1 0,-2 7 1,-8 6-1,10-11 0,-10 11 1,0 0-1,-5 4 1,5-4-1,-16 15 0,8-4 1,-4 1-1,-1-2 0,3 2 1,-3-1-1,1-1 0,4 1 0,0-4 0,8-7 0,-10 11 0,10-11 0,0 10 0,0-10 0,0 0 0,3 9 0,-3-9 0,15 6 0,-15-6 0,13 9 0,-13-9 0,17 6 0,-17-6 0,11 13 0,-11-13 0,13 15 0,-13-15 0,12 14 0,-12-14 0,5 12 0,-5-12 0,10 9 0,-10-9-2,8 2 0,-8-2-7,12 4-4,-7-3-9,-5-1-10,13-1-26,-13 1-28</inkml:trace>
</inkml:ink>
</file>

<file path=ppt/ink/ink7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9T11:11:47.047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31 0 48,'0'10'42,"-6"-5"-6,-3 2-44,2-5-4,7-2 10,-10 6 4,10-6 4,0 0-4,0 0-10,0 0-19,0 0-17</inkml:trace>
</inkml:ink>
</file>

<file path=ppt/ink/ink7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3-10-19T11:11:58.529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0 0,'0'0,"0"0,0 0,0 0,0 0,94 34,-52-17,-16 9,-10-18,27 1,-35-1,9-8,-17 9,9-9</inkml:trace>
</inkml:ink>
</file>

<file path=ppt/ink/ink7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9T11:02:38.60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242 90 48,'0'0'48,"6"-1"-13,-6 1-15,0 0-7,0-11-5,0 11-2,0-8 0,0 8-3,-5-9 0,5 9 0,-11-13 0,11 13-2,-17-12 1,5 4-1,1-1 0,-3 3 0,-4 0 0,3 0-1,-2 4 0,0 2 0,1 0 0,0 0 1,2 9 0,0 0-1,3 2 1,5 4-1,-2-4 1,7 5-1,1 1 1,0-2-1,9 4 0,4-1 0,2-1 1,4 2-1,1 0 1,8-2-1,-6 2 0,5-4 0,-7 0 0,-3-1 1,-3-2-1,-5 0 0,-5-1 1,-4-2-1,-10 2 1,-4-2-1,-3 2 2,-2-3-2,-1-1 1,-8-2-1,6 0 0,-4-3 0,4 1 0,0-3 1,5 0-2,4-3 1,4 1-2,9 2 0,0 0-1,-3-11-3,6 11-7,9-3-9,-1 0-14,11 2-22,-3-1-13</inkml:trace>
</inkml:ink>
</file>

<file path=ppt/ink/ink7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9T11:02:38.82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22 0 25,'0'0'54,"0"0"-10,0 0-25,-4 8-8,4-8-3,-10 7-2,10-7-4,-7 7 0,7-7-4,0 0-12,0 0-17,0 0-14,0 0-11</inkml:trace>
</inkml:ink>
</file>

<file path=ppt/ink/ink7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9T11:02:39.22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40-1 28,'0'-7'60,"0"7"-11,0 0-28,-4 4-8,4 8-3,-4 0-2,-2 3-2,3 3-1,1 8-2,1 0 0,-1 7-1,-1 1 0,-1 3-1,0-1 1,3 5-1,-1-4 0,2 0 0,-3-7-1,3-1 0,0-7 0,0-5 1,2-7-1,-2-10-1,12 5 0,-12-5-2,17-6-2,-12-8-5,8 1-11,-7-6-9,2 0-22,-5-3-19</inkml:trace>
</inkml:ink>
</file>

<file path=ppt/ink/ink7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9T11:02:39.43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 27 102,'0'0'46,"-6"-7"-18,6 7-18,0 0-2,6-6-3,5 1 1,0 5-3,3-3-1,8 1-1,-4 0 0,1 1-2,1 1-1,-2 0-5,5 3-11,-7 5-7,-2 3-18,-4-1-28</inkml:trace>
</inkml:ink>
</file>

<file path=ppt/ink/ink7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9T11:02:47.63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1-3 13,'0'0'25,"0"0"-3,0 0-3,8 0-4,-8 0-5,0 0 0,0 0-5,0 0 0,0 0 2,0 0-1,0 0 1,0 0 0,0 0 0,0 0-1,0 0-1,0 0-2,0 0 0,0 0-1,2 8-1,-2-8 0,0 0 0,0 0 0,3 7 1,-3-7-1,0 0 1,11 0-1,-11 0 0,0 0 1,6-3 0,-6 3 0,0 0 0,0 0-1,0 0 1,0 0-1,-6 1 1,6-1-1,-11 7-1,11-7 0,0 0-1,0 0-4,0 0-10,8 0-8,-1-1-15,3-3-26</inkml:trace>
</inkml:ink>
</file>

<file path=ppt/ink/ink7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9T11:02:48.35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 3 15,'0'0'25,"0"0"0,0 0-7,0 0-1,0 0-3,0 0-5,0 0-1,0 0-2,0 0-2,0 0-1,0 0 1,0 0-1,0 0 1,0 0-1,0 0 0,-2 6 1,2-6 0,0 0 1,0 0-1,0 0-1,0 0 0,0 0 0,0 0 0,0 0-1,-4 0-2,4 0 1,0 0-2,0 0-1,0 0-7,0 0-13,0 0-13,0 0-20,3-9-11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6T21:25:25.95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36 2 119,'-11'0'41,"4"-2"-15,-2 2-16,6 5-3,3-5-2,-5 12-1,5-12-3,-2 14-1,2-14-1,2 7-9,-2-7-10,9 1-7,-9-1-22,14-4-24</inkml:trace>
</inkml:ink>
</file>

<file path=ppt/ink/ink7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9T11:03:19.03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49 34 25,'0'0'37,"0"-10"-5,0 10-8,0 0-10,0 0-2,0 0-5,-7 12-1,6-3-2,-7 5-1,5 1 0,0 4 0,0 3 0,-3-3-1,2 5 1,1-3 0,2 0-1,-2-1 0,-2-5-1,3-2 1,2-6-1,0-7 0,0 0 1,0 0-2,0 0 2,7-11-2,-4-2 0,-2 0 1,4-3-1,3-2 1,-4 0-1,4-6 0,0 0 0,3-1 1,-3 2-1,4 2 0,1 2 1,-5 1 0,4 10-1,0 3 1,-5 5-1,2 7 1,-4 5 0,-2 8-1,-2 3 0,-1 2 1,0 2-1,0-4 0,-3-1 1,0-3-1,2-2 1,-1-7-1,2-10 0,0 9 0,0-9 1,6-11-1,5 1 0,-3-8 0,8-1 0,1-1 0,3-2 0,-1 2 0,-1 0 0,0 8 0,0 1 0,-2 4 1,0 7 0,-4 2 1,-1 12-1,-6 0 0,-1 6 0,-2 2 1,-2 1-1,0 1-1,-2-2 1,-2-3-1,2-1 1,-6-5-1,5-2 0,3-11-1,-5 6 0,5-6-3,0-3-6,2-4-11,3-6-8,6 0-23,3-3-25</inkml:trace>
</inkml:ink>
</file>

<file path=ppt/ink/ink7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9T11:03:21.23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166 108 55,'0'0'57,"0"0"-18,4-7-25,-4 7-4,8-15-1,-5 6-2,-3-6-1,0 3-1,-1-1-2,-1 1-1,-7 1 0,2 3 0,-7 3-2,2 5 1,-4 1-1,-1 9 0,0 2 0,0 6 0,1 2 0,-1 1 0,3 4 0,3-1 1,3 4-1,7-4 1,-1 2-1,2-3 1,3-2 0,11-5 0,-1-4-1,2-3 1,4-5-1,1 1 1,1-5-1,4 0 0,-5-4 0,0-1-2,7 3-3,-12-4-12,6-3-6,-4-3-14,0 0-26</inkml:trace>
</inkml:ink>
</file>

<file path=ppt/ink/ink7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9T11:03:21.77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170 60 138,'-6'9'32,"1"-1"-13,5 11-13,-5-4-1,2 2 0,-3 2-2,4-3-1,1-3-1,1-4-1,0-9 0,0 9 0,0-9 0,0 0 0,0-11-1,-2 4 0,-6-1-1,2-1 1,-5-1 0,-1 0-1,-1-2 1,-9-1 1,7 1 0,1 2 0,1-2 1,1 2 0,3 2 1,9 8-1,-5-14 1,5 14 0,8-4 0,3 4 0,3-5-1,6 5 1,2-3-1,1 1 0,4-2 1,-4 0-2,4-1 0,-7 2 0,5 0-2,-10-3-1,4 5-7,-3-3-10,-2 1-6,-6 2-19,1 1-33</inkml:trace>
</inkml:ink>
</file>

<file path=ppt/ink/ink7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9T11:03:22.28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 5 123,'-3'-9'38,"3"9"-13,0 0-17,0 0-3,0 13 0,0-13-2,6 17 1,1-4-2,2 1 1,2 0-2,1 4 1,-1-4-1,5 5 1,-2-3-1,1 1-1,0-1 0,-5-4 0,0 4 0,-1-6 0,-3 3-3,-6-13-1,11 7-9,-11-7-9,0 0-7,7-15-25,-3 2-26</inkml:trace>
</inkml:ink>
</file>

<file path=ppt/ink/ink7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9T11:03:22.41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 0 104,'0'0'47,"-4"0"-19</inkml:trace>
</inkml:ink>
</file>

<file path=ppt/ink/ink7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9T11:03:22.51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36 219,'20'-2'1,"7"-2"1,-4 0-2,4-1 0,-7 2 0,5 0-2,-10-3-1,4 5-7,-3-3-10,-2 1-6,-6 2-19,1 1-33</inkml:trace>
</inkml:ink>
</file>

<file path=ppt/ink/ink7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9T11:03:22.74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 5 123,'-3'-9'38,"3"9"-13,0 0-17,0 0-3,0 13 0,0-13-2,6 17 1,1-4-2,2 1 1,2 0-2,1 4 1,-1-4-1,5 5 1,-2-3-1,1 1-1,0-1 0,-5-4 0,0 4 0,-1-6 0,-3 3-3,-6-13-1,11 7-9,-11-7-9,0 0-7,7-15-25,-3 2-26</inkml:trace>
</inkml:ink>
</file>

<file path=ppt/ink/ink7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9T11:03:22.90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251-1 104,'0'0'47,"-4"0"-19,4 0-17,-13 7-3,1 0-1,6 9-2,-12 1-2,3 1 0,-6 2-1,1 3 0,0-3 0,-2-1-2,2-3 0,1 2-2,5-7-1,-3-6-6,9 3-11,-3-6-6,11-2-18,-11 0-31</inkml:trace>
</inkml:ink>
</file>

<file path=ppt/ink/ink7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9T11:03:35.07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128 53 40,'6'-7'58,"-6"7"-18,0 0-17,0 4-8,0-4-4,-2 19-4,1-7-2,1 5-1,0-1-1,0 2-1,-3 1 0,3 3-1,0-5 0,0-2 0,-2 1-1,-1-8 0,3 1 0,0-9 0,0 8-1,0-8 0,0 0-2,0-8 1,0 8-2,-3-16 1,3 4-1,-5-1 0,4 0 1,-10-1 1,5-3 0,-7 4 1,1-3 0,2 5 1,-4-2 1,0 4 1,2-2 0,5 3 0,-3 1 1,10 7 0,-5-9-1,5 9 1,0 0 0,8-8-1,3 3 0,3 5 1,1-3-1,4-1-1,-2 0 0,6-1 0,-1 0 0,-1 1 0,-3 1-1,4 0 0,-5 0 0,-9 0-2,5 2-1,-13 1-8,14-5-9,-14 5-9,0 0-21,0 0-27</inkml:trace>
</inkml:ink>
</file>

<file path=ppt/ink/ink7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9T11:03:38.97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1-1 30,'0'0'37,"0"0"-8,0 0-6,0 0-7,0 0-3,0 0-5,3 3-1,-3-3-1,7 14 0,-1-6-2,0 2 0,3 3-1,1 3 0,1-2-1,6 6 1,-2-1-1,3-1-1,-3 0 1,2 4-1,0-8 0,1 5 0,-4-2 0,0-4-1,-2 2 1,-4-4-1,3 2 1,-8-2-1,3-3 0,-1 1 0,-5-9 0,2 10 0,-2-10-1,0 0 0,0 11-2,0-11-2,0 0-9,0 0-11,0-6-15,0 6-23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6T21:25:26.33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15 0 155,'0'0'28,"-10"1"-8,10-1-14,-4 11 0,4-2-3,0 3 1,4 3-2,6 0 0,-1 3 0,5 2-1,1-1-1,2-1 1,0 0-1,-4 0 0,3-3 0,-4 4 0,0-8 0,-5 4 0,2-7-1,-6 2 1,2-3-2,-5-7-2,10 3-6,-10-3-11,7-6-5,-1-8-17,-3 3-32</inkml:trace>
</inkml:ink>
</file>

<file path=ppt/ink/ink7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9T11:03:39.61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178 0 53,'0'0'37,"0"0"-8,-11 4-11,11-4-5,-6 7-3,2 1-2,4-8-2,-10 15-1,2-3-1,2-1-1,-2 2-1,1 2 1,-3 1-1,2 3 0,-3-3-1,4 5 0,-6-5 0,5 1 0,-3 0 0,1-3 0,3 0 0,-4-3-1,7 1 0,-6-3 0,6-2 0,2 3-1,2-10 0,-6 8-1,6-8-2,0 0-2,0 0-8,0 0-14,8 2-20,-8-2-15</inkml:trace>
</inkml:ink>
</file>

<file path=ppt/ink/ink7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9T11:03:41.88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175 15 18,'11'-5'37,"-11"5"-7,0 0-1,0 0-9,0 0-6,0 0-5,0 0-2,0 0-2,0 0-3,0 0 1,0 0-1,0 0 0,5-10 0,-5 10-1,0 0 2,0 0-1,0 0-1,0 0 1,-5 1 0,5-1-1,-12 11 1,1-6 0,3 1-1,-5 2 1,-2 2-1,1 0 0,0 0 0,-2 1 0,2-1 0,3 2 0,-1-3 0,1 1-1,5-2 1,6-8-1,-15 12 0,15-12 1,-7 9-1,7-9 1,0 0 0,-7 8-1,7-8 0,0 0 1,10 10-1,-4-3 1,7-1-1,-3-1 1,4 2 0,-1 3-1,4-2 1,2 1 0,-4 2-1,3-5 0,-6 1 0,2 0 0,-1 0 1,-1-2-1,-4-1 0,1 1 0,-9-5 0,11 7-1,-11-7 1,0 0-2,10 9-2,-10-9-3,0 0-13,0 0-7,0 0-19,0 0-26</inkml:trace>
</inkml:ink>
</file>

<file path=ppt/ink/ink7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9T11:03:42.44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11 0 55,'0'0'51,"0"0"-12,-11 6-26,11-6-2,0 0-3,0 0-2,0 0-3,0 8 1,0-8-1,0 0 0,11 0 0,-5 1-1,5 1 0,0 3 0,0-4 0,3 5-1,0 0 1,0 3-1,-3-3-1,0 0 1,1-2 0,-4 1-1,0 1 2,1-2-2,-1-3 0,0 4 1,-1-4-1,1 1 0,0 5 0,1-5-2,-1 2-2,-8-4-12,16 4-5,-7-4-14,-9 0-27,14-1-14</inkml:trace>
</inkml:ink>
</file>

<file path=ppt/ink/ink7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9T11:03:52.78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0-1 65,'0'0'37,"0"0"-8,0 0-10,0 0-7,8 7-4,-8-7-1,9 10-1,-9-10-2,16 17 0,-10-6-1,7 1 0,1 1-1,1 4-1,2-2 0,2 4 0,-2-1 0,4 0-2,-3-1 2,-2-2-2,-5-4 2,1 2-1,-1-6 0,-5 1 0,-6-8 0,13 10 0,-13-10 0,0 0-1,0 0-1,0 0 0,0 0-1,0 0-4,0 0-9,0 0-15,0-5-22,0 5-15</inkml:trace>
</inkml:ink>
</file>

<file path=ppt/ink/ink7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9T11:03:53.16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227 2 65,'-7'-7'54,"7"7"-27,0 0-11,-14 4-4,9 3-3,-4-2-2,4 7-1,-6-3-2,3 7-1,-1-3 0,-4 8-2,1-1 1,4 2 0,-6 1-2,-2 0 1,2-2-1,2 0 0,-2-3 1,1-4-1,1 1 0,1-8-1,5-1-1,-4-4-1,10-2 0,-4 3-4,4-3-12,0 0-10,0 0-26,0 0-16</inkml:trace>
</inkml:ink>
</file>

<file path=ppt/ink/ink7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9T11:03:55.00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32 0 81,'0'0'37,"0"0"-13,-9 0-7,9 0-7,-7 12-4,7-2-1,-6-3-1,1 8 0,2-5-1,2 4 0,1-3-1,0 2 0,0-1 0,0-4 0,0-8-1,4 14-1,-4-14 1,13 4 0,-5-4-1,-2 0 0,3-1 0,-1-5-2,2 1-1,-4-6-7,3 1-12,-3-2-15,-1 0-25,3-2-7</inkml:trace>
</inkml:ink>
</file>

<file path=ppt/ink/ink7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9T11:03:55.20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17 7 85,'-11'-4'52,"11"4"-22,0 0-22,-6-3-2,6 3-2,0 0-3,0 0-2,0 0-10,0 0-15,0 0-20,0 0-13</inkml:trace>
</inkml:ink>
</file>

<file path=ppt/ink/ink7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9T11:03:56.19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201 31 60,'0'0'56,"7"-9"-27,-7 9-9,0 0-7,2-11-5,-2 11-1,0 0-3,0 0 1,-5-8-2,5 8-1,-12-2-1,4 2 1,0 0 0,-4 0-1,4 0 0,-4 5 0,-4-3 0,5 3 0,-1-2-1,-1 3 1,-1-2-1,0 4 1,0-3-1,5 3 0,-2 1 1,0 0-1,6 0 0,-1 1 0,1-2 2,4 4-4,-1 0 2,2-1 0,0 1-1,0-2 0,5 0 1,4 1 0,-4-2-1,6-1 1,-4-1 1,7-3-1,1 1 0,0 0 1,1-3-1,1 0 0,-2 0 0,3-2 0,-4 0 0,0-3 0,-3 0 0,-2-1-1,2 3 0,-11 1-1,11-7-2,-11 7-7,6-7-11,-6 7-11,0 0-27,3-12-20</inkml:trace>
</inkml:ink>
</file>

<file path=ppt/ink/ink7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9T11:03:56.55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 20 72,'0'0'59,"0"0"-23,-6 0-23,6 0-3,0 0-3,3-1-2,-3 1-1,14-2 0,-9 1-2,8 1 0,1 0-1,0 0-1,1 0 1,1 1-1,-4 0 0,2-1-1,-3 0-2,2-1-5,-2-1-10,-2-3-8,3 0-16,-4 0-33</inkml:trace>
</inkml:ink>
</file>

<file path=ppt/ink/ink7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9T11:03:57.85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65 130 132,'0'0'37,"-5"9"-14,5-9-18,-6 14 0,6-14-1,0 14-1,0-14-1,6 10 0,-6-10 0,16 2-1,-7-2 0,2-7 0,3 0 0,2-2 0,-2-6 1,0 3-1,-3-5-1,-3 3 1,-5-4 0,-2 1 0,-2 1 0,-2 1 0,-11 3 0,0 1-1,1 5 1,-2 3-1,-1 3 1,0 5 0,2 5-1,2 3-2,-2 4 2,1-2-2,4 4-1,0-1-3,2 3-3,1-4-13,5 1-7,1-2-20,1-4-33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6T21:25:26.63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246 0 156,'0'0'28,"0"6"-12,-11 0-8,8 9-1,-6 0-3,1 8 1,-8-4-3,2 9 0,-3-1 0,-5 1-1,2-1 0,0-2-1,3-2 0,-6-2 0,5 3 0,1-6-2,3-6 2,5 1-2,0-6 0,9-7-4,0 0-9,5 0-6,8-6-11,4-9-26,7 3-21</inkml:trace>
</inkml:ink>
</file>

<file path=ppt/ink/ink7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9T11:03:58.20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30 1 150,'0'0'31,"-8"15"-10,7-6-16,-4-1-2,5 3 0,-3 0-1,3-2 0,-3 1-1,3-10-1,-5 11 0,5-11-2,0 0-2,-8 2-3,8-2-14,0-5-8,2-3-26,4-7-22</inkml:trace>
</inkml:ink>
</file>

<file path=ppt/ink/ink7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9T11:03:58.41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16 119,'4'-8'43,"-4"8"-17,1-11-12,-1 11-8,0 0-1,0 0-1,0 0-2,0 0-1,0 0-1,0 0-1,0 0-5,0 5-13,0-5-5,-1 14-14,1-14-29</inkml:trace>
</inkml:ink>
</file>

<file path=ppt/ink/ink7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9T11:03:59.05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10 178 129,'3'-8'37,"-2"1"-14,3-5-12,6 2-7,-5-7-2,8 3 1,-6-5-1,4 0 0,0-1-1,0 5 0,-3-1 1,-2 3-2,-3 5 1,-3 8-1,0 0 1,0 0-1,5 8 1,-5 5 1,0 3-2,0 3 1,0 0 0,0 4-1,-2 2 0,2-1 0,-3 2 0,2-3-1,-5 0 1,4-5-1,-4-2 1,-2-2-2,0-4 2,0 1 0,2-5 0,-5 0 0,2-4 2,1 0-4,-1-2 2,1 0 0,8 0 0,-13 0 0,13 0 0,0 0 0,0-9 0,0 9 0,10-7 0,-6 4 0,9 0 2,-7 0-2,7 0 0,-1 1 0,-1 0 0,-2-1 1,5 1-1,-4 1 0,-2 1 0,1 0-1,-3 0-2,-6 0-4,10-1-13,-10 1-5,0 0-19,4-12-34</inkml:trace>
</inkml:ink>
</file>

<file path=ppt/ink/ink7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9T11:13:34.90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245 105 5,'0'0'25,"0"0"0,0 0-1,11 0-1,-11 0-1,0 0-6,5-4-6,-5 4-1,4-7-3,-4 7-1,8-12-1,-8 12-1,3-8 0,-3 0-1,0 8 0,0-14 0,0 14 0,0-11 0,0 11 0,-14-15 0,5 12 0,-2-2-1,-3 1 0,-2-1 0,1 2 0,-1 1-1,0 1 1,-1 1 0,2 0 0,-1 0-1,2 1 1,2 7 0,4-3-1,-6 1 1,9 1-1,-4 4 0,6-1 0,1 4 0,2-3 0,0 6 0,3-5 0,8 5 0,-5-3 1,8 1-1,0-1 0,0 1 0,-1 1 0,-1-4 0,2 2 0,0-1 0,-1 0 0,1-2 0,-6 1 0,4-2 0,-2-1 0,-1 0 0,2 1 0,-6-3 0,5 0 0,-10-7 0,7 13 0,-7-13 1,1 12-1,-1-12 1,-4 14 0,4-14 0,-14 10 0,1-7 0,5 3 0,-9-5 0,2 1 0,-6-2 0,-1 0-1,4 0 1,-9 0-1,7 0 0,1-2 0,2 2-1,-3 0-3,10 0-8,-1-1-9,11 1-8,-9-9-24,9 9-25</inkml:trace>
</inkml:ink>
</file>

<file path=ppt/ink/ink7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9T20:33:57.13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167 36 79,'-2'-11'45,"2"11"-18,-3-7-9,3 7-7,0 0-3,-12-5-2,12 5-2,-6-4 0,6 4-1,-11-6-1,11 6 0,-11-1 0,5-1-1,6 2 0,-14 0 1,14 0-1,-14 2 0,14-2 0,-9 9 0,9-9 0,-11 9-1,9-1 2,-1 1-2,-3-2 1,0 1 0,6 2-1,-2-3 1,1 2 0,1 1-1,0-2 1,0 0-1,0 3 1,0-3-1,1 1 1,1 1-1,0-1 1,-1-1-1,2 3 0,-2-2 1,4 2-1,-4-2 0,1 2 1,-2-1-1,0-3 0,0-7 0,0 16 0,0-16 0,-2 12 0,2-12 1,-11 11-1,11-11 0,-13 10 0,13-10 0,-8 9 1,8-9-1,-14 8 0,14-8 0,-11 4 0,11-4-1,0 0 1,-6 6 0,6-6 0,0 0 0,0 0 0,0 0 0,2 2 0,-2-2 0,14 2 0,-14-2 0,9 4 0,-9-4 0,11 8 0,-11-8 0,9 10 0,-9-10 0,3 13 0,-3-4 1,0 0-1,0-1 0,0 3 0,0-3 0,0-1 0,0 5 1,0-3-1,0 1 0,0-1 0,0-2 0,0 2 0,2 0 0,0-3 0,2 2 0,3-1 0,-7-7 0,8 14-1,-8-14 2,14 13-1,-14-13 0,14 12 1,-14-12-1,14 7 0,-14-7 0,14 4 0,-9-3-2,-5-1 0,17 0-5,-17 0-13,20-10-3,-9 1-10,6 0-31,-1-6-21</inkml:trace>
</inkml:ink>
</file>

<file path=ppt/ink/ink7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9T20:33:59.00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9 0 55,'0'0'43,"0"0"-13,-10 0-8,10 0-9,0 0-3,0 0-2,0 0-3,0 0 1,0 0-2,0 0-1,7 2 0,-7-2 0,10 0-1,-1 0 0,-9 0 0,16 0-1,-16 0 0,14 0 0,-14 0 0,15 0 0,-15 0-1,13 5 1,-7-4 0,2 5 0,-8-6 0,14 11 1,-6-4-1,-5 1 0,0 0-1,5 3 1,-7-2 0,1 1-1,-2 0 1,1 0-1,-1-1 0,0 4 0,0-4 0,0 6 0,0-5 0,0 5 1,-1-3-2,-1 2 1,1-3 0,-4 0 0,5-1 0,0-1 0,0 1 0,0-10 1,8 8-1,-8-8 0,5 10 0,-5-10 0,10 8 0,-10-8 0,5 5 0,-5-5 0,11 6 0,-11-6 0,8 6 0,-8-6 0,11 5 0,-11-5 0,9 4 0,-9-4 0,9 3 0,-9-3 0,11 3 1,-11-3-1,0 0 0,7 6 0,-7-6 0,0 0 0,0 0 1,0 7-1,0-7 0,0 0 0,-7 8 0,7-8 0,0 0 0,-14 4 0,14-4 0,-11 6 0,11-6 0,-9 8 0,9-8 1,-14 8-2,14-8 1,-11 9 1,11-9-2,-5 9 2,5-9-2,0 0 1,0 9 1,0-9-1,2 6 1,-2-6-1,8 8 0,-8-8 0,11 11 0,-11-11 1,11 12-1,-11-12 0,3 14 0,-3-14 0,0 11 0,0-11 0,0 10 0,0-10 0,0 12 0,0-12-1,0 8 1,0-8 0,-2 7 0,2-7-2,-8 12 2,8-12 0,-6 8 0,6-8 0,-5 12 0,5-12 0,-9 10 0,9-10 0,-6 8 0,6-8 0,-13 7 0,13-7 1,-14 7-1,14-7 0,-12 1 0,12-1 0,-16 2-1,10-2 1,-3 2-1,1-2-2,8 0-5,-17 8-12,7-6-5,4-2-16,6 0-34</inkml:trace>
</inkml:ink>
</file>

<file path=ppt/ink/ink7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6T19:28:07.62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139 108 85,'0'0'38,"9"-5"-13,-9-2-10,0 7-6,1-12-3,-1 12 0,0-12-2,0 12-1,0-16 0,0 16-1,-1-12 1,-4 3-2,0 0 1,5 9-1,-14-14 1,14 14-1,-14-11 0,5 9 0,1 2-1,1 0 0,1 2 1,-4 8 0,5-1-1,-7 5 0,6 0 1,-6 1-1,7 2 0,-6 2 1,6 2-1,-3-1 0,3 3 0,5-1 0,0-1 0,0-1 1,1 1-1,9-2 0,-5-7 0,3 1 0,2-7 0,5-1 1,-7-2-1,4-3 0,1-4 0,-5-4 0,4-2 0,3-5 0,-7-1 0,4 0 1,3-7-1,-7 1 0,5-1 0,0 1 0,-6 5 0,4-4 0,-6 8 0,5-1 0,-8 8 0,-2 6 1,0-10-1,0 10 1,-3 4-1,-6 3 0,3 2 1,1 8-1,-5-5 0,7 7 1,-1 0 0,4-1-1,0 0 2,2 3-2,1-7 1,4 1-1,3-6 0,-2-1 0,2-5 0,1-2 0,-4-1-3,-7 0-1,18-4-10,-18 4-7,15-15-11,-10 6-25,-5 9-27</inkml:trace>
</inkml:ink>
</file>

<file path=ppt/ink/ink7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6T19:28:08.13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 67,'0'0'59,"0"0"-22,0 0-23,0 0-3,0 0-3,14 14-2,-9-5-2,8 8-2,0-1 1,2 5-1,5-1 0,-2 2-1,-2 0 0,3 0-1,-3-3 1,1 0-1,-3-6 0,-4 2 0,2-8-1,-6-5-2,8 2-11,-14-4-8,13-5-11,-11-3-27,-1-9-20</inkml:trace>
</inkml:ink>
</file>

<file path=ppt/ink/ink7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6T19:28:08.41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227 0 104,'0'0'49,"-12"9"-20,4 0-17,0-5-3,-1 10-2,3-5-2,-4 7-2,2-3-1,-4 6 1,0-7-1,4 7-2,-7-4 1,2 2 0,3 1-2,-5-4 1,0 5-2,-1-5-4,6 3-13,-2-2-4,-1 1-15,-3-4-31</inkml:trace>
</inkml:ink>
</file>

<file path=ppt/ink/ink7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13:44:31.14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56 179 8,'0'0'15,"0"0"-3,3-7-2,-3 7-2,3-9-8,-3 2 2,4-3-2,2 0-2,-1-2-1,-1-3 1,2 2-1,0-1 1,-1 3 2,1-3 5,-2 2 4,-1 0 3,0 3 4,2 2 3,-5 0 3,0 7-4,0-10-4,0 10-3,0 0-3,0 0-1,0 0-2,0 0 0,0 4-1,0 4-1,0-2 0,0 5 0,-2 2 0,-2 2-1,-1 2 1,1 10-2,-5 2 1,3 4 0,-5 8 0,1 1-1,2 3-1,-2 1 0,-2 0 0,4-6 1,-1-4-1,3-4 0,0-9 0,0-6 0,3-4 1,2-4-1,1-9 0,0 0 0,0 0 0,4-6 0,4-5 0,-1-3 1,2-3-1,2-5 0,4-4 0,3-1-1,1-4 2,-1 1-2,9-4 2,2 0-1,-2-2 0,3 3 0,0 3 0,0 1 0,-2 6 0,-1 4 0,-4 2 0,-4 5 0,-5 3 0,-1 6 0,-5 3-1,-8 0 2,3 10-1,-3-3 0,-6 4 0,-3 5 1,-6-3-1,3 3 0,-5-2 0,-1 5 0,-1 1 1,-2-2-1,-2 0 0,4 1 0,-2-4 0,1 0 0,8-2 0,2-2 0,1-5 0,9-6 0,-5 7 0,5-7 0,5 6 1,4-2 0,0-4-1,4 2 2,2-1-2,2 4 0,-1-1 1,2 2 0,-1 3-1,-2 3 0,-2-1 0,-1 5 0,2 2 0,-2 1 1,-3 2-1,0-2 0,-2-1 0,2 1 0,-3-3 0,3-1-1,-3-2 0,0-4 0,2 0-2,-8-9-2,13 8-13,-13-8-4,12 3-7,-12-3-30,0 0-22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6T21:25:26.97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18 0 134,'0'0'35,"-2"10"-11,-1-1-15,3-9-4,-7 13 0,3-4-2,4 0-2,-1 3 0,1 0 0,0 0 0,3 1-1,5-1 1,-4 0-1,0-3 0,-4-9-1,12 12 0,-12-12-5,17-4-12,-8-7-5,-3 1-14,3-9-32</inkml:trace>
</inkml:ink>
</file>

<file path=ppt/ink/ink7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17:27:55.02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 0 60,'0'0'59,"0"0"-20,0 0-22,0 0-6,0 0-2,0 0-3,-2 3-1,2 6-2,2 2 0,6 1 0,1 1-2,2 1 1,1 3-1,4-1 0,0 2 1,2-2-1,-1 2 0,-1-5 0,0 1-1,-4-5 1,3 1-2,-1-4 0,-5 2-5,-9-8-9,10 0-7,-10 0-9,5-12-27,-5 0-24</inkml:trace>
</inkml:ink>
</file>

<file path=ppt/ink/ink7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17:27:55.02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221 1 135,'-16'9'35,"0"2"-12,-4-2-16,5 8-2,-3-1-1,2 7-1,-2-3 0,2 3-1,2-1-1,2 1 0,-2-4-1,0-2-1,7 5-4,-4-8-13,4-1-6,7-13-12,-7 8-32</inkml:trace>
</inkml:ink>
</file>

<file path=ppt/ink/ink7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17:27:55.02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32 122 0,'0'0'20,"9"-6"3,-9 6-1,0 0 1,0 0-5,0 0 2,2-10-4,-2 10-6,0 0-2,8-11-3,-8 11-1,9-14-1,-9 14 1,9-13 0,-9 13 0,11-12 0,-11 12-1,9-15 0,-9 15-1,3-10 1,-3 10-1,0-11-1,0 11 0,0-12 1,0 12-1,-11-7 0,11 7 0,-14 0 0,6 3 0,8-3-1,-16 9 0,7 2 0,2 2 0,0-2 0,1 4 0,-1-2 0,4 6 0,1-3 0,2 3 1,0 0-1,0-6 1,4 3-1,4-6 1,3-1 0,3-1 0,-2-4-1,6-3 0,0-1-1,-2-2-1,3 1-2,-7-9-2,8 6-10,-8-5-9,1 3-15,-13 6-24</inkml:trace>
</inkml:ink>
</file>

<file path=ppt/ink/ink7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17:27:55.02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3 125 53,'-7'6'51,"7"-6"-9,6 18-24,-6-18-8,12 13-2,-3-7-1,10 3-1,-8-9-2,10 3 0,-9-3-1,8-3 0,-4-8 0,1 2-1,-4-4 0,1-3-1,-5 2 0,-4-4 0,-1-6 0,-4 8 1,-4-5-2,-3 5 1,-5 7 0,-3 4-1,-2 1 0,-4 4 0,1 12 0,1 4 0,3 0 0,4 3-1,3-5-2,0 0 0,9 1-3,0-15-9,18 8-7,-3-9-14,7-9-26,2-2-14</inkml:trace>
</inkml:ink>
</file>

<file path=ppt/ink/ink7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17:27:55.03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55 0 126,'0'0'36,"0"0"-13,-11 4-16,1 3-3,1 8-1,-4-6 0,6 6 1,4-2-2,1 3 0,2-4 0,2 3-1,5-4 1,3-1 0,6 2-1,-1-1 0,0 0 2,1 1-2,-5-4 0,-1 3-1,-2 0 1,-8 0 0,0 0-1,-11-5-1,0 1-1,-5-6-4,1 3-8,0-4-7,1 0-9,4-5-26,1-2-22</inkml:trace>
</inkml:ink>
</file>

<file path=ppt/ink/ink7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17:27:55.03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23 8 163,'9'-8'25,"-9"8"-6,0 5-14,-4 6-1,4 6-1,-3 3 0,1 5 0,-1 2-2,3 4 0,-2 4 0,-3-3 0,3 0-1,0-3-1,0-3 0,-3-6 0,5-3-3,0-7-2,0-10-9,5 5-8,-5-5-9,4-11-26,-4 1-17</inkml:trace>
</inkml:ink>
</file>

<file path=ppt/ink/ink7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17:27:55.03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7 55 137,'-13'-3'33,"13"3"-9,0 0-15,13-10-3,-1 4-1,15 3-1,-1-1-2,2 0 0,8 4-8,-1-5-12,-1-2-5,-4 1-12,-6-1-31</inkml:trace>
</inkml:ink>
</file>

<file path=ppt/ink/ink7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17:27:55.033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21 75 53,'-7'-7'57,"7"7"-27,0 0-9,-7-11-6,7 11-5,0 0-4,-3 6-1,-1 1 0,4 6-3,0 4 0,0 6 0,2 1 0,5 5-1,-3-2 0,8-1 0,-5-3 0,9 0 0,0-8 0,3-1-1,2-11 1,4-3-1,2-3 1,-1-8 0,2-6-1,-5-3 1,6-7 1,-8 0-2,-4-6 1,-4 3-1,-6-4 1,-4 4-1,-3 2 0,-3 3 1,-8 12-1,-5 4 0,-3 9-1,-4 9 2,2 6-1,1 10 0,1 7 0,3 7 1,0-2-1,11 1 1,0 3-1,5-4 1,0-1-1,3-2 1,1-5 0,-1-4-1,4-2 1,0-5-1,-5-1-1,0-7-2,3 5-1,-5-15-11,-3 10-5,3-10-8,0 0-20,0 0-29</inkml:trace>
</inkml:ink>
</file>

<file path=ppt/ink/ink7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17:27:55.035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99-1 166,'-13'0'24,"-2"1"-4,2 7-17,-1 3 0,5 3 0,-1 5 0,3-1-1,-2 8-1,7 2 1,0 3-2,0 6 1,2-2 0,0-1-1,0-2 0,4 1 1,-2-3-1,5-3-1,0-3 0,-4-12-1,12 2-4,-15-14-6,17 0-8,-6-6-8,1-6-18,2-6-30</inkml:trace>
</inkml:ink>
</file>

<file path=ppt/ink/ink7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17:27:55.036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33-1 169,'-14'5'25,"7"4"-7,2 4-14,8 5 0,6-2-1,5 5-1,2-4 0,4 3-1,3-6 0,-2 2-1,-2-4-1,-1-5-1,-2 1 0,-6-8-3,3 0-2,-6-13-2,2 5-3,-9-9-3,7 1-4,-7-7-3,-2 7 5,-3-5 9,-2 4 14,-2 7 9,-4 0 5,5 10-2,-10 1-3,7 11-3,-6 3-4,4 9-2,-8-3-3,7 9 0,-7-3-1,7 1-2,-2-3 0,0-3-1,12-7-2,4-15-5,-5 10-10,5-10-7,12-18-15,3 0-28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6T21:25:27.16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26 0 156,'-9'2'28,"1"2"-9,8-4-15,-9 11-1,9-11-1,0 8-3,0-8-3,0 0-14,8 0-6,-8 0-13,9-5-31</inkml:trace>
</inkml:ink>
</file>

<file path=ppt/ink/ink7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17:27:55.037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-1 0 164,'0'12'26,"0"3"-7,7 5-13,1 2-2,3 6 1,0 2-2,3 4 0,-4-1 0,1 7-2,-4-3 0,-3 0 0,-4 3-2,-4-5 1,-5 1-3,-7-8-10,4 2-6,-4-10-6,5-6-15,3-9-35</inkml:trace>
</inkml:ink>
</file>

<file path=ppt/ink/ink7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17:27:55.038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19-1 8,'0'0'17,"0"0"1,0 0-1,0 0-3,0 0-3,0 0 2,0 0 1,-5 0-5,5 0-2,0 0 0,0 0-1,0 0 1,0 0-4,0 0 2,0 0-3,0 0 1,0 0-1,0 0 1,0 0-1,0 0 0,0 0 1,0 0-1,0 0-1,0 0 1,0 0-1,0 0 1,0 0-2,0 0 0,0 0 0,0 0 0,0 0 0,0 0 0,0 0-2,0 0 1,0 0 0,0 0-1,0 0 1,0 0-1,0 0-1,0 0-6,0 0-13,-13 0-20,13 0-11</inkml:trace>
</inkml:ink>
</file>

<file path=ppt/ink/ink7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17:27:55.039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1 2184 13,'0'0'17,"0"0"1,0 0 1,0 0-1,0 0-1,0 0 2,0 0-6,0 0-2,0 0-3,11 0-1,-11 0-1,16-6-2,-16 6 0,14-11-2,-2 6 0,-1 2 1,0-3-1,3 3-1,-4-5 1,1 4-1,5-4 0,-4 2 0,1-1 0,1 0 0,3-3 0,-1 2 0,0-1 0,-2 1 0,2 0 0,-2 1 0,4-3-1,0 2 1,-1 2 0,1-2-1,0-3 0,-1 5 1,1-4-1,-1 1 1,1 0-1,0 2 1,-1-3-1,-1 2 0,-3 2 0,4-2 1,-3 1-1,2-1 0,2 0 0,-2 0 0,3-3 0,-1 4 1,0-2-1,1 0 0,-1-1 0,0 2 0,0 0 1,0 0-2,-1 1 2,1 1-1,0-3 0,-2 1 0,-1-1 0,7 5 0,-3-6 1,1 3-1,-3 1 0,3-2 1,-3 0-1,3 2 1,-1-2-1,-1 3 2,-1-3-2,3-1 1,-3 0-1,3 5 1,-2-7 0,-1 4-1,3-1 0,-3 0 1,1-2 0,-2 3-1,3 0 0,-3-1 0,4-1 0,-3 0 0,1 2 0,0-2 0,-3 0 0,3 0 0,-4 1 0,0-1 0,0-1 0,1 3 1,-5-1-1,3-1 0,1 3 0,-4-3 0,4 0 0,-1-1 0,4 2 0,-1-4 0,2 2 0,0 0 0,-4-3 1,7 2-1,-5-2 0,1 1 0,-1 3 0,0-5 0,-2 4 0,2-3 0,2 1 0,-2 0 0,0 0 0,-2 0 0,2-4 0,0 4 1,-2-4-1,2 6 0,-4-1 0,0-2 0,1 3 1,1-3-1,-4 4 0,3 1 0,1-3 0,-2 1 0,-1 0 0,5-1 0,-4 0 0,0 1 0,1-1 0,-3 1-1,5-3 1,-5 0 0,3 2 1,1-1-1,-4 2 0,4 0 0,-3-2 0,1 2 0,-2-2 1,1 1-1,3 4 0,-4-5 0,1 4 0,0-1 0,1-1 0,0-1 0,-3 4 0,0-3 0,2-2 0,-3 4 0,7-3 2,-7-2-2,3 3 0,0-5 0,-1 0 0,4-2 0,-1 1 0,-3-2 0,4 1 0,-1 2 0,-1-4 0,-1 4 0,-2-2 0,1 5 0,-1-4 0,0 4 0,-2-3 0,2 3 0,-4 2 0,4-5 1,0 3-1,-1-4 0,1 5 0,0-5 0,0 2 0,2-3 0,-3 5 0,3-2 0,0 2 0,-4-2 1,0 1-1,1 0 0,0 1 0,-5 2 0,4-3 0,0 2 0,0-1 1,0 1-2,0 0 2,-1 1-1,-1-1 0,2 0 0,-2 0 0,-1 1 0,3 2 0,-5 0 0,3-2 0,-3 1 0,3 0 0,0-3 0,1 4 0,-1-3 0,2-2 0,-2 2 0,1-2 0,-1 2 0,-2 1 1,-1 0-1,4 1 0,-3 0 0,-3 9 0,7-16 0,-7 16 0,9-13 0,-9 13 0,7-17 0,-3 9 0,-4 8 0,8-17 0,-8 17 0,9-12 0,-9 12 0,9-17 1,-9 17-1,7-10 0,-7 10 0,7-9 0,-7 9 0,5-14 0,-5 14 1,8-7-1,-8 7 0,0 0 0,1-12 0,-1 12 0,0 0 0,0 0 0,4-9 0,-4 9 0,0 0 1,0 0-2,0 0 1,0 0 0,0 0 0,0 0 0,0 0 0,0 0 1,0 0-1,0 0 0,0 0-1,0 0 1,0 0-1,0 0-1,0 0-5,0 0-10,0 0-5,0 0-12,0 0-28,-5-6-21</inkml:trace>
</inkml:ink>
</file>

<file path=ppt/ink/ink7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17:28:08.715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99-1 166,'-13'0'24,"-2"1"-4,2 7-17,-1 3 0,5 3 0,-1 5 0,3-1-1,-2 8-1,7 2 1,0 3-2,0 6 1,2-2 0,0-1-1,0-2 0,4 1 1,-2-3-1,5-3-1,0-3 0,-4-12-1,12 2-4,-15-14-6,17 0-8,-6-6-8,1-6-18,2-6-30</inkml:trace>
</inkml:ink>
</file>

<file path=ppt/ink/ink7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17:28:08.717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-1 0 164,'0'12'26,"0"3"-7,7 5-13,1 2-2,3 6 1,0 2-2,3 4 0,-4-1 0,1 7-2,-4-3 0,-3 0 0,-4 3-2,-4-5 1,-5 1-3,-7-8-10,4 2-6,-4-10-6,5-6-15,3-9-35</inkml:trace>
</inkml:ink>
</file>

<file path=ppt/ink/ink7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17:28:08.718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19-1 8,'0'0'17,"0"0"1,0 0-1,0 0-3,0 0-3,0 0 2,0 0 1,-5 0-5,5 0-2,0 0 0,0 0-1,0 0 1,0 0-4,0 0 2,0 0-3,0 0 1,0 0-1,0 0 1,0 0-1,0 0 0,0 0 1,0 0-1,0 0-1,0 0 1,0 0-1,0 0 1,0 0-2,0 0 0,0 0 0,0 0 0,0 0 0,0 0 0,0 0-2,0 0 1,0 0 0,0 0-1,0 0 1,0 0-1,0 0-1,0 0-6,0 0-13,-13 0-20,13 0-11</inkml:trace>
</inkml:ink>
</file>

<file path=ppt/ink/ink7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17:29:34.63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137 90 25,'0'0'56,"0"0"-14,0 0-19,0 0-8,0 0-5,0 0-2,0 0-2,0 0 0,0 0-2,0 0 0,0-7-1,0 7 0,0-10-1,0 10-1,0-13 1,0 5-1,-5-2 0,2 0-1,-6 0 1,3 2 0,-7 0 0,2 3 0,0 4 0,0 1 0,-1 4-1,-1 4 1,4 4-1,-4 6 1,7 0-1,0 4 2,1 0-2,2-2 0,3 3 1,0-3-1,4-6 0,1 0 0,5-5 1,0-4-1,0-5 0,2 0 0,1-2 1,0-10-1,-2 0 0,-1-4 0,1 0 0,-3-2 1,2 2-2,-6-4 2,1 4-1,-3 1 0,1 7 0,-3 8 0,0-9 1,0 9-1,0 11 1,-3 0 0,-2 7 0,3 3 1,-1 3-2,0 4 1,-2-2 0,1 0 0,1 7-1,-1-1 1,0 3-2,1-1 2,-2-4 0,2-1-1,-3-4 0,2-1 1,0-2-1,2-6 0,-3-7 1,5-9-1,-4 11 0,4-11 0,0 0 0,0 0 0,4-10 0,3 2 1,-3-5-1,7 3 0,-3-5 0,5-5 0,-1 2 0,2-5 0,-1 0 0,3 1 0,-2 0 0,1 0 0,-2 6 0,0 2 0,-6 4 0,3 2 0,-10 8-1,8-3-1,-2 9-7,-6-6-11,-6 16-4,-2-4-11,-2 3-38</inkml:trace>
</inkml:ink>
</file>

<file path=ppt/ink/ink7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17:30:05.800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0 2491 3,'0'0'15,"0"0"0,0 0-5,0 0 2,0 0 0,0 0 0,0 0-1,0 0-1,0 0 4,0 0-5,0 0 0,0 0-1,0 0 0,0 0-3,0 0 0,0 0 0,0 0 0,0 0-2,0 0 1,0 0-1,0 0 0,0 0 0,0 0-1,0 0 0,0 0 0,0 0-1,0 0 0,0 0 1,0 0-1,0 0 0,4 0-1,-4 0 1,7-3 0,-7 3 0,9-6-1,-9 6 0,11-8 1,-11 8-1,9-7 0,-9 7 0,15-11 1,-15 11-1,12-11 1,-4 5-1,0 1 0,-2-3 1,2 1-1,-2 1 0,2 1 0,-8 5 0,14-10 0,-14 10 0,11-8 1,-11 8-1,13-7 0,-13 7 0,12-8 1,-12 8-1,14-8-1,-7 5 1,2 0 1,-3-2-1,1 4 0,0-4 0,1 2 0,2 1 1,-1-3-1,-3 2 0,4 0 0,-2 1 0,1-3 0,0 1 0,2 2 0,-3-2 0,5-1 0,-2 0 0,1 0 0,-1 0 0,3 0 0,0 0 0,-1-2 0,1 2 0,0-1 0,-1-1 0,1 2 1,0-2-1,0 0 0,-1-2 0,1 2 0,-3-2 0,1 1 0,1 2 0,-1-1 0,3-2 0,-5 1 0,5 0 0,-3 1 1,2-1-1,-1 2 0,-1-2 0,-1 1 0,3-1 0,-3 1 0,2 1 1,0-1-1,-1-2 0,1 1 1,1 1-1,-2 2 0,4-4 0,-2 1 1,2 0-1,-1 1 0,3-3 0,-3 3 1,1-2-1,0 1 0,1-3 0,-1 1 0,-1 3 0,3-5 1,-3 2-1,1 0 0,0 0 1,-1 0-1,1 2 1,0-3-1,-2 2 0,0 0 0,2-3 1,-2 1-1,0 0 0,-2 0 0,4 0 0,-2-3 0,2 0 0,-1 0 0,1 1 1,1-1-1,-1 0-1,1 1 2,1-1-2,0 1 1,1-2 0,0 1 1,0-4-1,0 2-1,0-1 2,1-2-1,-1 1 0,0 1 0,-1 3 1,0-4-1,-3 4 0,-1-3 1,2 6-1,-2-4 0,-1 2 0,-1-1 1,-1 3-1,0-2 0,2 0 0,-4 2 0,1-3 0,1 0 0,-4 2 2,4-1-2,-3 0 0,2 1 0,-3 2 0,3-2 0,-2 1 0,1 2 0,-3-5 0,5 2 0,-1 0 0,-1-1 0,2-1 0,2 0 0,-5 4 0,4-6 0,1 4 0,-4-4 0,2 1 0,2-3 0,-2 3 1,3-3-1,-2 0 0,2 0 0,-1 2 0,1 0 0,-3-1 0,3 4 0,-3-3 0,0 3 0,0-2 1,0 2-1,2-1 0,-2 0 0,0 0 0,1 0 0,-3 0 0,2-1 0,0 1 0,2-1 0,-5-1 0,3 3 0,0-3 0,0 1 1,1 0-1,1 0 0,-4-1 0,4 0 0,-1-2 0,-2 1 0,1 0 0,1 0 0,-1-1 0,-1 1 0,1-1 0,-4 2 0,4 1 0,2-1 0,-4 0 1,4 1-1,-1 0 0,1-1-1,1 1 2,-3 1-1,5-1 0,-2 3 0,0 0 0,0-1 0,2 0 0,-2 2 0,0-2 0,-1 1 1,1 1-1,1-1 0,0 2 1,-1-2-1,0 3 0,0-1 1,0 1-1,-1-1 0,1 0 0,0 2 0,0-1 0,-2 1 0,3 0 0,-1-1 0,-3 0 0,3 2 0,-2 0 0,1-2 0,1 1 0,-3 0 0,1 0 0,-1 2 0,0 0 0,-1-1 0,4 2 0,-2-1 1,-1 1-1,0 0 0,2-1 0,1 1 0,0-4 0,-1 3 0,2-1 0,0 1 0,-1-1 0,1-1 0,1 2 0,0-3 0,-2 3 0,1-3 0,1 4 1,-3-4-1,-1 6 0,-1-2 0,0 0 1,-3 3-1,0-1 0,-8 3 0,9-2 0,-9 2 0,0 0 0,8-2 0,-8 2 0,0 0 0,0 0 0,8 0 0,-8 0 0,0 0 0,0 0 0,0 0 0,0 0 0,0 0 0,0 0 0,8 3 0,-8-3 0,0 0 0,0 0 0,0 0 0,0 0 0,0 0 0,0 0-1,0 0-1,0 9 1,0-9-1,0 0-1,3 9-4,-3-9-9,0 0-6,-3 6-12,-5-6-29,0 0-18</inkml:trace>
</inkml:ink>
</file>

<file path=ppt/ink/ink7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17:30:19.678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0 5 43,'0'-6'47,"0"6"-11,0 0-12,0 0-9,0 0-4,0 0-3,0 0-2,0 0-1,0 0-2,0 0 0,0 0-1,0 0 0,-1 6 0,1-6-1,0 15 0,3-5 0,-2-2 0,3 3 0,0 3-1,1-5 1,0 6-1,3-5 2,-1 4-2,3 0 0,-1-2 0,4 1 1,-1-3-1,2 1 0,1 0 1,-1-3-1,-2-1 1,2 0-1,2 0 0,-2-3 1,0-2-1,-1 1 1,1-3-1,-5 0 0,2-1 0,0-1 2,-3-4-2,1-1 0,-2-2 0,2-3 1,-3 1-1,1-1 0,-1 1 0,-1-3 0,3 4 0,-5-4 0,0 3 0,0 3 0,-1-2-1,-2 10-2,1-14 0,-1 14-8,0 0-10,0 0-5,-5-4-20,5 4-28</inkml:trace>
</inkml:ink>
</file>

<file path=ppt/ink/ink7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17:30:20.140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18 0 112,'-7'10'41,"7"-10"-15,0 0-17,-5 11-1,5-11-2,0 14-2,0-6 0,1 5-1,1 2 0,3 1-2,-5 6 1,3-2-1,-2 2 1,1 2-1,-1 3 0,-1 3 0,0-2 0,0 3-1,0-3 1,0 3 0,0-2-1,0-1 1,-1-5-1,-1 0 0,1-3 0,-1-2 1,1-2-1,1-2 0,-3-2 0,3-5-1,0 2-2,0-9-3,0 0-12,0 0-5,0 0-12,-10 5-33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6T21:25:29.20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146 3 30,'0'0'30,"6"-5"-5,-6 5 0,0 0-6,0 0-3,0 0-3,0 0-2,0 0-3,0 0-2,0 0-1,0 0-1,0 7 0,0-7-2,-7 7 0,7-7-2,-13 9 2,2-1-1,4 1 0,-5-2 0,-1 6-1,0-3 1,2-1-1,-4 2 1,3-4-1,-1 0 1,7 2-1,-3-6 0,9-3 1,-7 4 0,7-4-1,0 0 0,-1 9 0,1-9 0,3 12 0,-3-12 0,11 8 1,-11-8-1,11 12 0,-2-8 1,3 0-1,-4-1 1,4 0-1,1 1 1,3 0 0,-4 2-1,-1-4 0,-1 3 0,0-3 1,-2 1-1,-8-3 0,12 6-1,-12-6 1,0 0-3,0 0-3,0 0-13,0 0-6,0 0-18,0 0-28</inkml:trace>
</inkml:ink>
</file>

<file path=ppt/ink/ink7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0:19:14.17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37 786 10,'0'0'25,"-9"2"-3,9-2 0,-4 1-3,4-1 1,-9 1-6,9-1-2,0 0-3,-6 3-2,6-3-1,0 0-1,-9 0-1,9 0 1,0 0-2,0 0 0,0 0-1,0 0 1,0 0 0,0 0-1,0 0-1,0 0 1,0 0 1,0 0-2,0 0 1,0 0 0,0 0 0,7 7 0,-7-7 0,6 0 0,-6 0-1,14 0 1,-4 0-1,1 0 2,-3 0-2,4 0 0,1 0 0,0 0 0,2-1-1,-1 0 1,2 0 0,3 0-1,-3-2 1,0 2-1,5-2 1,-4 2-1,1 0 1,5-3 0,-4-1-1,3 2 1,-3-2-1,3 0 1,1-1-1,-5-2 0,1 0 1,2 1-1,-5-3 0,5 2 0,-5-1 1,0 0-1,-2 0 1,2-2-1,-4 2 0,3 0 1,-5 0-1,3-2 1,-1 0-1,-4-1 0,3-1 0,0-1 1,0 0-1,-3-2 0,3-1 0,1 0 1,1 2-1,-1-2 0,1 0 0,2 2 1,-2-1-1,2 1 0,-2 0 0,0 2 0,2-1 1,-1 0-1,1 2 0,-3-2 0,4 1 1,-3-1-1,2 0 0,-1 1 0,2-4 0,0 3 0,-2-1 0,1 1 0,0-1 1,-1 3-1,1-2 0,-1 2 0,1 0 0,-1 1 0,1-2 0,1 3 0,1-2 0,-2 3 0,-2-2 0,1 2 0,1-1 0,-3 3 1,1 2-1,-1-3 0,-5 3 0,3 1 0,-2 1 0,-1 0 0,-7 3 0,12-8 0,-12 8 0,8-5 0,-8 5 0,0 0 0,8-6 0,-8 6 0,0 0 0,0 0 0,9-6-1,-9 6 0,0 0-2,0 0-3,0 0-10,0-8-6,0 8-5,-12-9-20,1-1-43</inkml:trace>
</inkml:ink>
</file>

<file path=ppt/ink/ink7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0:19:18.23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1794 394 25,'0'0'28,"0"0"-2,0 0-3,0 0-1,0 0-8,0 0-2,0 0-4,0 0-2,0 0-1,0 0 0,0 3-1,0-3 1,0 0-1,0 0 0,0 0-1,0 0 0,0 0 0,0 0-1,0 0 1,-3-3-2,3 3 0,0 0 0,0 0 1,-6-6-1,6 6 0,0 0-1,-6-6 1,6 6-1,-8-4 2,8 4-2,-8-5 1,8 5-1,-10-6 1,3 2 0,1-2 0,-1 1 0,-2 0-1,-1 0 2,4 1-1,-5-4-1,1 4 1,-1-1-1,3 0 1,-4-1-1,2 0 1,-2 0-1,2-2 0,0 1 0,-3 2 1,2-1-1,-1-3 0,-1 4 0,4-3 0,-2 0 0,-1 2 1,1-2-1,1 0 1,1 2-1,-2 1 1,-2-2-1,1 2 0,0 2 1,-1 0-1,-2 1 1,-1 1-1,-1-2 0,-2 2 1,0 1-1,-4 0 0,4 0 0,-4 0 0,3 0 0,-3 2 1,5 1-1,-1-1 0,2 0 0,0 0 0,2-1 1,-2 2-1,2-1 0,1 1 0,-2-1 0,1 1 0,1-1 0,-1 1 0,-2-3 1,1 2-1,0 2 0,-1-4 0,2 4 0,-2-2 0,0 0 0,0 0 0,1 0 0,1-2 0,-4 2 0,3-2 0,-2 0 0,1 0 0,0 0 0,0 0 0,0 0 0,-1 0 0,0 0 0,-1-1 0,3 0 1,0-1-1,-1-1 0,3 0 0,-1-1 0,1 2 0,0-2 0,1 1 1,0-2-1,0 0 0,1 0 0,-2 2 0,5 1 0,-3-1 0,-2-1 0,4-1 0,-2 2 0,2 0 0,1-2 0,-2 3 0,-1-2 0,2-2 0,-2 3 0,2-1 0,-3 2 0,4-1 0,-2-2 0,-1-1 0,3 3 0,-4-1 0,4-1 0,-2 1 0,2-2 0,-3 1 0,4 1 0,0-1 0,-3-1 0,3 0 0,0 3 0,-2-2 0,3-1 0,-1 2 0,2-1 0,-1 2 0,-1 0 0,3 0 0,5 3 0,-11-4 0,11 4 0,-12-6 0,7 5 0,-2 0 0,7 1 0,-13-3 0,5 1 0,0 2 0,0-1 0,-2 1 0,2-2 0,0 0 0,-4 1 0,3 1 0,-2-2 0,2-2 0,-2 3 0,3 0 0,0-2 0,0 1 0,3 1 0,-3-1 0,8 2-1,-12-1 1,12 1 0,-8 0 0,8 0 0,0 0 0,0 0 0,-6 0 0,6 0 0,0 0 1,0 0-1,0 0 0,0 0 0,0 0 0,0 0 0,0 0 0,0 0 0,0 0 0,0-8 0,0 8 0,0 0 1,0 0-1,0 0-1,0 0 1,0 0-1,0 0 0,0 0-2,3-1-5,9 3-7,0-2-7,4 0-7,4-2-28,5-3-30</inkml:trace>
</inkml:ink>
</file>

<file path=ppt/ink/ink7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5-10-30T12:07:56.839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0 0</inkml:trace>
</inkml:ink>
</file>

<file path=ppt/ink/ink7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5-10-30T12:07:58.238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110 92 13,'0'0'26,"0"0"1,0 0-9,0 0-3,0 0-3,0 0-3,0 0 0,0 0-2,0-3 2,0 3-2,0-8-2,0 8 0,0-13-1,0 5 0,0 0-2,0 0 1,0-2-1,0 3 1,-4-2-1,4 9 0,-9-11 0,9 11-1,-14-5 1,5 5 0,-1 0-2,0 5 1,0 4-1,0 3 0,2 4-1,1 2 1,0 6-2,1-2 2,3 3 0,2-2-1,1-4 1,0-2-1,0-4 1,4-2 0,-4-11 1,12 8-1,-5-8 0,2-3 1,1-4 1,0-5-1,2-1-1,-2-4 1,2-2 0,-2-2-1,-2 0 1,1 4-1,-2-1 0,-3 5 0,0 3 0,-2 3 0,-2 7 0,0 0 0,3 7 0,-3 6 0,0 5 0,-1 3 0,1 4 0,0 5 0,0 4 1,0 2 0,-3-1-1,-2 3 0,0-1 1,-1 3-1,-5 1 1,3 0-1,0-5 0,-1-3 0,-1-2 0,3-6-1,2-3 1,1-6 0,0-5 0,4-11 1,-2 5 0,2-5 0,0 0 0,1-11 1,4 1-1,1-7 1,1-2 0,2-4 0,3-4-1,1 1 1,1-1-1,2-2 1,-1 1-1,2 3 0,0 3-1,-2 1 1,-1 5-1,-2 2 0,-3 4 0,-2 1-2,0 5-2,-7 4-8,0 0-25,0 0-2,0 0-1,0 0-6</inkml:trace>
</inkml:ink>
</file>

<file path=ppt/ink/ink7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17:31:18.44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7 11 30,'0'0'32,"0"0"-4,-8-3-4,8 3-7,0 0-4,0 0-4,0 0-1,0 0-2,8 0-1,-2 1 1,4-1-2,2 0 0,2-1 0,4 1 0,-1-2-2,5 0 0,0 1 0,3 1 0,-3 0-1,6 0 1,0 0-1,-1 1 0,3 2 0,-2 1 0,0-1 0,-3 4 0,-1 2-1,-2 0 1,-2-2-1,2 2 1,-3 1-1,0-2 1,0 0-1,-1 3 1,3-4-1,-4 2 1,0 2-1,0-1 0,-1 1 1,-2 2 0,2-1-1,-3 3 1,1-3 0,0 4-1,1-3 2,0 5-1,0-7-1,-1 7 1,2-5-1,-2 4 1,2-3-1,-2 6 0,-2-4 1,3 3-1,-3-3 0,4 4 0,-4-3 0,4 0 1,-2-1-1,-3-2 0,3 3 1,0-2-1,0 2 0,-1-1 1,1 2-1,-3 3 1,3-4-1,0 1 0,2 4 0,0-4 0,-1 2 0,1 4 0,1-5 1,1 2-1,-1 4 0,0-1 1,0-1-1,4 1 0,-3 2 0,3-3 1,1 1-1,1-1 0,1-1 0,1-1 0,0 0 1,3-3-1,1-1 0,-3 0 0,-1 0 0,2 0 1,-2-2-1,2-1 0,-2 1 0,-2 1 0,2-1 0,2-2 1,1 1-1,4-1-1,-3 2 2,4-3-1,0 3 0,0-3 0,0 3 0,0-3 0,-2-1 0,-1 4 0,0-6 0,0 6 1,-4-5-1,4 0 0,0 4 0,0-5 0,0 3 0,3-3 0,0 1 0,-1 1 0,1-2 0,3 0 1,1 0-1,-1 1 0,-2-2 0,-1 0 0,0 1 0,-2-1 0,1 2 0,-1-5 0,-1 4 0,0-4 0,4 0 0,1 0 0,-1 0 0,1 0 0,-1 0 0,1 0 0,1-1 1,-2 1-1,-2-1 0,-1-1 0,0 0 0,-2 1 0,-1 1 1,2-2-1,-2-3 0,-2 1 0,3-1 0,2 0 0,-1 0 0,1 1 1,1-1-1,-1 1 0,0 1 0,-1-1 1,-2 0-1,-1 1 0,-4-1 0,1-1 0,-4 0 0,1-1 0,-2-1 0,-1 1-1,0-2 2,-1 0-1,2 0 0,-2 2 0,2 0 0,1-1 0,-1 1 0,0-3 0,1 4 0,2-1 0,-3 1-1,1-2 1,1 0 0,1 1 0,-5 0 0,2 0 0,-2 1 1,-1 0-1,-1 0 0,-2 0 0,-2 0-1,-2 0 2,4 2-2,-5-1 2,1-1-2,-1 0 1,1 0 0,-9 0 0,11 0 1,-11 0-1,7 0 0,-7 0 0,0 0 0,0 0 1,0 0-1,0 0 0,9 0 0,-9 0-1,0 0 1,0 0 1,0 0-1,0 0 0,0 0 0,0 0 0,2-5 0,-2 5 0,0 0-1,0 0-1,0 0-4,0 0-8,0-6-7,0 6-7,-7-9-20,3-1-42</inkml:trace>
</inkml:ink>
</file>

<file path=ppt/ink/ink7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17:31:34.921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7 1942 33,'0'0'29,"0"0"1,-4 8-6,4-8-6,0 0-6,0 0-2,0 0-3,-3-5-1,3 5-1,0-14-1,0 8-1,0-5 1,3-4-1,-3-1 0,2-2 0,0-2 0,2 1-1,-2-3-1,-1 1 2,3-6-2,-1 5 1,-3-5-1,3 1 1,0-3-1,-1 1 1,-1-3-1,1 0 1,-1 1-1,2 1-1,-1-2 1,0 1-1,1 1 1,-2-2-1,2 2 1,-1 2-1,1-1 1,0 2-1,2-3 0,0 3 2,-1 0-2,3-2 1,-3 4-1,3-6 0,-1 5 0,0-4 0,-1 1 0,1 0 0,0-1 0,1 3 0,-3-2 1,3 1-1,-1 0 0,-3 4 0,2-1 1,-1 2-1,1 0 0,-2 1 1,0 0-1,-1 0 1,1 1-1,-3-3 1,3 2-1,-3 3 1,2-3-1,-2-2 0,1 4 0,-1 0 0,0-4 0,2 3 0,-2 1 0,2-4 0,-2 5 0,3 0 0,-2-2 0,1 0 0,1 4 0,-2-4 0,1 5 0,-2-4 0,2 4 0,-1-3 0,-1 3 0,0 1 0,0 4 0,3-5 0,-3 6 0,2-3 0,-1 0 0,3 4 0,-3-6 1,-1 4-1,2 0 0,-1-2 0,1 0 0,-1 0 0,1 1 0,-2 2 0,2-1 0,-1 0 0,-1 1 0,2-1 0,1 1 0,-3 9 0,1-13 0,-1 4 0,0 9 0,2-11 0,-2 11 0,2-8 0,-2 8 0,1-6 0,-1 6 0,0 0 0,0 0 0,0 0-1,0 0 1,0 0 0,0 0 0,0 0 0,5 3 0,-5-3 0,5 8 0,-5-8 0,3 13 0,-2-3 0,1-3 0,1 0 0,-2 4 0,1-1 0,3-2 0,-4 5 0,1-3 0,-1 5 0,4-3 0,-3 0 0,2 4 1,-2-1-1,1 2 0,-1-5 0,-1 6-1,2-4 1,-1 2 0,3 1 0,-2 1 1,0-2-2,0-2 1,2 6 0,0-6 0,-4 5 0,5-5 0,-1 3 1,0-2-2,-2 1 1,0 1 0,3-1 0,-3 2 1,2-1-1,-2 1 0,4-2 0,-4 1 0,0 1 0,3-1 0,-3 0 1,0 0-2,1 0 1,-1-1 0,1 1 1,1-1-1,-2-1-1,0-2 1,4 3-1,-4-4 1,1 3-1,3-5 1,-4 4-1,0-3 1,2 2 0,-1 2 0,-2-1 0,1 4 0,-1 1 1,1-3-1,-3 3 0,1-2 0,1 1 0,1 0 0,-1-1 1,-1 0-1,-1-3 0,2 3 0,-1-1 0,1 1 1,-1-2-1,1 1 0,-2-4 0,2 2 1,-2-1 0,3 1-1,-2-1 0,1-3 0,-1 5 0,-1-4 1,2 3-1,1-2 0,-1 2 0,-1-2 1,4 3-1,-3 0 1,-1 0-1,1 1 0,-1-1 0,2 1 1,-1-3-1,0 2 0,-2-2 0,4-1 0,-2-2 0,-2-1 0,1 3 0,1-1 0,-2 2 0,0 0 0,3 3 1,-3-2-1,3 4 0,0-1 0,-1 0 0,1 0 0,-1-3 0,-1-1 0,1 1 0,1-1 0,0 0 1,-3-3-1,2 0 0,-2 2 0,1 2 0,4 2 0,-2-1 1,0 0-1,2-5 0,0 2 0,-2 0 0,0-2 1,0-4-1,-3-6 0,2 11 0,-2-11 0,0 0 0,0 7 0,0-7 1,0 0-2,0 0 2,0 0-1,0 0 0,0 0 0,0 0 0,0 0 0,0 0 0,0 0-1,0 0 1,0 0 0,0 0 1,-7 3-1,7-3-1,0 0 1,0 0 0,0 0-1,0 0 1,-8 0-1,8 0 0,0 0-1,-7 0 0,7 0-4,0 0-6,0 0-9,-8 0-6,8 0-21,0-6-33</inkml:trace>
</inkml:ink>
</file>

<file path=ppt/ink/ink7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17:32:01.868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9 136 25,'0'0'28,"0"0"-5,-7-5-1,7 5-2,0 0-4,0 0-5,0 0-1,0 0-3,-7-3-1,7 3-2,0 0-1,0 0 0,3-10 0,-3 10 0,7-7-1,3 1 0,-4 0 0,5-1-1,0-3 1,3 3-1,2-3 1,1 0-1,-3 1 1,4 3-1,-3-4 1,2 5-1,-1-2 1,0 3-2,-2-1 1,0 3 0,-3-3-1,0 3 0,0 2 1,-2 0-1,1 0 0,-1 0 0,-3 0 1,4 0-1,-4 3 1,4 2-1,-4-3 1,2 3-1,-8-5 0,12 10 1,-5-4-1,-1 4 0,2-6 0,-2 4 0,3 0 0,-1 1 0,2-4 1,-1 1-1,0-3 0,-1 0 1,3-1 0,-1 1-1,-1-3 0,4 0 0,-2 0 1,0-3-1,3 2 0,0-2 0,1 0 0,1-1 0,0 1 0,1-1 0,0 2 1,1-4-1,-3-1 0,1 2 1,-2 0-1,0 4 0,-1-1 0,1 0 1,-3-2-1,1 0 0,1 2 0,-2 1 0,0 1 1,1-3-1,-1 3 0,3 0 0,-4 0 0,2 0 0,1 1 0,-1 2 2,-1-1-2,2 5 0,0-5 0,1 2 0,0 4 0,-2-2 0,2 3 0,2-3 0,-3 1 0,2 0 0,-1 2 0,1-3 1,-1 0-1,-2 0 0,2 0 0,0-2 0,1 0 0,-3-4 0,4 1 0,-1-1 0,-4-1 0,4-2 0,-4-2 0,3 1 0,-3-1 0,1 3 0,1-3 0,-1 3 0,2 0 0,-1-1 1,-2-1-2,1 1 2,1 0-1,0 1 0,-2-1 0,3 1 0,-3 1 0,3-2 0,0 1 0,2 1 0,-2-4 0,0 1 0,1-2 1,3 2-1,2-1 0,-3 2 0,2-1 0,0 2 0,-2 0 0,2-1 0,1-1 0,-1 2 0,-3 2 1,0 0-1,-2 0 0,-3 6 0,1-1 0,1 1 0,-5 2 0,3 2 0,0-1 0,-2-2 0,0 3 0,-1 0 0,2-2 0,-3-2 0,1-1 0,-1 2 0,0-4 1,1 1-1,0-4 0,-2 0 0,2 0 0,0 0 0,1 0 0,1 0 0,1-2 0,1-1 0,-1-5 1,2 2-2,1-3 2,0 5-1,2-4 0,-2 0 0,0-1 0,2 6 0,-4-3 0,4 0 1,0 2-1,-1 0 0,3-1 0,0 3 0,0-2 0,-1 2 0,0 0 0,0-1 0,4-2 0,-4 4 0,5 0 0,-3-2 0,0 3 0,-1-1 0,1 0 0,-1 1 0,-1 0 0,2 0 0,-7 0 0,4 1 0,-4 0 0,1 3 0,-1 1 0,-2-1 1,-1 0-1,-1-3 0,0 5-1,-8-6 2,12 10-1,-12-10 0,10 10 0,-10-10 0,9 6 0,-9-6 0,10 5 0,-10-5 0,9 2 1,-9-2-1,11 0 0,-11 0-1,11-6 1,-3 4 1,-2-2-1,4 1 0,-3-5 0,4 3-1,2-1 2,-4 2-1,7 2 1,-2-1-2,2-1 2,0 0-2,1 1 1,-2 0 1,3-1-2,-1 1 1,-1-2 0,-1 3 0,-1-1 0,-1 1 1,0 1-2,-4 1 1,0 0 0,-2 0 0,-7 0 0,11 0 0,-11 0 0,11 1 0,-11-1 0,11 4 0,-11-4 0,11 3 0,-11-3 0,11 2 0,-11-2 0,10 3 0,-10-3 0,13 5 0,-13-5 1,11 2-1,-11-2 0,6 4 0,-6-4 0,0 0 0,0 0 0,8 0-1,-8 0 1,0 0 1,0 0-1,0 0 0,0 0-1,6 0 1,-6 0-1,0 0-2,10 11-9,-10-11-6,0 0-8,-2 6-16,2-6-37</inkml:trace>
</inkml:ink>
</file>

<file path=ppt/ink/ink7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17:32:56.83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1-1 3,'-1'0'10,"1"0"0,-1 0 2,1 0 1,0 0-1,0 0 0,0 0-1,0 0 0,1 0-3,-1 0 6,2 0-6,-1 0 2,0 3-2,0-3 0,1 1 0,-1 0-3,1 1 0,0-2-1,0 1-1,-1 1 0,2-1-2,-1 1 1,0 0-2,1-1 1,0 0 0,0 0 0,1 1 0,0-1 0,0-1-1,0 1 1,-1 1 0,1-1 0,-1 0-1,1 0 1,-1 0-1,0-1 0,0 1 1,0-1-1,0 0 1,0 0-1,0 0 0,0 0 1,0 0-1,1 0 1,-1 0-1,0 0 0,1 0 1,-1 0 0,1 0-1,-1 0 1,1 1-1,-1-1 1,1 2-1,-1-1 0,0 1 1,0-1-1,1 1 1,-1-1-1,0 0 0,1 0 1,0-1 0,-1 1-1,1-1 1,1 1-1,-1 1 0,0-2 0,1 0 0,-1 0 0,0 0 0,1-3 0,0 2 0,-1-1 0,1 1 1,-1-2-1,1 3 1,0-2-1,-1-1 0,1 2 0,0 1 0,-1-1 0,1 1 0,0 0 0,-1 0 1,1 0-1,0 0 0,-1 0 0,0 0 1,1 0-1,-1 0 1,0 0-1,0 0 0,0 0 0,0 0 0,0 0 1,0 0-1,0 1 1,0 0-1,0 1 0,0-1 1,-1-1-1,1 2 0,0-2 1,-1 1-1,0 1 0,1-1 0,-1 2 0,1 0 0,-1 0 0,1 0 0,0 1 0,0 0 0,-1-2 1,1 1-1,0 0 0,0 0 1,0-2 0,0 0-1,-1 1 0,1 0 1,-1-2-1,1 1 0,-1-1 1,0 0-1,1 0 0,-1 0 0,1 0 1,-1 0-1,1 0 0,-1 0 1,1-1-1,-1 1 0,1-1 0,-1 0 1,0 1-1,1 0 0,-1-1 0,0 0 0,-1 0 0,1 1 0,0 0 0,-1 0 0,0 0 2,1 0-2,-1 0 0,1 0 0,-1 0 0,1 1 1,-1 0-1,1 0 0,0-1 0,0 1 0,0 0 0,0-1 1,0 0-1,0 0 0,0 0 0,0 0 0,-1 0 0,1 0 1,0 0-1,0 0 0,0 0 0,0 0 1,0 0-1,0 0 0,0 0 0,0 0 0,0-2 0,0 2 1,0 0-1,1 0 0,-1 0 0,0 0 1,1 0-1,-1 2 0,1-1 0,-1 0 0,1 1 0,-1-1 0,0-1 1,0 2-1,1-2 0,-2 1 0,2-1 0,-2 0 0,2 0 0,-2 0 0,1 0 0,0 0 0,0 0 0,0 0 0,0 0 0,0 0 0,0 0 0,0 0-1,0 0 2,-1-1-1,1 1 0,0 0 0,0 0 0,-1 0 0,1 0 0,-1 0 0,0 0 0,1 0 0,-1 0 0,0 0 0,1 0 0,-1 0 0,0 0 0,1-1 0,-1 1 0,0 0 0,0-1 0,0 1 0,1 0 0,-1 0 0,1-1 0,-1 1 0,1 0 0,0 0 0,0-2 0,0 2 1,0 0-1,-1 0 0,1 0 0,0 0 0,-1 0 0,1 1 0,0 0 0,-1-1 0,1 0 0,0 0 0,-1 1 0,2 0 0,-2 0 0,1 1 0,0-2 0,1 1 0,-1-1 0,1 2 0,-1-1 0,1 0 0,-1-1 0,1 1 0,-1 1 0,1-1 0,-1 0 1,0 0-1,0-1 0,0 0 0,0 0 0,0 0 0,0 0 0,-1 0 0,1-2 0,0 2 0,-1 0 0,0 0 0,0 0 0,0 0 0,0 0 0,0 0 0,0 0 0,-1 0 0,1 0 0,-1 0 0,1 0 0,0 0 0,0 0 0,0 0 0,-1 0 0,1 0 1,0 0-1,0 0 0,0 0 0,0 0 0,0 1 0,-1-1 0,1 0 0,0 0 0,-1 0 0,1 1 0,-1-1 0,1 1 0,-1-1 0,1 0 0,-1 2 0,1 0 0,-1 0 0,1-2 0,0 0 0,0 1 0,0 1 0,1 1 0,-1-1 0,0-1 0,1 0 0,0 0 0,-1 2 1,1-1-1,0-1 0,0-1 0,0 0 0,-1 2 0,1-1 0,-1 0 1,0-1-2,0 0 1,0 0 0,1 0 0,-2 0 1,1 0-1,0 0 0,0 0 0,0 0 0,0 0 0,-1 0 0,1 1 1,0-1-1,-1 0 0,0 0 0,0 0 0,0 0 0,-1 0 0,2-1 0,-2 1 0,1-1 0,-1 1 0,1-2 0,-1 2 0,2-3 0,-1 0 0,0 1 0,1 0-1,-1-3 1,1 2-1,0 2 1,0-2-1,0 3 0,0-2-1,0 2 0,0 1-1,0 4-4,-2-5-7,1 3-8,-1-3-13,0 0-28,0 0-20</inkml:trace>
</inkml:ink>
</file>

<file path=ppt/ink/ink7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17:34:31.40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9 6 106,'0'0'47,"0"0"-26,0 0-8,-5-6-4,5 6-2,0 0-3,0 0-1,0 0-1,0 0-1,0 0 1,0 0-1,-4 5 0,4-5 0,0 12-1,0-3 1,0 0 0,3 2 1,-2 1-2,2-1 0,1 2 1,-1-3 0,3 4-1,-3-5 0,0 0 0,0-1 0,-3-8 0,8 15 1,-8-15-2,5 10 1,-5-10 0,5 10 0,-5-10 0,7 14 0,-3-7 0,-4-7 0,11 17 0,-5-9 0,2 0 1,1 1-1,2-1 0,3-3 0,0 1 0,-1 0 0,6-1 1,-1 1-1,3-4 0,-1 0 0,4-2 0,-4-3 1,2 0-1,0-4 0,-2-1 0,-1 0 1,-3-3-1,-2 0 0,0 0 0,-1-1 1,-4-1-1,2 2 0,-5-2 1,4 2-1,-4-1 0,0 0-1,-1 3 0,0-4-3,3 7-7,-7-2-9,1 2-6,-2-2-20,0 8-35</inkml:trace>
</inkml:ink>
</file>

<file path=ppt/ink/ink7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17:34:32.02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34 9 85,'0'0'57,"0"0"-24,-5-10-18,5 10-6,0 0-2,0 0-2,0 0-2,0 0-1,0 0 0,0 0-1,-3 8-1,3-1 1,0 5 1,0 0-2,3 7 1,-3 0 0,0 3 0,0 3 0,0 2-1,0 1 1,0 1-1,0 0 1,-3-1-1,1 0 0,1 0 0,-1-2 0,-1-2 1,0-1-1,0-1 0,-2-4 0,3-2 0,1-2 0,-1-1 0,1-6 0,1 1 0,0-8 0,0 10 0,0-10-1,0 0-1,0 0-2,14 0-14,-14 0-4,6-5-12,-6 5-33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6T21:25:29.64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 69,'0'0'57,"0"0"-21,0 0-23,4 5-4,-4-5-3,14 4 0,-6-3-2,7 3-1,-1 0 0,2 1-2,-3-1 1,3 0-1,-3 0 0,1 1-1,-8 2 1,5-1-1,-5-2 1,-6-4-1,12 11 0,-12-11 0,14 14-1,-14-14-1,15 9-16,-8-3-5,0-4-14,1 2-28</inkml:trace>
</inkml:ink>
</file>

<file path=ppt/ink/ink7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17:34:34.13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136 50 55,'0'0'39,"0"0"-7,0 0-12,6-5-6,-6 5-5,0 0-3,0 0-1,0 0-1,0 0-2,0 0 0,0 0 0,0 0 0,0 0 0,0 0 0,0 0-1,0 0 0,0 0 0,0 0-1,0 0 0,0 0 1,0 0-1,0 0 0,0 0 0,10-10 0,-10 10 0,12-10 0,-6 5 0,1-1 0,-7 6 0,14-9 0,-14 9 1,8-4 0,-8 4 0,0 0 0,0 0 1,0 0 0,-8 4 0,8-4-1,-11 13 0,3-4 0,0 0 1,-1 3-1,-4 1 0,5 1-1,-4-3 1,1 7 0,0 0 0,-3 1 1,0 3-1,0-3 0,1 3-1,0 1 1,6 1 0,-3-1-1,4-3 0,1 2 1,4 0-1,-2 0 1,3 0-1,0 1 1,3 1-1,0-4 0,2 3 0,-2-3 1,4-1-1,-2-2 0,0-2 0,3-4-1,-4-2-1,-4-9-1,18 11-9,-9-11-9,4-3-6,-4-9-19,5 1-37</inkml:trace>
</inkml:ink>
</file>

<file path=ppt/ink/ink7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17:34:35.42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101 86 53,'8'0'32,"-8"0"-3,0 0-12,0 0-4,0 0-2,0 0-3,0 0-1,8-5-1,-8 5-1,1-9 0,-1 9-1,2-11 0,-2 6-1,0 5-1,2-14 0,-2 14 0,0-14 0,0 14 0,-7-13-1,7 13 1,-14-10 0,6 8-1,-1 0 0,-2 2 0,0 7 0,0 2-1,0 3 1,0 3-1,3 4 0,0 7 0,2 1-1,3-3 2,1 2-2,2-4 1,0-2 0,4-5 1,2-3-1,5-8 0,0-3 0,0-1 1,1-5-1,2-3 1,1-5-1,-1 2 0,0-7 1,-2 1-1,-1-1 2,0 2-2,-4 3 0,0 1 1,-4 3-1,-3 9 1,0 0-1,0 0 1,-6 12-1,2 4 1,-3 6-1,1 6 0,-2 3 0,3 6 0,-2 2 0,2 2 1,-3-4-1,3 1-1,1-4 1,-3-3 0,4-4 0,-1-5 0,0-5 0,0-6 0,2-4 1,2-7-1,0 0 1,0 0-1,0 0 1,6-12 0,1 3-1,2-6 1,-1-1 0,4-2 0,1-2-1,0 2 0,2-4 1,-1 3-1,2-2 0,-2 5-1,2 2-2,-4-2-2,6 6-12,-6-1-4,-1 4-8,-1-1-29,-1 3-27</inkml:trace>
</inkml:ink>
</file>

<file path=ppt/ink/ink7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17:34:35.87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10 134,'0'0'37,"6"-10"-13,-6 10-13,0 0-5,0 0-1,0 0 0,0 0-2,5 5-1,-5 5-1,1 1 0,-1 7 1,0 1 0,2 3-1,-2-1-1,0 4 1,0 0-1,-2-3 0,1 0 1,1-3-2,0 0 1,0-6 0,3 0 0,3-5 0,0-2 0,4-5 0,-1-1 0,4 0-1,-1-2 1,1-6-1,-1 1-3,-2-3-1,4 4-8,-9-4-8,-5 10-7,4-14-22,-4 14-27</inkml:trace>
</inkml:ink>
</file>

<file path=ppt/ink/ink7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17:34:36.08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43 140,'0'0'34,"0"0"-12,3-6-13,-3 6-3,19-6-1,-8 3-2,2 2 0,-1-2-2,4 2-1,-2 1-3,0-3-3,0-1-12,-3-1-6,-1 0-13,-3-1-29</inkml:trace>
</inkml:ink>
</file>

<file path=ppt/ink/ink7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17:34:36.64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0 134,'0'0'35,"0"0"-12,0 9-15,0-2-1,3 5-2,2-2-1,4 7-1,2-2 0,2 5 0,3-2-2,2 5 1,-2 0 0,1 2 0,-1 2-1,-5 3 0,-2 2-1,-2-1 1,-3 4 0,-4-2-1,0 1 0,-3-1 1,-1 0-1,-3-3 0,-2-2 0,1-3-1,-1 2-1,-4-5-2,8 3-10,-6-10-6,5 2-7,-3-7-16,4-1-35</inkml:trace>
</inkml:ink>
</file>

<file path=ppt/ink/ink7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17:34:37.48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53 131,'0'0'36,"0"0"-13,0 0-13,0 0-4,0 0-2,6 1-1,1-1 1,4-1-2,3-1 1,1-2-2,4 0 1,2-1-1,2 3 0,-1-1 0,2 3 0,-1-3-1,-4 3 1,0 0-1,-4 0 0,-2 0-1,-2-1 0,-2 1-2,-9 0-6,14-9-11,-14 9-4,8-13-17,-8 6-30</inkml:trace>
</inkml:ink>
</file>

<file path=ppt/ink/ink7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17:34:37.76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41 7 142,'-11'-3'34,"11"3"-12,-8-3-12,8 3-5,0 6 0,0 4-1,-3-3-2,3 8 0,-2 2 0,2 6-1,-3 2 0,2 3 1,-2-1-2,0 1 0,2 0-3,-5-6-2,6-2-14,0-7-4,0-4-10,0-9-33,0 0-17</inkml:trace>
</inkml:ink>
</file>

<file path=ppt/ink/ink7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17:34:55.19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 6 74,'-5'-8'52,"5"8"-23,0 0-12,0 0-4,0 0-4,0 0-3,0 0-1,6 9-2,-1 0 0,1 4-1,2-2 1,5 6-2,-2 1 0,3 3 1,0 0 0,2 7-1,-2-1-1,1 0 1,-2 0-1,1-3 0,-5-1 0,4-2 1,-2-6-1,-3-1 0,1-4 0,-3-3 0,-6-7-1,11 9 1,-11-9-2,7 3-3,-7-3-10,8-4-6,-7-4-10,-1-3-27,0-2-24</inkml:trace>
</inkml:ink>
</file>

<file path=ppt/ink/ink7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17:34:55.52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254 4 124,'0'0'38,"0"0"-13,-12-8-15,12 8-3,-8 3-1,0 4-2,0 2-1,-3 5 0,2 2 0,-1 5-1,-5-1 0,1 7-1,-4 0 0,1 3 0,-5-2 0,3 1 0,-1-4-1,3-3 0,1-2 0,2-6-2,5-1 0,2-12-3,7-1-11,0 0-5,11 0-10,-6-5-28,4-4-24</inkml:trace>
</inkml:ink>
</file>

<file path=ppt/ink/ink7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17:34:57.06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16 8 79,'0'0'53,"0"0"-26,0 0-11,0-9-5,0 9-3,0 0-2,0 0-1,0 0-2,0 0 0,0 0-1,0 0 0,0 0-1,3 5 0,-3 2 0,3 4 0,-3-2 0,0 5-1,0 2 2,0 2-1,0 0-1,-3 3 1,0-3 0,-1 2-1,1 1 0,0-2 0,-2-1 0,5 1 0,-1-5 1,1 2-2,0-5 1,0 1 0,1-1 0,4-5 0,0 1 0,1-3 0,2-1 0,0-3 0,3 0 0,0 0 0,1-5 0,1 0 0,-1-3 0,3 4-1,-3-5 0,-1 2-4,5 0-10,-5 1-6,-2-2-11,-4 2-24,0-2-25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6T21:25:54.96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33 32 33,'0'0'36,"0"0"-5,0 0-5,0 0-8,0 0-5,0 0-2,0 0-4,0 0 0,0 0-1,0 0-2,0 0 0,6 9-1,-6 1 0,0-10 0,0 21-1,-5-10-1,4 5 1,-2-3-1,0 3 0,1 0-1,-1 0 1,-3-2-1,1 0 1,2-4 0,3-3-1,0-7 0,-8 13 1,8-13-1,0 0 0,0 0 1,0 0-1,0 0 0,0 0 1,0 0-1,2-10 0,3 2 1,-4-2-1,2-1 0,0-4 1,0 3-1,5-5 0,-8 2 0,3-1 0,0 4 2,0-2-2,3 3 1,-6 1-1,0 10 0,4-9 1,-4 9-1,0 0 0,0 0 1,10 8-1,-8 5 0,1-1 0,2 6 1,2 0-1,-2-1 0,-1 0 1,4-4-1,-3 0 0,-2-4 1,-3-9-1,9 11 0,-9-11 1,0 0-1,8 2 0,-8-2 1,0 0-1,9-2 0,-9 2 1,11-13-1,-7 7 1,3-4-1,2-4 0,-2-2 0,4 0 1,0-4-1,-2 1 0,2 1 0,0 1 0,-5 0 0,3 7-1,-6 0-1,-3 0-9,0 10-8,0 0-3,0 0-11,-9-2-33</inkml:trace>
</inkml:ink>
</file>

<file path=ppt/ink/ink7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17:34:57.41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16 29 116,'-8'2'42,"8"-2"-16,-9 3-17,9-3-2,0 0-1,0 0-3,0 0 0,1-5 0,-1 5-2,16-8 1,-5 7-1,1-3 0,4 3-1,-3 0 2,6 0-2,-2 1 0,2-2-3,3 2-9,-4 0-8,0-1-7,-3-3-23,-1-1-30</inkml:trace>
</inkml:ink>
</file>

<file path=ppt/ink/ink7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17:35:18.15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1 83,'0'0'52,"0"-6"-28,0 6-10,0 0-5,0 0-2,0 0-2,6 2-1,-6-2 0,11 4-1,-11-4-1,16 6 1,-7 0-2,5 1 0,0 1 0,4-1 1,-3 0-1,1 2-1,0-1 1,-2 0 0,-2-1-1,-2-1 1,-2 0-1,-8-6 1,6 5 1,-6-5-2,1 10 1,-1-10 0,0 0-1,-6 10 1,-3-5 0,1 2-1,-2-1 0,0 5 1,-5-3-1,1 2 0,0 4 0,-1-1 0,0 2 0,1-4 0,0 2 0,5-4 0,-1-4-1,10-5 0,-7 6 0,7-6-3,0 0-1,1-6-9,-1 6-8,14-10-11,-4 5-25,-1-2-22</inkml:trace>
</inkml:ink>
</file>

<file path=ppt/ink/ink7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17:35:18.53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158 15 65,'0'0'54,"6"-6"-18,-6 6-22,0 0-5,0 0-1,0-10-1,0 10-1,0 0-2,0 0 0,-11 0-1,11 0-1,-11 5-1,11-5 1,-14 9-1,7-3 1,-4 2-1,0 0 0,1 3 1,-5-1-1,3 1 0,-4 0-1,6 1 0,1 1 1,-2-4-2,5-1 1,-1 1-2,7-9-4,-4 8-11,4-8-7,0 0-11,0 0-33</inkml:trace>
</inkml:ink>
</file>

<file path=ppt/ink/ink7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17:35:21.13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160 528 45,'0'0'65,"6"-8"-22,-6 8-24,5-9-7,-5 1-2,0 8-4,5-16-1,-4 7-2,-1-2 0,2 2-1,-2-2 1,0 3-2,-5-5 0,1 7 1,-7-3 0,0 2-1,0 2 0,-2 2 0,-1 0 0,0 3-1,0 4 1,1 6-1,1 4-1,-2 7 1,-1 1 0,9 6 0,-3 2 0,1 1 0,3-2 0,4-2 0,1-4 0,0-4 0,6-9 1,2-4-1,3-5 0,0-2 0,3-10 1,3-3-1,3-6 1,1-3-1,-2-5 0,3-5 0,0-2 1,-2-4-2,0-1 1,-4-1 0,0-3-1,-4-6 1,-1 3 0,-6 2-1,1-2 1,1 8 0,-7 2 1,0 7-1,0 8 0,0 5 0,0 8 1,0 9-1,-10 4 0,7 9 0,-2 3 0,-1 8 0,1 4 0,1 5 0,-3 5 0,3 4 0,2 1 1,0 3-1,1 0 0,1 0 1,0-1 0,0-2 0,0-3-1,0-5 0,1-5 0,-1-3 0,2-4 0,-2-8 0,2-1 0,-2-9-2,0-5-2,0 0-7,0 0-9,0 0-7,0 0-16,0 0-38</inkml:trace>
</inkml:ink>
</file>

<file path=ppt/ink/ink7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17:35:21.87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35 13 119,'0'0'43,"0"-13"-17,0 13-14,0 0-4,0 0-1,0 0-3,0 0 0,0 0-1,0 6-1,0 3-1,0 2 0,0 3 1,0 3-1,-1 2 0,-1 2-1,-1 3 1,-1-1-1,-1 3 0,0-3 1,-1 0-1,3-1 0,0-1 0,1-4 0,2-1 0,0-3 0,0-1 0,3-2-1,0 1 1,-1-2 0,4-2 0,-3 0 0,-3-7 0,10 14 0,-10-14 0,12 3 0,-4-2 0,0-1 0,1 0 0,-1-1 0,2 0 0,-1-2-1,-1-1-2,-5-4-2,8 6-11,-11 2-6,9-11-7,-9 11-28,0-13-27</inkml:trace>
</inkml:ink>
</file>

<file path=ppt/ink/ink7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17:35:22.22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25 140,'0'0'34,"0"0"-12,0 0-13,0 0-3,0 0-2,0 0 0,9-6-1,-9 6-1,11-2 0,-5 1-1,5 0 0,-1 0 0,2 1-1,2-3 1,2 1-1,1 2-1,-1-4-4,1 3-14,2 1-4,-7-3-9,1 2-33,-4 0-20</inkml:trace>
</inkml:ink>
</file>

<file path=ppt/ink/ink7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17:35:43.77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2-1 18,'0'0'58,"0"0"-6,0 0-34,0 0-4,1-6-5,-1 6-2,0 0-2,3 8 0,-3-1-1,2 5-1,-2 0 1,3 4-1,-3 4-1,0 2 1,0 0-1,0 1-1,-1-1 1,-1-1-1,0-3 0,-1-3-1,2-5 1,-2-4-1,3-6 1,0 0-1,0 0 1,0 0-1,6-5 1,-1-5 0,2-2-1,1-2 0,2-4 0,-1-1 0,4 1 0,-1-1 0,1-1 0,-2 3 0,3 4 0,0 1 0,0 6 0,-1 2 0,-1 4 0,-2 1 1,1 8-1,-1 1 1,-2 4-1,0 3 1,-3 0 1,0 0-1,-4 1 0,2-2 0,-3-3 0,0-3-1,0-1 1,0-9-1,0 0 0,0 0 1,0 0-2,8-5 1,-3-5 0,3-4-1,0-1 1,1-5 0,0 4-1,2-3 1,-1 3 0,-1 4 0,1 5 0,-4 0 0,-6 7 0,12-2 1,-12 2-1,11 9 0,-8-2 1,2 4-1,-2 1 1,2 3 0,-2-1 0,0 2-1,0-1 2,-3 1-2,2-3 1,0-1-1,-2-3 1,0 0-1,0-9-1,3 8 0,-3-8-2,0 0-3,9 0-12,-9 0-5,13-13-10,-4 1-31,0 1-21</inkml:trace>
</inkml:ink>
</file>

<file path=ppt/ink/ink7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17:35:44.02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 0 148,'3'9'30,"-3"-9"-7,0 15-16,0-15-2,-1 17 0,-1-6-1,2 2-2,0-2 0,0 0-1,0-1 0,0-4-1,0-6-1,0 7-1,0-7-3,3-6-7,4-3-8,-4-5-8,3-3-22,-3-4-30</inkml:trace>
</inkml:ink>
</file>

<file path=ppt/ink/ink7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17:35:44.17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17-1 128,'0'0'37,"-6"-2"-14,6 2-14,-8 3-4,8-3-2,0 12-3,0-12-3,2 10-16,-2-10-7,12 10-17,-1-6-26</inkml:trace>
</inkml:ink>
</file>

<file path=ppt/ink/ink7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17:35:44.66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 48 140,'0'0'33,"5"12"-10,-5-12-14,3 17-3,-3-8-1,5 5-2,-5-1 1,2 1-2,-1-3-1,1 1 1,-1-5-1,-1 2 0,0-9 0,0 0 0,0 0-1,10 0 0,-6-9 0,1-1 0,3-5 0,0 1-1,1-4 1,1 2-1,2-3 1,1 3 0,-2 2 0,0 3 0,0 1 0,-2 0 0,-1 6 0,-8 4 0,12 0 0,-12 0 0,7 15 1,-1-2-1,-4 1 1,-1 1-1,1 1 0,-1 1 1,-1-5-1,2 4 1,-2-4-1,0 0 0,1-2-1,-1-1-3,7 4-6,-7-7-9,3 3-5,-3-9-14,0 0-35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6T21:25:56.58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74 24 79,'0'0'39,"0"0"-15,0-8-7,0 8-6,0 0-3,-6 4-3,6-4-1,-5 10 1,5-10-2,-3 10 1,3-10-1,-7 18-1,4-10 0,1 7 0,-3-1 0,-2 2-1,0 1 0,4 0-1,-4 0 1,0-2 0,1-2 0,3-3-1,3-10 0,-3 13 0,3-13 0,0 0 1,0 0-1,0-13 0,2 2 0,1-4 0,4-1 0,-2-3 0,4-3 0,-2 0 0,3 3 0,-3 0 0,2 1 0,-5 5 0,1 4 1,-5 9-1,8-8 0,-8 8 1,6 3-1,-5 6 1,1 5-1,4 2 0,-4-1 1,1 4-1,0 0 2,5 0-2,-5 0 1,3 1-1,2-5 0,-4-2 0,6-3 1,-6 0-1,-4-10 0,13 4 1,-13-4-1,9-5 1,-1-5-1,-2 0 0,3-2 0,-2 0 0,2-4 0,3 1 0,-4-3 0,3 2 0,-4 0 0,4-2 1,-5 3-1,4 1 0,1 1-1,-8 1 1,-3 12-3,4-13-8,-4 13-8,0 0-6,0 0-17,-6 0-34</inkml:trace>
</inkml:ink>
</file>

<file path=ppt/ink/ink7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17:35:47.82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492 9 65,'0'0'37,"13"-4"-7,-13 4-10,8-5-5,-8 5-6,0 0-1,11-1-2,-11 1 0,0 0-2,0 0 0,0 0 0,0 0 0,-8 0-1,0 0 0,-1 1-1,-6 1 0,1-1 0,-3 1-1,-2 0 0,-3 0-1,-3-2 1,0 0-1,-2 1 1,-2-1-1,-4 0 0,0 0 0,0 3 1,0-1-1,2 5 0,2-1-1,6-1 1,4 0 0,3 2 0,7-2-1,9-5 1,-2 10 0,7-6 0,11-3 0,6 4 0,4 0 0,4 2 1,3 3-1,2 1 0,-2 1 1,-5 3-1,-3 4 0,-6-2 0,-7 1 0,-4 1 1,-6-1-1,-2 2 0,-10 0 0,-4 1 1,-9 1-1,-3-1 1,-6 5-1,-5 0 0,1 1 0,0-2 0,2-1 1,4-1-1,5-4 0,6-2 1,10-5-1,2-2 0,7-2 0,0-8 0,16 9 1,1-7-1,7 2 0,6-2 0,3 0 0,1-1 1,7 1-1,0-2 0,-1 3 1,0-3-1,-4 2 0,-3-2 0,-2 1 1,-1-1-1,-7 0 0,-1 0 0,-3-3 1,-5 3-1,-1-3-1,-5 2 0,-1 1-2,-7 0-5,0 0-10,0 0-4,0 0-9,-6 1-30,-2 2-28</inkml:trace>
</inkml:ink>
</file>

<file path=ppt/ink/ink7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17:35:48.57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 6 112,'4'-7'44,"-4"7"-18,0 0-13,0 0-4,0 0-3,0 0-2,0 0-1,0 6 0,0 5 0,-2 4-2,2 2 0,0 2 0,0 4 0,0 3-1,0 0 0,0-3 0,0 0 0,0-1 0,3-1 0,-1-8 0,1 3 0,5-9 0,0-1 0,3-2 0,1-4 0,2 0 0,0-2-1,2 0-2,-5-6-2,5 5-8,-7-5-8,-9 8-8,6-14-24,-6 9-24</inkml:trace>
</inkml:ink>
</file>

<file path=ppt/ink/ink7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17:35:48.80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11 32 138,'-11'0'34,"11"0"-11,0 0-12,3-4-5,-3 4-1,20-10-2,-7 5 0,3 0-2,4 0-1,-1 1-2,1 4-3,-2 0-13,-1 0-3,-2 0-12,1 0-27,-2 0-20</inkml:trace>
</inkml:ink>
</file>

<file path=ppt/ink/ink7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17:35:49.05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 16 159,'8'4'27,"-8"-4"-7,11-3-14,0 2-1,0-1-3,1-2 1,4-1-1,-2 4-2,0-1 0,-4-1-1,1 3-4,-11 0-11,9 4-5,-9-4-10,0 8-25,0-8-25</inkml:trace>
</inkml:ink>
</file>

<file path=ppt/ink/ink7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17:35:49.27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22 140,'0'0'34,"14"0"-12,-4 1-8,1-1-11,3 0 1,0-1-3,0 0-1,0 1-3,-4-3-15,1 3-3,-4-5-13,4-1-23,-1-1-23</inkml:trace>
</inkml:ink>
</file>

<file path=ppt/ink/ink7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17:35:49.47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8 0 167,'0'8'25,"0"1"-6,0 5-13,-5-2-1,5 6-2,-2 1-2,1-4 0,1 5-3,0-7-1,0 1-15,1-5-4,-1-9-10,0 0-26,8-2-26</inkml:trace>
</inkml:ink>
</file>

<file path=ppt/ink/ink7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17:35:50.23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 15 48,'0'0'56,"0"-7"-11,0 7-25,0 0-8,0 0-3,-3-8-3,3 8-2,0 0 1,0 0-2,0 10-1,0 0 0,1 3 0,1 4 0,0 6-1,-1 3 0,1 2 0,1 3 0,-1-3-1,-2-1 2,0-1-2,0-7 0,0-3 0,0-3 0,0-4-2,0-9 0,0 0-4,0 0-12,0 0-7,3-11-13,-3 0-31</inkml:trace>
</inkml:ink>
</file>

<file path=ppt/ink/ink7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17:35:50.89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64 100,'0'0'45,"0"0"-17,0 0-19,0 0-3,0 0-1,0 0-1,0 0-1,0 0 0,0 0-1,0-8 0,0 8 1,0 0-2,11-10 0,-11 10 0,11-6 1,-11 6-1,16-7-1,-10 5 1,4 1 0,-1-2-1,0 2 1,7-1-1,-2 2 1,2 0-1,1-2 2,0 1-1,1 1-1,0-2 1,1 0 0,-1 1-1,0-1 1,-2-2-1,0 2 1,-1 0 0,-2 0-1,-2 2 1,-3-1-1,0-1 0,-8 2 1,14 0-1,-14 0 0,8 0 0,-8 0 0,7-3 0,-7 3 0,0 0-1,0 0-1,7 3-5,-7-3-9,0 0-6,-7 7-10,0-2-30,-3-1-26</inkml:trace>
</inkml:ink>
</file>

<file path=ppt/ink/ink7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17:36:03.19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33 27 48,'0'0'64,"-8"-5"-21,8 5-24,0 0-7,-13-10-2,13 10-2,0 0-2,-6-3-2,6 3-1,0 0-1,0 0 1,-5 14-2,5-4 0,0 10-1,0 3 0,4 3 0,2 5 0,3-1 1,1 1-1,2-2 0,4-2 0,1-4 0,5-5 1,-2-6-1,4-1 0,1-3 0,-1-7 0,1-1 0,-2 0 0,-1-6 1,0-6-1,-5 0 0,1-7 0,-3-2 0,-4-1 0,2-5 0,-5-3 0,-2 1 0,-3-3 1,-3 4-1,-1 3 0,-7 3 0,-2 3 0,-1 7 0,-3 7 1,-1 3-1,0 4 0,0 8 0,-1 5 0,5 2 1,-1 5-1,-3 2 0,8 5 1,0 3 0,3 2 0,-1 1 0,2 2-1,3 3 1,0-4 0,0 4-1,1-5 0,4-2 1,-2-1-1,0-7 0,2 0 0,0-5-1,-1-4 0,-4-8-3,7 6-7,-7-14-9,0 0-4,9 2-14,-9-2-35</inkml:trace>
</inkml:ink>
</file>

<file path=ppt/ink/ink7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17:36:05.51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121-2 98,'0'0'43,"3"-7"-18,-3 7-10,0 0-5,0 0-2,0 0-2,-3 6-1,3-6-2,-5 6 0,5-6-1,-10 16 0,4-7 1,1 6-2,-2 2 0,2 5 0,-4 0 0,1 7 0,-3 2-1,3 2 1,-3 4-1,0 0 0,3 1 1,0-1-1,4 1 0,0-5 1,3-2 0,1-2-1,0-2 0,5-4 0,1-4 0,3-2 1,1-5-1,-4-2 0,8-2-2,-6-6-1,4 3-6,-2-5-10,-1 0-5,-1-1-14,0-3-33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9T11:02:48.35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 3 15,'0'0'25,"0"0"0,0 0-7,0 0-1,0 0-3,0 0-5,0 0-1,0 0-2,0 0-2,0 0-1,0 0 1,0 0-1,0 0 1,0 0-1,0 0 0,-2 6 1,2-6 0,0 0 1,0 0-1,0 0-1,0 0 0,0 0 0,0 0 0,0 0-1,-4 0-2,4 0 1,0 0-2,0 0-1,0 0-7,0 0-13,0 0-13,0 0-20,3-9-11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6T21:26:02.82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124 19 23,'0'0'39,"0"-11"-5,0 11-7,0 0-9,0-9-3,0 9-4,0 0-3,0 0-1,0 0-2,-5 4 0,5-4-1,-7 16-1,2-5 0,2 7-1,-1 2 0,-1 1 0,2 2 0,0 3 0,1 4-1,-2 0 0,1 0 0,0 1 0,0 1 0,1 4 0,-6-2-1,4 1 0,-1 0 1,-4-4-1,4 1 0,-4-1 0,2-6 0,-3-3 0,4-4 1,2-5-1,-2-2 0,6-11 0,0 0 2,0 0-2,0 0 0,-2-11 0,2 0 1,3 0-1,2-5 0,-1-2 0,1 1 0,6-3 0,-5-1 0,4 0 1,4-1-1,-2-4 0,7 1 0,-1-1 0,2-1 1,3 3-1,0 2 0,4-1 1,-4 0-1,3 2 0,-1 0 0,-4 6 0,-2 0 0,-3 1 0,-2 4 0,-2 3 0,-12 7 1,10-10-1,-10 10 0,0 0 1,0 0-1,0 0 0,0 0 0,0 0 1,0 0-1,-7 4 0,7-4 0,-12 10 0,3-2 0,-3 5 0,-4 1 0,0 3 0,-9 6-1,4-3 1,-7-3 0,4 2 0,-1 0 0,4-3 0,0-2 0,2-4 0,5 4 0,7-6 0,-5 3 0,9-3 0,-5-1 0,5 0-1,0 2 1,3-3 0,0-6 0,-2 13 0,2-13 0,0 12 1,0-12-1,5 9 0,-5-9 0,15 15 1,-3-9-1,4 2 0,-1 1 0,3 0 1,2 1-1,2 0 0,-1-2 0,-1 2 0,-2 1 0,-3-3 0,4 3 0,-10-3 1,3-1-1,-6 0 0,3 0 0,-9-7-1,11 7 0,-11-7-2,15 7-11,-15-7-7,0 0-6,7 1-21,-7-1-38</inkml:trace>
</inkml:ink>
</file>

<file path=ppt/ink/ink8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17:36:05.89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 0 141,'0'0'34,"-6"0"-11,6 8-14,-3-2-4,6 8-1,1 1-1,4 6 0,2 1-1,4 1-1,-2 3 1,4-1-1,-3-3-1,2-1 1,-1-2 0,-1-4-1,-1 1 1,-4-6-1,2-1-1,-10-9-1,8 11-1,-8-11-3,0 0-7,0 0-10,0 0-9,6-12-27,-6-1-23</inkml:trace>
</inkml:ink>
</file>

<file path=ppt/ink/ink8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17:36:06.15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251 0 132,'0'0'38,"-3"0"-14,-4 3-13,3 10-5,-4-2 0,3 8 0,-4 3-4,-1 3 1,-1 0-1,-1 4 0,-4 2-1,-1-1-1,-1-1 1,-2-1-1,-2-2 0,2-3-1,2-2-3,-2-11-9,8 4-7,1-8-7,11-6-18,-8-4-39</inkml:trace>
</inkml:ink>
</file>

<file path=ppt/ink/ink8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17:36:06.87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 8 123,'0'0'40,"0"-8"-15,0 8-15,0 0-3,7 5-2,-7-5-2,3 16-1,-2-6 0,-1 5 0,0 0-1,0 5 1,0 2 0,0 1-2,-4 1 1,1 3 0,-1-4-1,3 2 1,-1-5-1,1-2 0,1-3 0,1-3 0,-1-12 1,10 11-1,-1-10 0,2-1-1,-1 0 0,-1-5-2,5 3-3,-8-9-9,4 5-7,-4-3-12,-1 0-27,-5-1-21</inkml:trace>
</inkml:ink>
</file>

<file path=ppt/ink/ink8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17:36:07.08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 43 135,'-6'1'36,"6"-1"-11,0 0-14,0 0-5,0 0-1,11 1-3,5-1 1,-1-1-1,4-3-2,1 2-1,-1-6-3,5 6-11,-7-2-6,0-4-8,-4 1-28,-2-3-26</inkml:trace>
</inkml:ink>
</file>

<file path=ppt/ink/ink8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17:36:07.69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 92,'0'0'53,"0"0"-23,0 0-17,9 2-5,-9-2-1,14 10-2,-4-3-1,-1 4-1,2-2-1,1 7 0,-1-3-1,0 7 2,0-1-2,0 6 0,-4 1 0,-3 2 0,-2 4-1,-2 3 1,0 3 0,-5 2-1,0-1 1,-5 1-1,2-1 0,-5-1 0,1-2-2,-1-9-6,5 0-10,-1-7-6,3-8-12,6-12-34</inkml:trace>
</inkml:ink>
</file>

<file path=ppt/ink/ink8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17:36:29.73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11 12 94,'0'0'51,"0"0"-27,-11-10-10,11 10-4,0 0-3,0 0-1,-4-8-2,4 8-2,0 0 1,0 0-1,0 0-1,0 0 1,3 6 0,-3-6 0,5 15-1,-1-6 0,-1-1 0,2 5 0,1-2-1,-1 2 1,3 3 0,0-1-1,-2 2 1,2-1 0,-2 1-1,4-1 1,-4-3-1,-1 0 0,1-2 1,-2-6-1,-4-5 0,8 9 1,-8-9-1,8 0 1,-8 0-1,11-9 1,-6 0-1,1-2 1,4-1-1,1-5 0,-2 1 0,3-4 0,3 1 0,-1 2 1,0-4-1,-3 6 0,1 0 0,-1 5 0,-3-1 0,-8 11-1,10-6 0,-10 6-1,0 0-3,3 4-1,5 8-13,-8-4-5,3 6-9,0-3-32,1 0-18</inkml:trace>
</inkml:ink>
</file>

<file path=ppt/ink/ink8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17:36:30.09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8 0 102,'0'0'50,"0"0"-27,0 0-8,0 10-4,0-10-3,0 7-2,0-7-2,3 12 0,-1-4-1,1 3-1,-1-1 0,-1 4-1,-1-2 0,0 0 0,0 3-1,-1-7-1,-1 6-3,2-14-7,-9 13-9,9-13-5,0 0-18,-7-1-33</inkml:trace>
</inkml:ink>
</file>

<file path=ppt/ink/ink8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17:36:30.86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51 44 98,'6'-7'50,"-6"7"-21,0-10-18,0 10-2,0-10-3,0 10-1,0-9-2,0 9 0,-3-8-1,3 8 0,-9-1-1,9 1 0,-11 7 1,4 1-1,1 2-1,-2 4 1,3 0-1,2 1 0,0-1 1,3-1-1,0-4 0,0 0 0,0-9 0,11 6 0,-3-6 0,0-2 0,3-3 0,-2-2 1,1-3-1,1 0 1,-4 3-1,3-3 0,-4 1 0,-6 9 1,10-7-1,-10 7 1,0 0-1,6 0 1,-6 0-1,3 9 1,-3 2 0,0 2 0,0 6-1,-3 1 0,0 5 1,-2 5-1,-3 0 0,0 4 0,-1-2 0,1 1 1,-1-5-1,-1-3 0,2-4 0,2-5 0,-2-5 0,5-5 0,3-6 1,0 0-1,0 0 0,5-12 1,3 2-1,0-3 0,3-2 0,-1 1 0,1-2 1,4 3-1,-4 0 0,3-1 0,-3 4-1,-2 1-1,4 3-1,-9-3-6,10 5-11,-14 4-3,13-11-13,-13 11-32</inkml:trace>
</inkml:ink>
</file>

<file path=ppt/ink/ink8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17:36:31.17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0-1 129,'7'0'38,"-7"0"-14,11 0-12,-11 0-6,12 10-2,-9-4 0,4 5-2,-3 0 1,1 4-2,-5-2-1,0 3-3,-2 2-4,-7-4-11,3 1-6,-4-6-15,6-2-28</inkml:trace>
</inkml:ink>
</file>

<file path=ppt/ink/ink8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17:36:31.57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0 168,'10'-4'24,"-10"4"-8,0 0-11,7 7-1,-7-7-2,10 14 1,-6-4-1,4 0 0,-1 1-1,0 1 0,1-2 1,3 3-2,-3-5 2,5 4-2,-4-1 1,2-2-1,0 1 0,-3-1-2,3-1 0,-11-8-3,14 13-9,-14-13-8,9 0-6,-9 0-22,3-7-30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6T21:26:08.11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 40,'0'0'39,"0"0"-4,0 0-12,0 0-8,0 0-1,0 0-5,0 0 0,0 0-4,0 8 0,0-8-2,0 0 0,0 0-1,0 9-1,0-9 1,4 9-1,-4-9-1,5 12 1,0-2 0,4 1 0,-3 1 0,6 1-1,0-1 1,2 1-1,-3 0 0,3 2 0,0-4 0,0 1 0,-3-3 0,-3 1 0,1-1 1,-3-1-1,-6-8 0,8 11 0,-8-11 0,0 0 0,1 8 0,-1-8-1,0 0-1,0 0-2,0 0-10,0-4-10,0 4-15,0-14-29</inkml:trace>
</inkml:ink>
</file>

<file path=ppt/ink/ink8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17:36:31.86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215 0 150,'0'0'29,"1"6"-7,-4 1-15,0 4-1,-8 0-2,2 6 1,-6 2-3,1 0 0,-3 0 0,0 3-2,0-3 1,-1 0-2,1 1 1,1-4-1,4 2-2,-2-6-4,4 3-11,1-7-6,1 2-11,2-5-32</inkml:trace>
</inkml:ink>
</file>

<file path=ppt/ink/ink8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19:23:47.44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18 95 10,'0'0'35,"-2"-6"-4,2 6-5,0 0-2,0 0-6,0 0-4,0 0-4,0 0-2,-9-7-2,9 7 0,0 0-2,0 0-1,-6 7 0,6 0-1,-1-1 0,1 7-1,0 0 1,1 4-1,5 2 0,-1 3 0,2-2 1,3 2-2,2-4 1,1 2 0,3-2 0,0-7-1,5 0 2,-1-6-2,-1-4 1,5-1-1,-3-2 1,0-6-1,-4-4 0,2-2 0,-2-2 0,-3-4 0,-1-2 1,-4 0-1,0-2 0,-5-4 0,-1 1 0,-3-1 0,0 5 0,-6 1 0,-1 2 0,-2 7 0,-2 3 1,-1 8-1,2 5 0,-4 10 0,3 3-1,-1 6 2,2 6-2,4 3 1,-1 3 0,-1 1 1,5 1-1,2-3 0,1 1 1,0-3-1,4-1 2,1-2-2,1-1 0,-1-4 0,0-2 0,1-3 1,0 0-2,-4-7 1,3-1-2,-5-10-1,3 15-3,-3-15-14,3 7-6,-3-7-18,0 0-34</inkml:trace>
</inkml:ink>
</file>

<file path=ppt/ink/ink8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19:23:53.51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0 85,'0'0'36,"0"0"-12,10 8-7,-10-8-7,9 6-4,-9-6 0,16 12-3,-6-6 0,2 4 0,-2 3 0,5-2-2,-1 5 1,3 3 1,-1-3-2,-2 3 1,1 0-1,-1-1 0,0-3-1,-5 2 1,1-3-1,-3-2 1,4-2-1,-4 1 0,-7-11 0,9 11 0,-9-11-1,0 0-2,8 2-12,-8-2-8,3-8-16,-3-1-29</inkml:trace>
</inkml:ink>
</file>

<file path=ppt/ink/ink8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19:23:53.86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166-1 116,'0'0'41,"-8"0"-20,8 0-12,-7 10-2,0-2-2,4 9-1,-3 0-1,0 6-1,-6 1 1,5 0-2,-3 2 0,0 0 1,-5 0-1,2-2 0,-2-2-1,4-4 1,-1-4-1,0 1 0,8-7-1,-4-3-1,8-5-4,-7 7-7,7-7-11,0 0-13,5-1-31</inkml:trace>
</inkml:ink>
</file>

<file path=ppt/ink/ink8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19:23:54.62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8 30,'0'0'66,"0"-9"-17,0 9-30,0 0-6,0 0-4,0 0-3,0 4-2,0 6-1,-1 0 0,1 6 0,0-1-1,0 6-1,0 0 1,0 1-1,0 2 0,3-2-1,0 1 1,-3-1-1,3-6 1,-1 0-1,4-1 0,-3-4 0,2 0 1,-1-3-1,-1-1 0,-3-7 0,9 10 0,-9-10 0,10 5 0,-10-5 1,15 0-2,-10 0 1,6-2-1,-3-4-1,3 4-3,-1-5-10,0 1-9,-3-1-16,5-3-28</inkml:trace>
</inkml:ink>
</file>

<file path=ppt/ink/ink8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19:23:54.93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11 15 96,'0'0'52,"-11"0"-23,11 0-18,0 0-4,0 0-1,0 0-2,11 0-2,-11 0 0,11-6 0,-11 6-1,15-5-1,-5 3 1,-4 0-2,6 2-4,-2 0-14,-1 1-7,1 0-20,3-1-30</inkml:trace>
</inkml:ink>
</file>

<file path=ppt/ink/ink8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19:24:07.47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142 128 53,'0'0'53,"7"-9"-21,-7 9-13,6-11-6,-6 11-3,4-12-4,-4 12 0,6-15-1,-6 15 0,0-17-2,0 11 0,-4-5 0,-1 2-1,-2 0 0,-2 1-1,-1-1 0,0 4 0,0 0-1,-4 4 1,1 1-1,0 6 0,3-1 1,-3 7-1,1 3 0,2 4 2,1 2-2,2-1 1,1 1-1,4 0 0,2-2 1,2 1-1,5-7 0,3 0 0,2-7 1,6-2-1,-1-3 0,1-1 0,2-5 0,-2-3 1,1-4-1,0-1 0,-2-5 0,1 2 0,-5-1 0,-1-2 0,-4 4 0,1 2 0,-4 2 0,-5 11 0,0 0 0,0 0 0,-3 5 1,-5 12-1,2 3 1,-4 4 0,3 5-1,-5 3 1,5 3 0,0 4-1,-2 0 0,2 1 1,-2-1-1,2-2 0,-2-3 0,3-4 0,-1-4 0,1-8 0,1-3 0,1-5 0,4-10 0,0 10 0,0-10 0,4-9 0,1 0 1,2-3-1,3-4 0,1-5-1,-1 0 1,3-3 1,-1-1-1,-1-1-1,4 2 2,-1 1-1,0 2 0,-4 6 0,0-1 0,-1 6 1,-2 4-2,-7 6 1,10-7-1,-10 7-3,0 0-7,6 0-9,-6 0-6,0 0-17,0 0-35</inkml:trace>
</inkml:ink>
</file>

<file path=ppt/ink/ink8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19:24:07.95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47 5 140,'4'-9'33,"-4"9"-10,0 0-16,0 0-2,0 0 0,0 0-1,0 12-1,-1-3 0,-2 6-1,-2 2-1,2 2 0,-4 4 0,1 2 0,0 0-1,0 0 1,1-2-1,2 0 0,0-3 0,1-2 0,2-3 0,0-3 0,5-2 0,1-2 0,-1-2 0,6-2 1,-1-2-1,2-2 0,-2 0 0,1-1 1,4-2-3,-3-4 1,2 4-3,-6-10-5,5 6-11,-6-3-6,2 1-15,-6-1-31</inkml:trace>
</inkml:ink>
</file>

<file path=ppt/ink/ink8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19:24:08.22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 31 134,'-4'-6'36,"4"6"-13,0-11-13,0 11-4,4-5-1,7 3-2,-6-2 0,7 3 0,-2-1-2,8 2 1,-4 0-2,1 0 0,-2 2-1,0-2-5,3 0-13,-7 0-4,1 0-13,-1 0-33</inkml:trace>
</inkml:ink>
</file>

<file path=ppt/ink/ink8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19:24:20.38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17 19 20,'0'0'63,"-7"0"-14,7 0-26,0 0-9,0 0-4,-10 0-3,10 0-2,0 0-1,0 10-1,0-10-1,0 14 0,3-6 0,1 6 0,3-2-1,5 5 0,-3 2 0,4 2 0,-1-1 0,2 0-1,1-2 1,-2-2-1,-3-1 1,2-3-1,-3-5 0,-3-1 1,-6-6-1,13 4 1,-13-4-1,0 0 1,6-8-1,-4 0 1,1-5-1,-1 1 1,1-6-1,0 2 1,3 0-1,-4-3 0,4 1 0,2 2 1,-4 1-1,2 0 0,3 3 0,-5-3 0,5 4 0,-3-2 0,-1 5-1,-2 0-2,9 6-7,-12 2-10,9-9-8,-9 9-20,0 0-32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6T21:26:08.47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182 0 45,'0'0'61,"0"0"-15,-8 0-30,8 0-6,-6 3 0,4 6-2,-9-7-4,8 6 1,-8-2-2,5 6 0,-6-3-1,2 8 0,1-3 0,-6 5-1,1 3 0,0-4 0,0-1 1,5 0-2,-5-3 1,3-2-1,6-4 0,5-8 0,-10 12-1,10-12-1,0 0-1,0 0-2,0 0-7,0 0-11,0 0-13,1-7-29</inkml:trace>
</inkml:ink>
</file>

<file path=ppt/ink/ink8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19:24:21.09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34 8 92,'-3'-8'52,"3"8"-22,0 0-18,0 0-3,0 0-3,0 0-2,-6 4-1,4 4-1,2 1 0,-3 1-1,2 6 1,1 2-1,-3-1 0,0 4 0,2 1-1,-2-1 1,1 3 0,-1-2-1,3 1 0,0-2 0,0 0 0,0-2 0,0-2 2,3 1-2,3-7 0,0 1 0,-3-4 0,-3-8 0,12 6 1,-4-6-1,-2 0 0,3-5 0,-2 2 1,2-5-1,0 1-1,3-1 1,-4 0-3,1 3-1,-2-6-11,2 7-7,-2-7-9,-1 2-29,-4 0-20</inkml:trace>
</inkml:ink>
</file>

<file path=ppt/ink/ink8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19:24:21.41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9 19 138,'0'0'34,"-10"0"-12,10 0-14,0 0-3,0 0 0,0 0-2,0 0-1,7-4 0,3 3 1,3-2-2,-1 2 0,6-1 0,-2-1-1,0 1 0,0 0 0,0 2-5,-3 0-12,0 0-5,-4 0-10,-2-1-32,-7 1-21</inkml:trace>
</inkml:ink>
</file>

<file path=ppt/ink/ink8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19:24:27.36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31 148 45,'0'0'49,"9"-4"-19,-9 4-8,8-9-7,-8 9-6,11-13-1,-4 9-2,-3-8-2,5 6 0,-3-5-1,0 2-1,-3 0 1,3 0-1,-6 0-1,0 1 1,0 0 0,-3 0-1,-3 1 1,6 7 0,-12-14-1,12 14 1,-12-7-1,12 7 0,-8-3 0,8 3-1,-8 2 1,8-2-1,-7 14 0,3-5 0,-1 4 1,-1 3-1,3 3 0,-2 4 0,2 2 0,-3 2 2,1 3-2,3 1 0,0 4 0,-2-3 1,4 0-1,0-2 0,0 0 0,0-4 1,0-1-1,0-2 0,0-4 0,1-1 0,-1-1 1,3-5-1,-3-1 0,0-4 0,0 0 0,0-7-2,0 8-1,0-8-1,0 0-6,0 0-10,0 0-9,-4-9-24,4 0-26</inkml:trace>
</inkml:ink>
</file>

<file path=ppt/ink/ink8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19:24:27.65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 16 110,'-7'-5'45,"7"5"-19,0 0-15,0 0-3,0 0-2,0 0-1,12-3-2,1 1 0,0 2-1,6 0 1,3 0-1,0 0-1,0 0-1,-3 0 1,0 0-1,-3 0 0,-3 0-1,2 0-2,-10-2-7,6 2-10,-11 0-7,10-4-17,-10 4-34</inkml:trace>
</inkml:ink>
</file>

<file path=ppt/ink/ink8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19:24:28.27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7 17 88,'0'-10'54,"0"10"-22,0 0-17,-7-8-7,7 8-1,0 0-4,0 0 0,0 0-1,0 4 0,0-4 0,4 13-1,-2-4 0,-1 2 0,2 1 0,-1 3 1,-1-2-1,-1 6 0,0-5 0,0 3-1,0 0 1,0-1-1,0-2 0,0-1 0,0 0 1,0-3-1,0 1 0,0-3 0,5 0 0,-5-8 0,7 11 0,-7-11-1,12 9 2,-7-5-1,4-3 0,0-1 0,1 2 0,0-2 0,4 0-1,-6-7-1,6 6-5,-10-8-11,6 2-6,-7-2-13,1-1-32</inkml:trace>
</inkml:ink>
</file>

<file path=ppt/ink/ink8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19:24:28.60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 48 157,'0'0'27,"-6"-11"-8,6 11-14,0 0-1,8-7-1,-8 7-1,10-4-1,-1 2 0,-1 2 0,1-1 1,1 1-2,2 0 1,3 0-1,-5 0 0,5-3 0,1 3-4,-2-3-10,7-1-7,-5 1-10,-2-2-26,1 0-31</inkml:trace>
</inkml:ink>
</file>

<file path=ppt/ink/ink8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19:25:03.51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216 29 5,'0'0'30,"0"0"-3,11 2-1,-11-2-4,0 0-4,7 1-5,-7-1-2,0 0-2,0 0-1,0 0-2,3-4-1,-3 4 0,0 0-1,0 0-1,0-9 1,0 9-2,0 0 0,-9-6 0,9 6-1,-13-8 1,6 6-2,-2 1 1,-1 0 0,-1 1 0,0 2-1,-1 0 1,2 3 0,-2-1-1,-2 1 1,3 2-1,0-2 0,0 0 0,1-1 0,4 1 0,6-5 0,-11 9 1,11-9-1,-3 10 0,3-10 0,1 14 0,4-6 0,-1 0 1,3-1-1,3-1 0,-1 3 0,3-1 0,1 2 0,0-3 0,0-2 0,1 2 0,-3 0 0,2 1 0,-2-3 1,-3 1-1,0 1 0,-2 2 1,1 0-1,-4-1 0,0 3 1,-2-4-1,1 4 1,-2-2-1,0-1 1,0-8 0,0 11-1,-2-3 1,2-8 1,-7 12-1,7-12-1,-9 7 1,9-7-1,-13 8 1,6-4 0,-4-3-1,-2-1 0,0 1 1,-3-1-1,0 0 0,-3 0 1,3-2-1,-2 1 0,4-2 0,-1-1-1,2 1-1,4 0-3,-1-5-9,10 8-8,-10-9-11,10 0-28,0 1-29</inkml:trace>
</inkml:ink>
</file>

<file path=ppt/ink/ink8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19:25:14.57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104 0 13,'0'0'30,"0"0"-1,0 0-3,0 0-3,0 0-6,0 0-3,0 0-4,0 0-3,0 0-2,0 0-1,0 0-1,0 0-1,-3 0 0,3 0-1,0 0 1,-7 2-1,7-2 1,0 0-1,-12 10 0,12-10 0,-10 8 1,10-8-2,-11 14 1,6-6 1,0 1-2,-2 1 1,1 0 1,2 1-1,-2 0 0,1 0 0,1-3-1,0 2 1,1 1 0,1-1-1,-2 2 1,2 0-1,-1 0 1,3 4 0,-1 0 0,1 1-1,0 1 1,0 3 0,1-1-1,2 0 0,-1 0 1,-1 2-1,2-5 1,-3 2-1,2 1 0,-1-4 0,2-4 0,0 0 0,-2-2 1,-1-10-1,3 12 0,-3-12 0,0 0-1,8 5 1,-8-5-2,0 0-3,14-1-14,-14 1-7,12-11-18,-5 3-32</inkml:trace>
</inkml:ink>
</file>

<file path=ppt/ink/ink8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19:25:15.32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16 2 3,'0'0'59,"0"0"-5,0 0-29,0 0-10,-9-2-3,9 2-5,0 0-3,0 0 0,0 0-1,-3 4 0,3-4 0,-3 10-1,3-10 0,0 12-1,0-5 1,0-7-1,0 10-1,0-10 1,0 0 0,0 0 0,6 7 0,-6-7 0,0 0-1,0 0 1,0-7-1,0 7 1,0 0-1,0 0 1,0 0-1,0 0 0,0 0 0,0 0 0,0 0 0,0 0 0,0 0 0,0 0 0,0 7 0,0-7 0,0 0 1,9 2-1,-9-2 1,0 0-1,10 0 1,-10 0-1,0 0 1,0 0 0,0 0-1,0 0 1,4-7 0,-4 7-1,0 0 1,0 0-1,0 0-1,0 0 1,0 0 0,0 0-1,0 0 0,0 0 0,0 6-1,0-6-1,6 4-6,-6-4-13,9 2-10,-9-2-27,10-3-18</inkml:trace>
</inkml:ink>
</file>

<file path=ppt/ink/ink8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19:25:16.83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22 8 74,'0'0'40,"0"0"-13,-3-8-11,3 8-4,0 0-6,0 0 0,0 0-1,0 0-2,0 0 0,0 0-1,0 0 0,3 6 0,-3-6 0,4 8-1,-4-8 0,7 13 0,-4-7 0,-3-6 0,11 14 0,-7-5 0,-1-1-1,3 0 1,-3 1 0,1 1 0,-1 1-1,3 0 1,-3 2 0,0-2-1,0 2 1,-1-1-1,3 1 1,-4-3 0,-1 4-1,3-2 0,-3 1 1,0 0-1,0 2 0,0 3 1,-3-3-1,0-2 0,0 4 1,2 0-1,-3-1 0,1 1 1,-3-4-1,0 2 0,0-2 1,-1 3-1,1-5 2,-1 0-2,2-4 0,-3 0 0,3 0 1,5-7-1,-7 13 0,7-13-1,-9 11-1,9-11-1,-4 15-6,4-15-12,-3 13-7,3-13-25,0 0-28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6T21:26:09.27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35 0 72,'0'0'57,"0"0"-21,-4 4-25,4-4-2,0 0-2,0 0-3,-6 10-1,6-10 0,-7 14 0,2-4-1,3 4-1,1 0 1,-4 5-1,2-3 1,3 5-1,0-1-1,0-3 1,3-4-1,3-6-1,-6-7 0,16 6 0,-8-6-4,-1-7-12,1-4-8,1-4-17,-3-4-31</inkml:trace>
</inkml:ink>
</file>

<file path=ppt/ink/ink8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19:25:57.49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27-2 15,'0'0'40,"0"0"-10,0 0-3,-10-3-8,10 3-6,0 0-4,0 0 0,-3 3-2,3-3 0,-4 9-2,4-9 0,-3 11-2,1-1 0,-1-1 0,3 0-1,-1 3 0,1 1 0,0 3-1,0-1 0,1 2 1,5 3-1,1-2-1,-1 0 1,5 0 0,-1 0 0,0-3 0,3 0-1,-1-4 1,2-1 0,4-4 0,-2-1-1,0-3 2,2-2-2,1-2 1,-2-4 0,-1-2 0,3-3-1,-3 0 0,0-2 1,-1 0-1,-2-1 1,-1 0-1,-2-1 0,-3 2 0,2 0 0,-3 0 0,-3 3-1,-2 3 0,1-3-1,-2 10-2,3-11-9,-3 11-8,0-8-13,0 8-27,0-8-19</inkml:trace>
</inkml:ink>
</file>

<file path=ppt/ink/ink8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19:25:57.97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131-1 126,'0'0'36,"-7"-8"-19,7 8-8,0 0-3,-6 9-1,6-9-2,-7 19 0,1-4-1,5 3 0,-5 3 0,1 4 0,-1 1 0,-1 3-1,1 3 1,2 1 0,-6 0 0,7 2-1,-6-3 1,5 5-1,-4-3 0,5 2 0,-2 0 0,-1-6-1,1 1 1,1-3-1,1-5 0,-1-3 0,1-3 1,0-7-1,3-2 0,0-8 0,0 0-1,0 0-1,0 0-1,0-10-3,3 1-13,1-10-5,3 2-12,4-5-35</inkml:trace>
</inkml:ink>
</file>

<file path=ppt/ink/ink8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19:25:58.68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118 27 48,'2'-11'37,"-2"11"-6,0-8-12,0 8-4,0-8-4,0 8-3,0 0-1,0 0-1,0 0-1,-11 0-1,11 0-1,-10 8 0,4 1 0,-4 3 0,3 0-1,-4 5-1,3 2 1,-3 2 0,3 2-1,0 1 1,1 3-1,3 0 0,-2 0 0,1-3 0,3 1 0,0-4 0,2 1-1,-3-3 1,3-2-1,0-3 2,0-3-4,3-2 2,-3-9-3,9 11-9,-9-11-8,12-6-8,-4-2-25,1-2-26</inkml:trace>
</inkml:ink>
</file>

<file path=ppt/ink/ink8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19:25:59.44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114 86 106,'4'-11'46,"5"2"-18,-8-1-18,4 2-4,-2-2-2,0 4 0,-3-4-1,0 10-2,-3-11 1,3 11 0,-9-8-2,-1 6 1,1 1 0,-4 1 0,1 3-1,-2 6 1,-1 1 0,2 6-1,0 2 1,4 0-1,-1 2 1,5 1-1,2-2 1,3-5-1,3-2 2,6-4-1,3-4-1,4-2 1,0-3-1,4-4 1,-2-6-1,1-2 1,-5-3-1,1 1 0,-5-2 1,-1 6-1,-3-4 0,-2 7-1,-4 8 1,0 0 0,0 0 0,-6 6 0,-1 11 0,1-2 0,-1 7 0,0 4 1,-4 3-1,0 2 1,2-2 0,-1 4-1,-3-3 1,1 1-1,0-4 0,3-3 0,-1-3 0,3-6 1,3-3-1,-1-7 1,5-5-1,0 0 1,0-4-1,6-7 0,0-2 0,3-2 1,-1-2-1,6-1 0,-3 0 0,4 1 0,-1 3 0,1-2 0,-2 6 0,-1-2 0,-2 1-1,-1 3-1,0 3-4,-5-3-12,-4 8-3,6-7-10,-6 7-30,6-9-25</inkml:trace>
</inkml:ink>
</file>

<file path=ppt/ink/ink8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19:25:59.85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23 18 152,'0'0'30,"4"-11"-9,-4 11-16,6-7-1,-6 7 0,0 0-2,0 0-1,6 7 0,-6 3 1,0-1-1,0 3 0,-1 1 0,-2 4 0,-3-2 0,2 2 0,-2 2-1,1-3 1,1 3-1,0-3 0,1-1 1,0-1-1,3-1 0,0-4 0,0-1 1,0-8-1,8 12 0,-8-12 0,12 8-1,-12-8 0,18 1-2,-14-3-4,9-3-10,-5 0-5,0-5-12,-5-3-29,2 0-17</inkml:trace>
</inkml:ink>
</file>

<file path=ppt/ink/ink8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19:26:00.06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 36 132,'0'0'37,"-7"6"-14,7-6-14,0 0-2,6 0-2,1 0-1,3 0-1,0 0 0,3-6-2,2 3 0,0 1-3,-2-6-4,1 5-12,1-2-6,-5-2-11,1-1-31</inkml:trace>
</inkml:ink>
</file>

<file path=ppt/ink/ink8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19:26:00.73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46 9 40,'0'0'60,"0"0"-14,0 0-25,-5-9-9,5 9-2,0 0-3,0 0-1,0 0-2,5 6 0,-5-6-2,4 11 1,0-4-1,2 5 0,-3-2 1,6 6-2,-3 1 1,1 6-1,0 0 0,2 5 1,-3 0-1,1 0-1,-1 1 1,-5 1 0,-1-3 0,0-1-1,-1 2 1,-3-3-1,-4-1 1,-3 1 0,0-1-1,0 0 0,-4 1-1,1-5-3,5 8-11,-3-7-5,2-2-8,1-5-21,3-8-40</inkml:trace>
</inkml:ink>
</file>

<file path=ppt/ink/ink8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19:27:38.68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122 54 57,'3'-7'45,"-3"7"-12,4-13-13,-4 13-8,1-12-4,-1 12-1,3-10-2,-3 10 0,0 0-2,0-8 1,0 8-2,0 0 1,0 0-1,0 0 0,-3-4 1,3 4-1,-8 4 0,2 3-1,-2 1 1,2 3-1,-4 3 0,0 0 1,1 4-1,-1 3 0,3 0 0,-1 4 0,-4 0-1,5 2 0,-1-1 1,2 3-1,-1-1 0,4 1 1,-1-2-1,4-1 0,-1-1 0,1-3 1,0 1 0,1-4-1,2-2 0,1 0 2,2-2-2,-3-2 1,4-1-1,0-1 0,-2-1 0,4-2 1,-3 1-2,1-1 0,-7-8 0,8 9-2,1-2-7,-9-7-10,11 3-6,-11-3-15,9-11-37</inkml:trace>
</inkml:ink>
</file>

<file path=ppt/ink/ink8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19:27:39.18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7 8 153,'0'0'31,"-6"-8"-15,6 8-10,-2 7-1,2 1-1,2 4-2,4 2 0,3 2 1,0 0-2,1 2 1,3 1-1,1 1 0,1-1 0,-3-4 0,0 0 0,-1-3-1,-2-2 1,-1-3-2,-8-7 1,13 11-2,-13-11-1,7 1-4,-7-1-12,3-10-6,0 1-15,0-3-32</inkml:trace>
</inkml:ink>
</file>

<file path=ppt/ink/ink8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19:27:39.46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189 17 119,'0'-7'44,"0"7"-17,-2-10-15,2 10-4,0 0-2,0 0-2,-10 3 0,7 4-2,-4 1-1,0 5 1,-6 2-1,4 6 1,-8 2-1,-1 2 0,1 1 0,-1 2-1,-1-5 1,1 0 0,4-4-1,1-4-2,7-4-1,6-11-11,0 0-7,0 0-7,5-6-18,5-6-42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6T21:26:09.47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32-1 102,'-7'0'49,"-3"0"-21,6 1-15,-7 1-8,11-2-2,0 0-1,0 0-3,0 0-4,0 0-13,9 4-11,-3-4-22,5-3-22</inkml:trace>
</inkml:ink>
</file>

<file path=ppt/ink/ink8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19:27:39.96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26 2 150,'0'0'32,"-5"-7"-10,5 7-15,0 0-2,0 0-1,-10 8 0,9 0-2,0 2 0,-1 4-1,1 1 1,1 2-1,-3 3 0,3 0 0,-2 2 0,2-5-1,0-2 0,0 3 0,2 0 0,1-8 0,1 1 0,3-4 0,-1-1 1,1-3-2,3 1 1,0-4-1,1-1-3,1-7-1,0 3-15,-2-5-4,0 1-11,-6-2-30,-1 0-16</inkml:trace>
</inkml:ink>
</file>

<file path=ppt/ink/ink8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19:27:40.19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9 43 169,'-10'3'26,"10"-3"-5,0 0-17,13-1 1,-2-2-2,3 1-1,0-1 0,5 0-1,-2 1-2,-2-2-1,1 4-4,-5-6-14,4 1-3,-7-4-10,-1 1-34</inkml:trace>
</inkml:ink>
</file>

<file path=ppt/ink/ink8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19:27:40.69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11-3 114,'-10'0'45,"10"0"-18,0 0-14,0 0-6,0 0-1,-1 6-2,1-6 0,0 13-1,4-8-1,3 5 0,-1 2 0,3-2-1,-2 6 1,3 1-1,-5 5 0,5-2 0,-4 6-1,2 4 1,-3 1 0,0 1-1,0 2 1,-5-1-1,0-1 1,-3-2 0,-4-2-1,2-4 1,-4-1-1,4-2-1,-6-1-1,8-2-2,-8-3-12,8 3-6,1-8-5,0 0-24,2-10-39</inkml:trace>
</inkml:ink>
</file>

<file path=ppt/ink/ink8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3-11-18T19:57:53.94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</inkml:trace>
</inkml:ink>
</file>

<file path=ppt/ink/ink8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17:33:23.22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 37 110,'0'0'34,"0"0"-13,0 0-8,0 0-4,0 0-3,0 0-2,0 0-1,0 0 0,0 0-1,0 0-1,-2 6 0,2-6 1,0 13-1,0-3 0,0 0 1,3 3 0,0 4-1,2-2-1,3 6 1,-2-2 0,4 6-1,-3-4 1,3 5-1,-2-3 0,1 3 0,-1-4 0,0-5 1,-2 0-1,0-6 0,-1 0 0,-5-11 2,8 11-2,-8-11 1,8 0-1,-8 0 1,6-14 0,0 2 0,0-3-1,2-1 1,0-6-1,3-3 1,-1 3-1,1-3 1,1-3-1,1-1 0,2 2 1,-2 0-1,1 5 0,0 1 0,-1 1 1,-1 4-1,-4 3 0,0 4 1,-8 9-1,8-11-1,-8 11-1,0 0-1,0 0-8,0 0-10,1 10-7,-4-1-20,-6 0-40</inkml:trace>
</inkml:ink>
</file>

<file path=ppt/ink/ink8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17:33:24.98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7 28,'0'0'39,"0"0"-6,0 0-5,4-8-8,-4 8-7,0 0-2,0 0-2,0 0-3,0 0-1,0 0-1,0 0-1,0 0 0,0 7-1,0-7 0,0 18 0,0-9 0,0 6-1,0 1 1,0 5 0,0-3-2,0 4 1,1 0 0,1 1-1,-1-2 1,1 1 0,1 0-1,2-6 1,-2 2-1,0-5 2,2 0-2,-1-4 0,1-1 1,-5-8-1,8 6 0,-8-6 0,13 0 0,-4 0 0,-9 0 0,14-10 0,-6 4 0,1-1-1,1 2-3,-2-5-2,4 6-10,-7-6-8,1 4-14,-1-3-34</inkml:trace>
</inkml:ink>
</file>

<file path=ppt/ink/ink8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17:33:25.28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11 43 129,'0'0'38,"-11"-4"-14,11 4-16,0 0-1,0 0-3,13-3-1,-2 1 0,4 1-1,3-1 0,2 0 0,0-1-1,-1 1-1,-1-2 1,-1 3-2,0-2-2,-4-2-1,2 5-12,-2-5-6,-2 3-14,-2-2-32</inkml:trace>
</inkml:ink>
</file>

<file path=ppt/ink/ink8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17:33:27.57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 60 69,'0'0'55,"-8"-4"-28,8 4-9,0 0-7,0 0-1,0 0-3,0 0-1,0 0-2,0 0 0,0 0-1,11-2-1,-3-3 0,8 2 0,0-2 0,6 2-1,-4-1 0,6-1-1,1 2 1,-1-3 0,-2 1-1,-1-1 0,-2 3-1,-3-1-1,1 4-5,-7-2-11,-3 2-5,-7 0-15,0 0-30</inkml:trace>
</inkml:ink>
</file>

<file path=ppt/ink/ink8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17:33:27.82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32 128,'0'0'39,"0"0"-14,0 0-15,0 0-3,4-4-2,7 1-1,0-1-2,4 0 0,1 1 0,3 2-2,1-3 1,-1 3-1,4 1-2,-4-1-7,2 1-11,-4 0-5,0-4-16,-1 0-37</inkml:trace>
</inkml:ink>
</file>

<file path=ppt/ink/ink8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17:33:28.49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0 142,'0'0'32,"0"0"-10,0 0-16,1 10-1,9 1-2,-3 4-1,8 1 1,-3 4-1,2 3-1,-1-2 1,-2-1 0,0 1-2,-2-5 1,-1 1 0,-2-6-1,-3-2 1,-3-9-1,8 8 1,-8-8 0,8-1 0,-8 1 0,9-17 1,-2 5-1,-3-4 0,6-1 0,-4-2 0,5-1-1,-3 3 1,3-5-1,-2 4 1,2 2-2,-1 2 1,-2 5-1,-1 2-2,-2 0-3,1 6-13,-6 1-2,0 0-12,4 10-28,-8-1-31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6T21:26:10.35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179 20 38,'0'0'58,"0"0"-25,0 0-14,0 0-4,0-9-4,0 9-3,0 0-2,0 0 0,-8-8-2,8 8-1,-14-1 0,14 1-1,-15 0 0,5 3 0,-2-1 0,3 2-1,-4 1 0,1-1 0,3 0 0,-5 3 0,0 0-1,3-1 1,4 0-1,-4 1 1,6 2-1,-2 0 0,3 0 0,1 0 0,3-1 1,0 0-1,0 2 0,2-1 0,1 1 0,5-1 0,-5 0 0,3-1 0,3 0 0,-1 0 0,3-1 0,1-4 0,3 4 0,-5-5 0,4 1 0,1-3 0,-1 1 0,1-1 0,-1 0 0,0 0 0,0-1 0,-5-2 0,2 2-1,0-2 0,-5 1-2,-6 2-2,12-9-12,-12 9-7,0 0-19,2-8-28</inkml:trace>
</inkml:ink>
</file>

<file path=ppt/ink/ink8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17:33:28.92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18 0 157,'0'0'28,"0"0"-7,5 2-15,-5-2-1,0 13 0,0-2-3,0 0 0,0 7 0,0 1-1,0 5-1,0 0 1,-2 3-1,-1-1 1,-3 1-1,3-4 1,0-2-1,-1-3 0,4-3 0,0-3 1,5-6-1,1-1 0,4-4 0,2 2 0,1-3 0,1 0-1,2-1-1,-1-3 0,3 1-3,-7-4-10,4 0-5,-5-3-10,-1 2-24,-6-4-27</inkml:trace>
</inkml:ink>
</file>

<file path=ppt/ink/ink8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17:33:29.17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16 78 142,'-9'0'35,"9"0"-12,-7-2-11,7 2-5,5-2-1,6 0-2,2-4-1,5 1-1,1 0-1,3 1 0,3 1-1,0-3-1,0 2-4,-7-2-12,5 2-4,-10-3-7,1-1-24,-3-5-40</inkml:trace>
</inkml:ink>
</file>

<file path=ppt/ink/ink8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17:33:30.22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1 124,'0'0'38,"0"0"-18,0 0-9,0 0-3,8 0-2,0 0-2,3 0 0,3 0-1,2 0 1,1 0-3,2 0 1,0 0-1,3 1 0,-2 1 0,-3 0-1,1-2 1,-3 2-1,-2 0-1,-4-1 0,1-1-2,-2 1-5,-8-1-11,6-4-6,-6 4-15,-2-8-32</inkml:trace>
</inkml:ink>
</file>

<file path=ppt/ink/ink8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17:33:30.51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35 0 161,'0'0'27,"0"0"-6,-14-1-15,14 1 1,-5 8-4,5 0 0,-3 2-1,3 9 0,0-2-1,0 4 0,0 4 0,0 2-1,-3 2 0,1-1 0,0-1-1,1-7-1,1 5-3,-5-8-11,5-5-6,0-12-8,0 0-27,0 0-30</inkml:trace>
</inkml:ink>
</file>

<file path=ppt/ink/ink8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17:33:33.05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142 118 18,'0'0'51,"0"0"-16,0 0-10,0 0-9,0 0-5,0 0-2,0 0-2,0 0 0,0 0 0,0 0-1,0 0-1,0 0 1,0 0-2,0 0 0,0 0-1,6-10 0,-6 10-1,3-14 1,-2 5-2,-1-3 0,0 3-1,0-1 1,0-4-1,-4 5 1,-2 0 0,-2 0 0,0 3-1,-2 3 1,-1 0 0,-1 3-1,-1 3 1,1 3 0,-2 5-1,3 0 0,1 3 1,-1 4-1,2 1 0,3 0 1,3 5-1,1 0 1,0 3-1,2-2 1,0 1-1,4 1 1,0 0-1,1 2 0,3-1 0,-2-4 0,2 3 0,-2-3 0,0-1 0,-1-2 1,-3-1-1,2-2 0,-4 2 0,0-2 0,0-2 0,0 0 0,-4-9-2,4 4-2,0-11-2,0 0-11,0 0-6,0-6-7,0-6-30,0-5-26</inkml:trace>
</inkml:ink>
</file>

<file path=ppt/ink/ink8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17:33:33.31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14 58 131,'-8'-2'39,"8"2"-14,-6-4-10,6 4-8,3-1 0,11 0-3,0-3 0,7 1-2,-1-3 0,7-1-1,-1 0 0,0 1 0,-1 0-2,-8 2 0,2 2-2,-8-3-3,0 5-14,-11 0-2,0 0-12,4 7-30,-4-7-24</inkml:trace>
</inkml:ink>
</file>

<file path=ppt/ink/ink8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17:33:33.79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8 18 160,'2'-7'29,"-2"7"-7,0-11-15,0 11-1,0 0-2,0 0 0,0 0-1,0 11-1,-2 0-1,1 3 0,-1 5-1,1 5 1,-1-2-1,2 3 0,-1 0 1,1-2-1,0 1 0,0-5 0,0-2 0,1-4 0,2-1 1,0-4-1,2-2 0,3-2 0,0-2-1,1-2 2,4 0-1,-2-4-1,4-2 0,1-1 0,0-1-1,-1-5-2,4 7-9,-6-4-7,-2 1-6,-10-1-16,3 4-35</inkml:trace>
</inkml:ink>
</file>

<file path=ppt/ink/ink8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17:33:34.04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68 175,'0'0'24,"0"0"-4,0-13-14,7 11-2,2-4-1,5 3-1,2-3 0,3 0-1,-2 1-1,5 0-2,1 5-3,-9-3-12,7 0-5,-7-1-8,0 1-27,-5-6-34</inkml:trace>
</inkml:ink>
</file>

<file path=ppt/ink/ink8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17:33:37.74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16 76,'0'0'55,"0"0"-28,0 0-10,0 0-6,0 0-4,0 0-1,0 0-2,0 0 0,6-2-1,-6 2 0,11-1 0,-3 1 0,0 0 0,2 0-2,1 0 1,5-1-1,-5 1 0,8 0-1,-5 0 1,5 0-1,-1-2 1,3 2-1,-3-3 1,-1 3-1,3-3 0,-4 2 1,0 1 0,-6 0-1,0 0 0,-3 0 1,-7 0-1,11-1 0,-11 1 0,0 0 0,0 0 0,0 0-1,0 0-2,0 0-4,0 0-14,0 0-3,-5-2-16,-4 2-35</inkml:trace>
</inkml:ink>
</file>

<file path=ppt/ink/ink8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17:33:40.78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172 68 28,'0'0'25,"0"0"-6,0 0-3,0 0-4,0 0 2,0 0-7,0 0 3,0 0 0,0 0-1,0 0 0,6-11 0,-6 11-2,0 0-2,5-7 0,-5 7-2,3-8 0,-3 8 0,2-7 0,-2 7 0,0-8 0,0 8 0,-5-8-1,-1 3 0,6 5-1,-15-5 1,6 2 0,1 1-1,-1-1-1,-2 2 1,0 1 0,0 0-1,0 0 1,0 5 0,-2-1-1,1 1 2,-1 2-2,4 1 1,-2 2-1,2-1 1,2-1-1,4 2 0,0-1 0,3-1 0,2 2 0,5-3 1,4-1-1,3 1 0,4 4 1,2-5-1,0 2 0,6 0 0,-3 2 0,1-3 0,-2 3 0,0 0 0,-4-2 0,-4 2 1,-1 3-1,-5-3 0,-5 2 1,0 0-1,-3-2 1,-3 1-1,0 0 1,-5-2 0,0-4 0,-3 4-1,3-3 1,-4-3 0,-2-2-1,1-1 1,-4 0-1,1-1 1,-3 0-1,2-1 0,0-1 0,3 0-1,-2-2-2,8 5-1,-4-4-9,12 4-9,-10-3-6,10 3-23,0-11-38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6T21:26:10.72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15 20 62,'-11'-4'59,"11"4"-20,0 0-26,-4 0-5,4 0-1,0 0-3,0 0 0,0 0-1,7 0 0,-7 0 0,17 0-2,-6-3 1,3 2 0,1-2-1,-1 2-1,1-1 0,-4 1 0,5 1-3,-6-1-6,1 1-12,-3-1-9,-8 1-26,12-3-23</inkml:trace>
</inkml:ink>
</file>

<file path=ppt/ink/ink8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17:33:41.56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58 16 33,'0'0'61,"0"0"-17,2-10-22,-2 10-8,0 0-4,0 0-2,0-7-2,0 7-1,0 0-1,0 0-1,-10 1-1,10-1 1,-5 9-2,1-2 0,-3 4-1,3 1 2,-1 4-1,-3 1 1,5 4-1,0 2 0,-2-4 1,4 4-1,-3 2 0,4 0-1,0-2 1,4 1-1,2 1 0,-1-3 1,1 0-1,2-2 0,0-1 0,3-5-1,0 2-2,-5-8-7,8 0-11,-3-2-5,0-2-20,0-4-37</inkml:trace>
</inkml:ink>
</file>

<file path=ppt/ink/ink8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17:33:42.49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8 43 57,'0'0'62,"0"0"-30,-8-8-13,8 8-6,0 0-3,0 0-3,0 0-1,0 0-2,0 0-1,0 3 0,5 4-1,3 7 0,1-2 0,4 7-1,-4-2-1,4 3 0,-1-1 1,-1-1-1,-1-3 1,-1-2-1,-2-3 0,0-4 1,-7-6-1,11 3 1,-11-3-1,13-5 1,-5-5-1,-2-1 1,0 0 0,2-5-1,-3-2 1,3-1 0,-4 0-1,1 1 0,-2-3 0,2 3 0,-2 4 0,0-1-1,-1 7 0,-2 0 0,0 8-1,0 0 0,0 0-3,0 0-6,12 0-10,-12 0-9,3 13-26,1-3-23</inkml:trace>
</inkml:ink>
</file>

<file path=ppt/ink/ink8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17:33:42.94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15 1 129,'0'0'39,"0"0"-15,0 0-15,0 0-2,0 0-3,-8 10-1,8 0-1,-1 0-1,-1 5 0,2 2-1,0 5 1,0 5-1,0 0 0,0 2 2,-1-4-2,1-1 0,0-1 0,0-4 0,0-7 0,1-1 0,-1-11 0,11 10 0,-3-10 0,3 0 0,2-4-2,-4-4 1,5 1-2,-3-4-3,3 2-11,-6 0-8,-2 1-17,-4-1-34</inkml:trace>
</inkml:ink>
</file>

<file path=ppt/ink/ink8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17:33:43.19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 71 141,'-7'-10'34,"7"10"-10,0-13-17,0 13-2,7-8-1,1 5-2,5 0-1,1 1 0,2-1-2,-1-2 0,2 5-2,-1-5-9,0 3-9,-5-3-11,1-2-27,-1 1-23</inkml:trace>
</inkml:ink>
</file>

<file path=ppt/ink/ink8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17:33:43.64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4 142,'0'0'33,"0"0"-10,0-7-18,0 7-1,11 0-1,-2 5-1,-1-2 0,3 3 0,-1 3 0,2 0-1,4 0 2,-2 5-1,-1-2-1,1 2 1,-6 0-1,6 3 0,-3 0 0,-4 1-1,3 2 1,-4-1-1,-3 2 1,4 6-1,-7-4 0,0 2 0,0 1 0,-4 0-2,-2 0 1,-2-2-2,0 4-4,1-10-10,-3 1-7,4-5-14,-3-2-30</inkml:trace>
</inkml:ink>
</file>

<file path=ppt/ink/ink8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17:33:49.34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37 23,'0'0'37,"0"0"-5,0 0-5,0 0-8,0 0-4,0 0-4,0 0-2,0 0-2,0 0-2,0 0-1,0 0-1,0 0 0,0 0-1,11-3 0,-11 3 0,8 0 0,-8 0-1,15 0 1,-4-1-1,0 0 0,2-2 1,-2 2-1,3-3 0,2 3 1,-2-2-1,0 0 0,-1-1 0,-3 1-1,3 0 1,-2 0 0,-3 3 0,4-3-1,-2 2 0,-4 1 2,-1 0-2,-5 0 0,12 0 1,-12 0-1,0 0 0,10 0 0,-10 0 0,0 0-1,0 0-1,0 0-3,6 7-13,-6-7-6,0 0-14,0 0-32</inkml:trace>
</inkml:ink>
</file>

<file path=ppt/ink/ink8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17:33:53.38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143 119 67,'0'0'39,"0"0"-8,0 0-13,8 5-6,-8-5-4,0 0-2,0 0-1,0 0 0,0 0-1,6-5-2,-6 5 1,4-5 0,-4 5-1,7-10-1,-7 10 0,7-15 0,-6 6 0,1 0 0,-2-2-1,4 0 1,-4 0-1,0 1 0,-6 1 1,1 2-1,-1-1 0,-3 5 1,-2 2-1,0 1 1,-2 4 0,-1 4-1,0 2 0,0 3 0,-1 4 1,1 2-1,2 0 0,-1 3 0,4 0-1,2-3 1,0 1 0,7-2 0,0-5 0,9-3 0,-3-1 0,10-8 1,0-1-1,1-4 0,2-5 0,2-4 0,-1-4 0,-1 3 0,3-5 1,-5 4-1,0-4 1,-4 5-1,-2-2 1,-3 7 0,-4-4 1,-4 13-1,3-8-1,-3 8 1,0 0 0,-4 8-1,-1 5 1,-3 1-1,2 8 0,-2 4 1,0 2-1,0 7 0,1 2 0,-4 2 1,3 4-2,-5-2 2,-1 0-1,3-7 0,0-3 0,0-8 0,0-4 0,10-5 0,-2-7 0,3-7 0,0 0 0,4 0 0,4-4 0,0-7 1,1 0-1,-1-3 0,8-2 0,-4-3 1,4 2-1,-2-3 1,2-3-1,0 3 1,1-3-1,-4 3 0,3 3 0,-4-1-2,-1 5-1,-3-3-5,1 6-11,-1 5-5,-3-4-15,-4 3-36</inkml:trace>
</inkml:ink>
</file>

<file path=ppt/ink/ink8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17:33:54.04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29 0 119,'0'0'42,"0"0"-23,0 0-8,0 0-3,0 0-3,0 0-1,0 0-1,0 7-1,0 0 1,-2 5-1,-3 0-1,5 6 2,-1 3-2,-1 3 0,-1 3-1,0 0 1,-3 3-1,6-6 0,-4 1 0,3-7 0,-1-3 0,2-3 0,0-3 0,0-9 0,0 0 1,7 2-1,-7-2 0,14-5-1,-3 2 1,1-3 0,-1 1 0,5-1-1,-4 2 1,3-2-1,-3 3-3,-6-1-2,5 0-11,-11 4-8,8-6-15,-8 6-31</inkml:trace>
</inkml:ink>
</file>

<file path=ppt/ink/ink8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17:33:54.36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17 57 106,'-7'-1'50,"7"1"-22,-11-6-16,11 6-5,0 0-2,0-9-1,0 9 0,4-8-2,-4 8-1,18-13 0,-7 7 2,0 0-3,3 3 1,1 2 0,1-2-1,1 2 1,1 1-2,-3 0-1,2 5-8,-1-4-10,5-1-6,-10 0-18,3-1-36</inkml:trace>
</inkml:ink>
</file>

<file path=ppt/ink/ink8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19:57:39.49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0 25,'0'0'40,"0"0"-5,0 0-7,0 0-12,3 8-5,-3-8-3,0 0-2,0 0 0,0 0-1,5-2-1,-5 2-1,0 0 0,6 0-1,-6 0 1,9 0-1,-9 0 0,11 0-1,-11 0 1,13 0-1,-5 0 1,-1 0-2,1 0 1,-1 0-1,-7 0 1,11 3-1,-11-3 1,13 3-1,-13-3 1,8 1-1,-8-1 1,7 2-1,-7-2 0,12 2 1,-12-2-1,4 0 0,-4 0 1,0 0-1,0 0 0,10 0 0,-10 0 0,0 0-1,0 0-2,0-7-3,0 7-13,0 0-7,0 0-19,0 0-27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6T21:26:11.86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113 78 74,'0'0'36,"0"-7"-9,0 7-9,0-11-6,0 11-4,0-11-2,0 11-1,0-15-1,0 15 0,-3-10-1,3 10-1,-11-12 1,11 12-1,-13-9 0,13 9-1,-16-3 0,10 3 1,-3 0-1,2 0-1,7 0 1,-14 8 0,14-8-1,-12 14 2,7-8-2,2 4 1,-4 3-1,3-3 0,1 5 1,2-1-1,1-14 0</inkml:trace>
</inkml:ink>
</file>

<file path=ppt/ink/ink8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19:57:39.97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0 25,'0'0'40,"0"0"-5,0 0-7,0 0-12,3 8-5,-3-8-3,0 0-2,0 0 0,0 0-1,5-2-1,-5 2-1,0 0 0,6 0-1,-6 0 1,9 0-1,-9 0 0,11 0-1,-11 0 1,13 0-1,-5 0 1,-1 0-2,1 0 1,-1 0-1,-7 0 1,11 3-1,-11-3 1,13 3-1,-13-3 1,8 1-1,-8-1 1,7 2-1,-7-2 0,12 2 1,-12-2-1,4 0 0,-4 0 1,0 0-1,0 0 0,10 0 0,-10 0 0,0 0-1,0 0-2,0-7-3,0 7-13,0 0-7,0 0-19,0 0-27</inkml:trace>
</inkml:ink>
</file>

<file path=ppt/ink/ink8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19:57:40.55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6 111 55,'0'0'55,"-6"4"-28,6-4-8,0 0-6,0 0-4,0-4-3,0 4-2,3-10 0,-3 10-1,11-14-1,-8 4 0,3 1 0,1-2 0,-6-1-1,5 4 0,-2-4 0,0 5 0,-2-2 0,-2 9 0,4-9 0,-4 9-1,0 0 1,0 0-1,0 0 0,0 0 0,0 4 0,0-4 1,0 8-1,0-8 1,-1 11-1,-2-4 0,3-7 1,0 14-1,0-14 1,0 13-1,0-13 0,3 9 1,-3-9-1,0 0 0,3 6 0,-3-6 0,0 0 0,0 0 0,0 0 1,0 0-1,0 0 0,0 0 0,0 0 0,5-3 0,-5 3 0,0 0 0,0 0 0,0 0 0,0 0 0,0 0 0,-3 5 0,3-5 0,-1 10 0,1-10 0,-3 12 0,2-2 0,-2-1 0,1 2 0,2 1 0,0-3 0,-1 4 0,1-4 0,0 2 0,0-3 0,0 2 0,0-2 0,0 1 0,0-2 0,0-7 0,0 12 0,0-12 0,0 7 0,0-7 0,0 0 0,0 0 0,0 7 0,0-7 0,0 0 1,0 0-1,0 0 0,0 0 0,0 0 0,0 0 1,0 0-1,0 0-1,0 0 0,0 0 0,0 0-2,0 0-2,0 0-9,-7 8-9,7-8-13,0 0-25,0 0-13</inkml:trace>
</inkml:ink>
</file>

<file path=ppt/ink/ink8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19:57:55.76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1 13,'0'0'22,"0"0"0,0 0 0,0 0-3,0 0 1,0 0-6,0 0-2,0 0-4,0 0 0,0 0-2,0 0-1,0 0-1,0 0 0,0 0-1,0 0 0,4 3 0,-4-3-1,7 1 0,-7-1 0,8 2 0,-8-2-1,11 0 1,-1 0-1,-10 0-1,8 0 2,-8 0-1,13-4-1,-13 4 1,9-1-1,-9 1 1,0 0-1,8-2 0,-8 2 1,0 0-1,0 0 0,0 0 0,0 0 0,0 0-1,0 0 0,9 0-2,-9 0-3,0 0-5,0 0-15,0 0-16,0 0-26</inkml:trace>
</inkml:ink>
</file>

<file path=ppt/ink/ink8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19:57:56.46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14 0 43,'0'0'29,"0"0"-3,0 0-5,0 0-5,0 0-3,0 0-4,0 0-2,0 0-2,0 0 0,0 0-2,0 0-1,0 0 0,0 0-1,0 0 0,0 0 0,0 0 0,0 0 0,0 0 0,0 0 0,0 7 1,0-7-1,0 12 0,-1-6 1,1 3-1,-4 0 0,2 1 0,1 1-1,-1-3 1,1 1 0,1 2-1,0-3 0,0 0 1,-1 0-1,-1-2 0,2 3 0,0-1 1,0 0-1,0-1 0,0-7 0,0 11 1,0-11-1,0 8-1,0-8 0,0 0-2,0 9-2,0-9-15,0 0-10,0 0-24,0 0-16</inkml:trace>
</inkml:ink>
</file>

<file path=ppt/ink/ink8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13:45:13.17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139 392 33,'0'0'46,"6"0"-6,-6 0-14,0 0-8,0 0-5,0 0-3,0 0-3,0 0-1,0 0-1,1-8-1,-1 8 0,6-8-1,-6 8-1,2-12 0,-2 12 1,0-12-1,0 12 0,-8-10-1,8 10 0,-10-11 0,1 9 0,-2 0 0,2 2-1,-4 0 1,1 2-1,0 6 0,-2 3 0,4 5 0,-1-2 1,-1 4-2,5 3 2,-1-1-1,4 2 0,1-3 0,3-3 0,1-1 1,4-4-1,5-3 0,4 1 0,-1-9 1,2 0-1,2 0 0,-1-10 1,1 1-1,1-6 0,-2-2 1,-1-4-1,0-3 0,0-8 0,-1 0 0,-2-3 1,-3 1-1,1-5 0,0-2 0,-4 0 0,-1 3-1,2 6 1,-4 0 0,-1 5 0,-1 4 0,-1 6 0,0 5 1,0 5-1,0 7 1,-7 0 0,1 3-1,0 9 1,1 4-1,-1 5 0,2 3 1,1 4-1,-2 1 0,3 4 1,2 4-1,0 1 0,0 1 1,-2-4-1,2-1 0,0-3 0,0-2 0,0-3 0,0-5 0,2-5 1,-2-3-2,5-4 1,-3-1 0,-1 0 0,-1-8 0,0 6 1,0-6-1,0 0-1,0 0 1,0 0-1,-1 10-1,1-10-2,0 8-6,0-8-11,0 0-2,0 0-11,7 0-30,-7 0-21</inkml:trace>
</inkml:ink>
</file>

<file path=ppt/ink/ink8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13:45:13.65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21 20 163,'0'0'27,"1"-13"-7,-1 13-12,6-7-1,-6 7-2,0 0-1,0 0-2,0 6 0,0 3 0,-1 5 0,-4 2-1,4 1 0,-4 5-1,2-1 1,-3 6-1,3-5 1,0 5-1,2-8 1,1 1-2,0 3 1,0-5 0,1-2 1,2-5-1,0-3 0,-3-8 0,15 9 0,-6-4 0,-3-5 1,5 0-2,-5 0 1,3-2-1,-3 0 0,1-1-1,-1 2-2,-4-10-4,8 6-12,-8-4-3,1 0-6,-3-1-26,0 1-29</inkml:trace>
</inkml:ink>
</file>

<file path=ppt/ink/ink8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13:45:13.89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12 29 160,'-12'-3'28,"12"3"-8,0 0-10,4-4-2,4-2-3,4 1-2,1 4-1,2-1 0,5-1 0,-4 3-1,1-4-1,-1 3-1,1 4-3,-10-1-15,7 0-1,-14-2-7,10 9-17,-10-9-42</inkml:trace>
</inkml:ink>
</file>

<file path=ppt/ink/ink8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13:45:16.18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 11 90,'0'0'52,"0"0"-18,0 0-20,0 0-5,-4 0-2,4 0-2,0 0-1,0 0-1,0 10 1,0-10-3,4 11 1,1-2-1,-5-9 1,10 17-1,-4-3 2,3 0-2,-1 7 0,1-2 1,-3 0 0,4 11 0,-2-11-1,1-1-1,-3-1 1,1-1 0,-1-11-1,2 6 0,-4 0 0,-4-11 1,11 0-1,-11 0 2,10-3-1,-10 3 0,12-8 0,-4-8-1,-2-1 1,3-3-1,-2 0-1,2-4 1,-1-4-1,2 2 0,0 3 1,-1 3-1,0 0 0,-1 5 1,1 1 0,-3 8 0,-3-1 0,-3 7 0,9-6-1,-9 6 0,0 0-1,0 0-5,0 12-14,0-12-1,-2 28-8,-5-16-27,4 2-32</inkml:trace>
</inkml:ink>
</file>

<file path=ppt/ink/ink8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13:45:16.72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39 62 118,'0'0'42,"-5"-1"-16,5 1-11,-10-2-5,10 2-3,-5 0-1,5 0-3,-10 7 0,10 3 0,-5 0-2,4 4 0,-1-2 0,2 2 0,2-3 1,4-4-1,3 10 0,3-11-1,-3 0 1,6-3-1,0-3 1,0 3-1,0-7 1,-2 4-1,-1-13 0,-4 7 0,2-5 1,-1-3-1,-6-2 1,0-3-1,-3 3 0,0-5-1,-3 9 1,-4-8 1,2 7-1,-1 7 0,-3 3-1,-3-3 1,6 7 0,-6 4 1,0 8-2,2-3-1,1 7-12,-5-6-7,5 3-1,-3-2-13,2 4-42</inkml:trace>
</inkml:ink>
</file>

<file path=ppt/ink/ink8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3-11-19T13:47:17.92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0,'0'0,"0"0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6T21:26:12.54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175 78 74,'0'0'36,"0"-8"-9,0 8-9,0-11-6,0 11-4,0-11-2,0 11-1,0-14-1,0 14 0,-3-10-1,3 10-1,-11-12 1,11 12-1,-14-9 0,14 9-1,-15-3 0,9 3 1,-4 0-1,3 0-1,7 0 1,-14 8 0,14-8-1,-12 14 2,7-7-2,2 3 1,-5 2-1,5-2 0,0 5 1,1-2-1,1 2 0,-4 2 1,5-1-1,0 2 0,0 1 0,0-2 0,0-3 0,5 0 0,-4 1 0,3-2 0,-3-3 1,1-1-1,-2-9 0,3 14 1,-3-14-1,0 13 0,0-13 0,-5 8 2,5-8-2,-15 7 0,10-4 1,-6-1-1,7 0 0,-7 2-1,11-4 2,-12 7-1,12-7 0,0 0-1,-7 9 1,7-9 0,0 0 0,0 8 0,0-8 0,10 9 0,-10-9 0,7 11 0,-2-3 1,1 3-1,-4-4 0,-2 5 0,1 0 1,-1-3-2,2 4 2,-2-3-1,0 4 0,0-3 0,0 1 0,-2-2 0,1 1 0,-1 2 0,-4-4 0,4 1 0,2-10 1,-3 12-1,3-12 0,-1 11 0,1-11 0,0 0 0,3 8 0,-3-8-1,0 0 1,11 3-1,-11-3 0,0 0-3,9 8 0,-9-8-8,0 0-11,11-2-11,-11 2-30,0 0-17</inkml:trace>
</inkml:ink>
</file>

<file path=ppt/ink/ink8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13:47:15.31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 87 28,'0'0'32,"0"-11"-4,0 11 0,0-10-9,0 10-3,0-9-3,0 9-4,0-8-2,0 8-1,0 0-1,-6-6-1,6 6-2,0 0 1,0 0-1,0 0-1,0 4 1,0 2-1,0 5 1,4 1 0,-1 6-1,2 0 0,2 5 0,-1 3 1,5 2-1,-1-2-1,-1 1 1,2-3-1,-1-5 0,-1 1 1,3-6-1,-3-1 1,-1-6-1,-1-1 1,1-4 1,-2-2-1,1 0 0,-1-7 0,0-1 0,2-5 0,-1-1-1,1-3 1,-1-1-1,-1-6 1,3-1-1,-3-1 1,3 1-1,-3-1 1,0 0-1,-1 3 1,2 0-1,1 4 0,-4 4 0,1 3 0,-4 3 0,4 1 0,-5 8 0,0-9 0,0 9 0,0 0-2,0 0 0,0 0-2,0 0-8,6 7-6,-6 0-6,0 3-14,0 0-27</inkml:trace>
</inkml:ink>
</file>

<file path=ppt/ink/ink8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13:47:16.14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9 29 50,'9'-12'56,"-9"12"-13,6-8-24,-6 8-6,0 0-3,0-10-4,0 10-1,0 0-2,3 10-1,-3-3 1,0 6-1,-3 1-1,3 2 1,-4 3-1,2 4 1,-1-1-2,2 0 1,-4 0 0,4 0-1,-4-1 2,4-1-2,-1-3 1,1 0-1,1-6 0,0 0 0,1-2 1,2-2-1,-3-7 0,9 10 1,-9-10-1,11 2 0,-11-2 0,12 0 1,-12 0-1,11-5 0,-3-1-1,1 0 0,1-1-3,-4-2 0,6 6-8,-4-6-8,-1 1-7,-4 0-20,-1 1-25</inkml:trace>
</inkml:ink>
</file>

<file path=ppt/ink/ink8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13:47:16.41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8 10 123,'-9'-4'37,"9"4"-13,0 0-13,0 0-1,0 0-4,7-4-2,2 2-1,3 2-1,3 0 0,3 0-1,-1 2 0,-1-2-3,5 4-3,-11-1-13,5 1-3,-1-1-9,-7 0-24,1 2-25</inkml:trace>
</inkml:ink>
</file>

<file path=ppt/ink/ink8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13:47:19.87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85 9 48,'0'0'42,"0"0"-6,5-9-16,-5 9-6,0 0-5,0 0-2,0 0-2,0 0-2,0 0-1,0 0 0,0 0 0,0 0-1,0 0 1,-3 4-1,3-4 0,-11 9 1,5 2-1,-1-2 1,1 0-1,0 0 0,-3 1 0,1-4 1,2 1-1,0-2 0,6-5-1,-10 11 1,10-11-1,-8 6 0,8-6 1,-3 8-1,3-8 1,0 11-1,0-11 0,0 5 1,0-5-1,6 7 1,-6-7 0,12 9-1,-3-6 1,2 2 0,1 1 0,0-1-1,1 0 1,-1 1-1,2 0 0,-4-1 0,-1 0 1,0-2-2,-1-1 1,-1 0-2,-7-2-3,12 1-11,-12-1-5,8 0-10,-8 0-26,0 0-15</inkml:trace>
</inkml:ink>
</file>

<file path=ppt/ink/ink8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13:47:20.17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 0 98,'0'0'46,"-6"7"-17,6-7-18,0 0-2,1 8-2,10-2-1,-2-5-2,3 3-2,3-1 1,1 2-2,-1-3 0,5 3 0,-5-3 0,0 0-2,-5 1 0,1-1-2,-1-1-6,-10-1-10,9 5-7,-9-5-15,0 0-25</inkml:trace>
</inkml:ink>
</file>

<file path=ppt/ink/ink8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13:47:20.90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60 66 35,'0'0'48,"0"0"-13,0 0-15,-2 6-3,2-6-5,-1 13-3,-2-4-3,3 3 0,-3 0-2,3 4 0,-2-2-2,2 6 0,0-2 0,5 1-1,-1 0 1,2 2-1,2-5 0,3 0 0,1-3-1,3 0 2,1-5-1,6-2 0,-3-3 0,1-3-1,-1 0 2,0-8-2,-3-1 1,-1-5 0,-3 1-1,-3-4 1,-3-3-1,0-4 0,-6-1 1,0-1-1,-1-2 1,-8 1-1,-3 1 2,0 2-1,-6 4-1,-2 3 1,-6 7 0,4 2 0,-5 4 0,2 4 0,1 4-1,3 8 0,3 1 1,0 5-1,7 0 0,-1 1-1,6 4-2,0-3-7,5 0-8,1-1-4,7-3-13,2-5-31</inkml:trace>
</inkml:ink>
</file>

<file path=ppt/ink/ink8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13:47:21.91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109 10 79,'0'0'49,"6"-8"-21,-6 8-9,0 0-7,7-2-4,-7 2-1,0 0-3,0 0-1,0 0 0,0 0 0,-4 4-1,4-4-1,-7 10 0,-2-4 0,1 1 1,1 2-1,-3 3 0,-4-1-1,4 3 1,-2-3-1,1 1 0,2-1 0,-1 1 0,4-3 0,2-1 0,4-8 0,0 11 0,0-11 0,0 13 1,3-7-1,1 1 0,4 3 1,0-2-1,1-1 1,2 2 0,2 1-1,-1-3 0,3 0 1,0 3 0,0-5-1,-2 0 1,1-3-1,-5 2 0,2-3-1,-5-1 0,0 3-2,-6-3-1,0 0-8,0 0-7,0 0-6,-10 1-16,-3-1-28</inkml:trace>
</inkml:ink>
</file>

<file path=ppt/ink/ink8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13:47:22.21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29 0 112,'-9'2'41,"3"0"-15,6-2-14,-11 2-3,11-2-2,0 0-2,-3 6-1,3-6-1,8 7 0,-8-7-1,15 12 0,-6-7 0,3 3-1,0-2 0,3 4 0,-2-3 0,-2 1-1,2-1 0,-1 1 0,-1-1-2,-4-3-2,7 4-12,-8-3-4,4-2-6,-1-2-19,-1-1-34</inkml:trace>
</inkml:ink>
</file>

<file path=ppt/ink/ink8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9T13:47:23.23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17 69 60,'-1'-12'58,"-1"2"-19,-2-1-20,4 11-4,-8-15-4,8 15-4,0 0-2,0 0-1,0 0 0,0 0-2,-6 7 0,6 3-1,3 1 1,2 2-1,1 4 1,1 5-1,1 1 1,1 6-1,1 4 0,2 1 0,-3 1-1,3 2 1,-1 0-1,2-3 0,-2-2 0,-1-5 0,1-5 0,-1-4 0,1-2 0,-1-4 0,-2-2 0,-1-4 0,-1-3 1,-6-3-1,11 0 0,-11 0 0,9-5 0,-3-3 1,0-7-1,0 0 0,1-7 0,4-3 1,-2-5-1,1-4 0,2-3 1,1-2-1,2 3 0,0-2 0,2 1 0,-2 5 0,1 4 0,-1 3 0,-1 2 0,-2 6 0,-5 2 0,4 3 0,-8 2 0,1 4 0,-4 6 0,0 0-1,0 0 0,-4 0-2,2 13-7,-7-6-9,5 6-3,-5-2-9,3-1-27,0-3-30</inkml:trace>
</inkml:ink>
</file>

<file path=ppt/ink/ink8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3-11-18T19:57:53.94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6T21:26:14.54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21 124 76,'0'0'40,"0"0"-14,0 0-9,0 7-7,0-7-2,-1 10-2,1-10-2,0 11-1,0-4 1,1 5-2,2-4 0,5 2 0,-3-3 0,7 2-1,-4-4 1,6 0-1,-1-4 1,2-1 0,1-1-1,0-5-1,-2-1 1,1-1 0,-2-3-1,-2-1 1,-2 0-1,-2 0 1,0-2-1,-5 2 0,-2-4 0,0 2 1,-9-1-1,1 1 0,-5-2 0,-1 5 1,0-2-1,-2 5 0,1 1 0,-1 2 0,2 3 1,3 2-1,-3 3 0,1 4 0,1 0 1,4 4-1,-1 0 0,2 3 0,0 0 0,4 0 0,-1 2 0,3-3-1,1 1-1,0-5-4,3 1-14,-3-10-6,12 9-19,-2-7-31</inkml:trace>
</inkml:ink>
</file>

<file path=ppt/ink/ink8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17:34:31.406"/>
    </inkml:context>
    <inkml:brush xml:id="br0">
      <inkml:brushProperty name="width" value="0.00441" units="cm"/>
      <inkml:brushProperty name="height" value="0.00882" units="cm"/>
      <inkml:brushProperty name="color" value="#435FAA"/>
      <inkml:brushProperty name="tip" value="rectangle"/>
      <inkml:brushProperty name="rasterOp" value="maskPen"/>
      <inkml:brushProperty name="fitToCurve" value="1"/>
    </inkml:brush>
  </inkml:definitions>
  <inkml:trace contextRef="#ctx0" brushRef="#br0">8 5 106,'0'0'47,"0"0"-26,0 0-8,-4-5-4,4 5-2,0 0-3,0 0-1,0 0-1,0 0-1,0 0 1,0 0-1,-4 4 0,4-4 0,0 11-1,0-3 1,0-1 0,2 3 1,0 0-2,0 0 0,1 1 1,0-2 0,2 3-1,-2-4 0,0 0 0,0-1 0,-3-7 0,6 13 1,-6-13-2,5 8 1,-5-8 0,4 9 0,-4-9 0,7 13 0,-5-7 0,-2-6 0,10 14 0,-5-7 0,2 1 1,1-1-1,2 0 0,2-2 0,1 0 0,-2 0 0,5 0 1,1 0-1,0-3 0,1-1 0,3-1 0,-3-2 1,1-1-1,0-3 0,-1-1 0,-2-1 1,-2-1-1,-2 0 0,1-1 0,-2 0 1,-3-1-1,1 0 0,-3 1 1,2 0-1,-2 0 0,-1-1-1,-1 3 0,0-3-3,3 5-7,-5 0-9,-1 0-6,-1 0-20,0 6-35</inkml:trace>
</inkml:ink>
</file>

<file path=ppt/ink/ink8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17:34:32.028"/>
    </inkml:context>
    <inkml:brush xml:id="br0">
      <inkml:brushProperty name="width" value="0.00441" units="cm"/>
      <inkml:brushProperty name="height" value="0.00882" units="cm"/>
      <inkml:brushProperty name="color" value="#435FAA"/>
      <inkml:brushProperty name="tip" value="rectangle"/>
      <inkml:brushProperty name="rasterOp" value="maskPen"/>
      <inkml:brushProperty name="fitToCurve" value="1"/>
    </inkml:brush>
  </inkml:definitions>
  <inkml:trace contextRef="#ctx0" brushRef="#br0">30 8 85,'0'0'57,"0"0"-24,-4-9-18,4 9-6,0 0-2,0 0-2,0 0-2,0 0-1,0 0 0,0 0-1,-3 7-1,3-1 1,0 4 1,0 1-2,3 6 1,-3-1 0,0 3 0,0 3 0,0 2-1,0 0 1,0 1-1,0 1 1,-3-2-1,2 0 0,-1 0 0,1-1 0,-2-2 1,0-1-1,0-1 0,-1-3 0,2-2 0,1-2 0,0-1 0,-1-4 0,2-1 0,0-6 0,0 9 0,0-9-1,0 0-1,0 0-2,13 0-14,-13 0-4,6-4-12,-6 4-33</inkml:trace>
</inkml:ink>
</file>

<file path=ppt/ink/ink8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17:34:34.132"/>
    </inkml:context>
    <inkml:brush xml:id="br0">
      <inkml:brushProperty name="width" value="0.00441" units="cm"/>
      <inkml:brushProperty name="height" value="0.00882" units="cm"/>
      <inkml:brushProperty name="color" value="#435FAA"/>
      <inkml:brushProperty name="tip" value="rectangle"/>
      <inkml:brushProperty name="rasterOp" value="maskPen"/>
      <inkml:brushProperty name="fitToCurve" value="1"/>
    </inkml:brush>
  </inkml:definitions>
  <inkml:trace contextRef="#ctx0" brushRef="#br0">119 43 55,'0'0'39,"0"0"-7,0 0-12,5-4-6,-5 4-5,0 0-3,0 0-1,0 0-1,0 0-2,0 0 0,0 0 0,0 0 0,0 0 0,0 0 0,0 0-1,0 0 0,0 0 0,0 0-1,0 0 0,0 0 1,0 0-1,0 0 0,0 0 0,8-8 0,-8 8 0,11-9 0,-5 5 0,-1-2 0,-5 6 0,12-7 0,-12 7 1,7-4 0,-7 4 0,0 0 0,0 0 1,0 0 0,-7 4 0,7-4-1,-9 11 0,2-4 0,0 1 1,-1 3-1,-3 0 0,4 1-1,-4-2 1,2 6 0,-1-1 0,-2 2 1,-1 2-1,1-2 0,1 2-1,0 1 1,4 1 0,-1-1-1,3-2 0,1 1 1,2 0-1,0 0 1,2 0-1,0 1 1,2 1-1,1-3 0,1 2 0,-1-2 1,4-2-1,-3-1 0,0-2 0,3-3-1,-3-2-1,-4-8-1,15 9-9,-7-9-9,3-3-6,-3-7-19,5 0-37</inkml:trace>
</inkml:ink>
</file>

<file path=ppt/ink/ink8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17:34:35.425"/>
    </inkml:context>
    <inkml:brush xml:id="br0">
      <inkml:brushProperty name="width" value="0.00441" units="cm"/>
      <inkml:brushProperty name="height" value="0.00882" units="cm"/>
      <inkml:brushProperty name="color" value="#435FAA"/>
      <inkml:brushProperty name="tip" value="rectangle"/>
      <inkml:brushProperty name="rasterOp" value="maskPen"/>
      <inkml:brushProperty name="fitToCurve" value="1"/>
    </inkml:brush>
  </inkml:definitions>
  <inkml:trace contextRef="#ctx0" brushRef="#br0">88 75 53,'7'0'32,"-7"0"-3,0 0-12,0 0-4,0 0-2,0 0-3,0 0-1,7-4-1,-7 4-1,1-8 0,-1 8-1,2-10 0,-2 6-1,0 4-1,1-13 0,-1 13 0,0-12 0,0 12 0,-5-11-1,5 11 1,-13-9 0,7 7-1,-3 1 0,0 1 0,-1 6 0,1 2-1,-1 3 1,0 2-1,4 3 0,-1 7 0,1 0-1,3-1 2,2 0-2,1-3 1,0-1 0,3-5 1,2-3-1,5-7 0,-1-2 0,1-1 1,1-4-1,1-3 1,1-4-1,-1 1 0,0-5 1,-1 0-1,-1-1 2,-1 2-2,-3 2 0,1 2 1,-4 2-1,-3 8 1,0 0-1,0 0 1,-6 11-1,2 3 1,-2 5-1,1 5 0,-2 4 0,3 4 0,-3 2 0,3 2 1,-3-4-1,3 1-1,0-3 1,-1-3 0,2-3 0,-1-6 0,1-2 0,-1-7 0,2-3 1,2-6-1,0 0 1,0 0-1,0 0 1,6-10 0,-1 1-1,4-4 1,-3 0 0,5-3 0,0-1-1,0 1 0,3-3 1,-2 2-1,2-1 0,-2 4-1,2 1-2,-3-1-2,4 6-12,-4-2-4,-1 4-8,-2-1-29,0 3-27</inkml:trace>
</inkml:ink>
</file>

<file path=ppt/ink/ink8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17:34:35.879"/>
    </inkml:context>
    <inkml:brush xml:id="br0">
      <inkml:brushProperty name="width" value="0.00441" units="cm"/>
      <inkml:brushProperty name="height" value="0.00882" units="cm"/>
      <inkml:brushProperty name="color" value="#435FAA"/>
      <inkml:brushProperty name="tip" value="rectangle"/>
      <inkml:brushProperty name="rasterOp" value="maskPen"/>
      <inkml:brushProperty name="fitToCurve" value="1"/>
    </inkml:brush>
  </inkml:definitions>
  <inkml:trace contextRef="#ctx0" brushRef="#br0">0 9 134,'0'0'37,"5"-9"-13,-5 9-13,0 0-5,0 0-1,0 0 0,0 0-2,4 5-1,-4 3-1,2 2 0,-2 6 1,0 0 0,1 3-1,-1 0-1,0 2 1,0 1-1,-1-3 0,-1 0 1,2-2-2,0-1 1,0-4 0,3-1 0,2-4 0,1-2 0,2-4 0,0-1 0,3 0-1,0-2 1,0-5-1,0 2-3,-3-4-1,4 4-8,-8-5-8,-4 10-7,4-12-22,-4 12-27</inkml:trace>
</inkml:ink>
</file>

<file path=ppt/ink/ink8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17:34:36.080"/>
    </inkml:context>
    <inkml:brush xml:id="br0">
      <inkml:brushProperty name="width" value="0.00441" units="cm"/>
      <inkml:brushProperty name="height" value="0.00882" units="cm"/>
      <inkml:brushProperty name="color" value="#435FAA"/>
      <inkml:brushProperty name="tip" value="rectangle"/>
      <inkml:brushProperty name="rasterOp" value="maskPen"/>
      <inkml:brushProperty name="fitToCurve" value="1"/>
    </inkml:brush>
  </inkml:definitions>
  <inkml:trace contextRef="#ctx0" brushRef="#br0">0 37 140,'0'0'34,"0"0"-12,3-5-13,-3 5-3,16-6-1,-6 4-2,1 1 0,-1-1-2,4 1-1,-2 1-3,1-3-3,-1 0-12,-3-1-6,0-1-13,-3 0-29</inkml:trace>
</inkml:ink>
</file>

<file path=ppt/ink/ink8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17:34:36.644"/>
    </inkml:context>
    <inkml:brush xml:id="br0">
      <inkml:brushProperty name="width" value="0.00441" units="cm"/>
      <inkml:brushProperty name="height" value="0.00882" units="cm"/>
      <inkml:brushProperty name="color" value="#435FAA"/>
      <inkml:brushProperty name="tip" value="rectangle"/>
      <inkml:brushProperty name="rasterOp" value="maskPen"/>
      <inkml:brushProperty name="fitToCurve" value="1"/>
    </inkml:brush>
  </inkml:definitions>
  <inkml:trace contextRef="#ctx0" brushRef="#br0">0 0 134,'0'0'35,"0"0"-12,0 8-15,0-2-1,3 4-2,1-1-1,4 6-1,1-2 0,3 5 0,2-3-2,2 5 1,-3 0 0,2 2 0,0 2-1,-6 2 0,-1 2-1,-2-1 1,-2 3 0,-4-2-1,0 2 0,-3-2 1,-1 1-1,-2-2 0,-2-3 0,2-2-1,-3 2-1,-2-5-2,7 2-10,-6-7-6,5 0-7,-3-5-16,4-1-35</inkml:trace>
</inkml:ink>
</file>

<file path=ppt/ink/ink8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17:34:37.480"/>
    </inkml:context>
    <inkml:brush xml:id="br0">
      <inkml:brushProperty name="width" value="0.00441" units="cm"/>
      <inkml:brushProperty name="height" value="0.00882" units="cm"/>
      <inkml:brushProperty name="color" value="#435FAA"/>
      <inkml:brushProperty name="tip" value="rectangle"/>
      <inkml:brushProperty name="rasterOp" value="maskPen"/>
      <inkml:brushProperty name="fitToCurve" value="1"/>
    </inkml:brush>
  </inkml:definitions>
  <inkml:trace contextRef="#ctx0" brushRef="#br0">0 46 131,'0'0'36,"0"0"-13,0 0-13,0 0-4,0 0-2,5 1-1,1-1 1,4-1-2,2-1 1,2-1-2,2 0 1,2-2-1,2 4 0,0-3 0,0 4 0,1-2-1,-5 2 1,1 0-1,-4 0 0,-2 0-1,-1-1 0,-2 1-2,-8 0-6,12-7-11,-12 7-4,7-12-17,-7 6-30</inkml:trace>
</inkml:ink>
</file>

<file path=ppt/ink/ink8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17:34:37.767"/>
    </inkml:context>
    <inkml:brush xml:id="br0">
      <inkml:brushProperty name="width" value="0.00441" units="cm"/>
      <inkml:brushProperty name="height" value="0.00882" units="cm"/>
      <inkml:brushProperty name="color" value="#435FAA"/>
      <inkml:brushProperty name="tip" value="rectangle"/>
      <inkml:brushProperty name="rasterOp" value="maskPen"/>
      <inkml:brushProperty name="fitToCurve" value="1"/>
    </inkml:brush>
  </inkml:definitions>
  <inkml:trace contextRef="#ctx0" brushRef="#br0">35 7 142,'-9'-4'34,"9"4"-12,-7-2-12,7 2-5,0 6 0,0 2-1,-3-2-2,3 7 0,-1 2 0,1 5-1,-3 2 0,2 3 1,-2-2-2,1 1 0,1 0-3,-4-5-2,5-1-14,0-7-4,0-3-10,0-8-33,0 0-17</inkml:trace>
</inkml:ink>
</file>

<file path=ppt/ink/ink8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17:34:55.190"/>
    </inkml:context>
    <inkml:brush xml:id="br0">
      <inkml:brushProperty name="width" value="0.00441" units="cm"/>
      <inkml:brushProperty name="height" value="0.00882" units="cm"/>
      <inkml:brushProperty name="color" value="#435FAA"/>
      <inkml:brushProperty name="tip" value="rectangle"/>
      <inkml:brushProperty name="rasterOp" value="maskPen"/>
      <inkml:brushProperty name="fitToCurve" value="1"/>
    </inkml:brush>
  </inkml:definitions>
  <inkml:trace contextRef="#ctx0" brushRef="#br0">3 5 74,'-4'-7'52,"4"7"-23,0 0-12,0 0-4,0 0-4,0 0-3,0 0-1,6 8-2,-2 0 0,1 3-1,2-1 1,4 4-2,-1 3 0,2 1 1,0 1 0,2 5-1,-2-1-1,2 1 1,-3-1-1,1-1 0,-3-2 0,2-3 1,-2-4-1,-2 0 0,1-4 0,-2-3 0,-6-6-1,9 8 1,-9-8-2,6 2-3,-6-2-10,7-3-6,-6-4-10,-1-3-27,0-1-24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19T11:03:19.03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49 34 25,'0'0'37,"0"-10"-5,0 10-8,0 0-10,0 0-2,0 0-5,-7 12-1,6-3-2,-7 5-1,5 1 0,0 4 0,0 3 0,-3-3-1,2 5 1,1-3 0,2 0-1,-2-1 0,-2-5-1,3-2 1,2-6-1,0-7 0,0 0 1,0 0-2,0 0 2,7-11-2,-4-2 0,-2 0 1,4-3-1,3-2 1,-4 0-1,4-6 0,0 0 0,3-1 1,-3 2-1,4 2 0,1 2 1,-5 1 0,4 10-1,0 3 1,-5 5-1,2 7 1,-4 5 0,-2 8-1,-2 3 0,-1 2 1,0 2-1,0-4 0,-3-1 1,0-3-1,2-2 1,-1-7-1,2-10 0,0 9 0,0-9 1,6-11-1,5 1 0,-3-8 0,8-1 0,1-1 0,3-2 0,-1 2 0,-1 0 0,0 8 0,0 1 0,-2 4 1,0 7 0,-4 2 1,-1 12-1,-6 0 0,-1 6 0,-2 2 1,-2 1-1,0 1-1,-2-2 1,-2-3-1,2-1 1,-6-5-1,5-2 0,3-11-1,-5 6 0,5-6-3,0-3-6,2-4-11,3-6-8,6 0-23,3-3-25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6T21:26:14.95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58 0 110,'0'0'46,"-3"10"-19,-6-7-19,7 7-2,-2-2 0,-1 0-3,-4 2 0,6 1-1,-6-1 0,6 0-1,0-3-1,3-7 0,-8 7-1,8-7-1,0 0-6,0 0-13,6-12-9,-3-2-22,2-1-28</inkml:trace>
</inkml:ink>
</file>

<file path=ppt/ink/ink9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17:34:55.523"/>
    </inkml:context>
    <inkml:brush xml:id="br0">
      <inkml:brushProperty name="width" value="0.00441" units="cm"/>
      <inkml:brushProperty name="height" value="0.00882" units="cm"/>
      <inkml:brushProperty name="color" value="#435FAA"/>
      <inkml:brushProperty name="tip" value="rectangle"/>
      <inkml:brushProperty name="rasterOp" value="maskPen"/>
      <inkml:brushProperty name="fitToCurve" value="1"/>
    </inkml:brush>
  </inkml:definitions>
  <inkml:trace contextRef="#ctx0" brushRef="#br0">221 3 124,'0'0'38,"0"0"-13,-10-6-15,10 6-3,-7 2-1,0 4-2,0 2-1,-3 4 0,2 2 0,0 4-1,-6 0 0,2 6-1,-3-1 0,0 3 0,-4-1 0,3 0 0,-2-3-1,3-3 0,1-1 0,2-6-2,4-1 0,2-10-3,6-1-11,0 0-5,10 0-10,-6-4-28,4-4-24</inkml:trace>
</inkml:ink>
</file>

<file path=ppt/ink/ink9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17:34:57.067"/>
    </inkml:context>
    <inkml:brush xml:id="br0">
      <inkml:brushProperty name="width" value="0.00441" units="cm"/>
      <inkml:brushProperty name="height" value="0.00882" units="cm"/>
      <inkml:brushProperty name="color" value="#435FAA"/>
      <inkml:brushProperty name="tip" value="rectangle"/>
      <inkml:brushProperty name="rasterOp" value="maskPen"/>
      <inkml:brushProperty name="fitToCurve" value="1"/>
    </inkml:brush>
  </inkml:definitions>
  <inkml:trace contextRef="#ctx0" brushRef="#br0">14 7 79,'0'0'53,"0"0"-26,0 0-11,0-8-5,0 8-3,0 0-2,0 0-1,0 0-2,0 0 0,0 0-1,0 0 0,0 0-1,2 4 0,-2 3 0,3 2 0,-3 0 0,0 2-1,0 3 2,0 2-1,0 0-1,-3 2 1,1-2 0,-1 1-1,0 2 0,0-3 0,-1 0 0,4 1 0,-1-5 1,1 2-2,0-5 1,0 2 0,1-2 0,3-3 0,0 0 0,2-2 0,1-2 0,0-2 0,2 0 0,1 0 0,1-5 0,0 1 0,0-2 0,1 2-1,-1-4 0,-1 2-4,4 0-10,-5 1-6,0-2-11,-5 1-24,0 0-25</inkml:trace>
</inkml:ink>
</file>

<file path=ppt/ink/ink9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17:34:57.419"/>
    </inkml:context>
    <inkml:brush xml:id="br0">
      <inkml:brushProperty name="width" value="0.00441" units="cm"/>
      <inkml:brushProperty name="height" value="0.00882" units="cm"/>
      <inkml:brushProperty name="color" value="#435FAA"/>
      <inkml:brushProperty name="tip" value="rectangle"/>
      <inkml:brushProperty name="rasterOp" value="maskPen"/>
      <inkml:brushProperty name="fitToCurve" value="1"/>
    </inkml:brush>
  </inkml:definitions>
  <inkml:trace contextRef="#ctx0" brushRef="#br0">14 26 116,'-7'1'42,"7"-1"-16,-8 3-17,8-3-2,0 0-1,0 0-3,0 0 0,1-4 0,-1 4-2,14-7 1,-5 6-1,2-3 0,3 3-1,-3 0 2,5 0-2,-1 1 0,1-1-3,3 1-9,-2 0-8,-2-1-7,-2-2-23,-1-2-30</inkml:trace>
</inkml:ink>
</file>

<file path=ppt/ink/ink9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17:35:18.159"/>
    </inkml:context>
    <inkml:brush xml:id="br0">
      <inkml:brushProperty name="width" value="0.00441" units="cm"/>
      <inkml:brushProperty name="height" value="0.00882" units="cm"/>
      <inkml:brushProperty name="color" value="#435FAA"/>
      <inkml:brushProperty name="tip" value="rectangle"/>
      <inkml:brushProperty name="rasterOp" value="maskPen"/>
      <inkml:brushProperty name="fitToCurve" value="1"/>
    </inkml:brush>
  </inkml:definitions>
  <inkml:trace contextRef="#ctx0" brushRef="#br0">-1 1 83,'0'0'52,"0"-6"-28,0 6-10,0 0-5,0 0-2,0 0-2,5 3-1,-5-3 0,10 3-1,-10-3-1,14 5 1,-6 0-2,4 1 0,0 1 0,3-1 1,-1 1-1,0 0-1,-1 0 1,0-1 0,-2 1-1,-3-2 1,-1 0-1,-7-5 1,5 4 1,-5-4-2,1 9 1,-1-9 0,0 0-1,-5 8 1,-3-3 0,1 1-1,-1-1 0,-2 5 1,-2-3-1,0 1 0,-1 4 0,0-1 0,0 2 0,1-3 0,0 1 0,4-4 0,-1-2-1,9-5 0,-6 5 0,6-5-3,0 0-1,1-5-9,-1 5-8,12-9-11,-4 5-25,1-2-22</inkml:trace>
</inkml:ink>
</file>

<file path=ppt/ink/ink9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17:35:18.535"/>
    </inkml:context>
    <inkml:brush xml:id="br0">
      <inkml:brushProperty name="width" value="0.00441" units="cm"/>
      <inkml:brushProperty name="height" value="0.00882" units="cm"/>
      <inkml:brushProperty name="color" value="#435FAA"/>
      <inkml:brushProperty name="tip" value="rectangle"/>
      <inkml:brushProperty name="rasterOp" value="maskPen"/>
      <inkml:brushProperty name="fitToCurve" value="1"/>
    </inkml:brush>
  </inkml:definitions>
  <inkml:trace contextRef="#ctx0" brushRef="#br0">138 14 65,'0'0'54,"5"-6"-18,-5 6-22,0 0-5,0 0-1,0-9-1,0 9-1,0 0-2,0 0 0,-9 0-1,9 0-1,-10 4-1,10-4 1,-12 8-1,5-2 1,-2 0-1,-1 2 0,1 1 1,-3 0-1,2 1 0,-4-2-1,4 3 0,2 0 1,-1-3-2,3 0 1,1-1-2,5-7-4,-4 7-11,4-7-7,0 0-11,0 0-33</inkml:trace>
</inkml:ink>
</file>

<file path=ppt/ink/ink9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17:35:21.134"/>
    </inkml:context>
    <inkml:brush xml:id="br0">
      <inkml:brushProperty name="width" value="0.00441" units="cm"/>
      <inkml:brushProperty name="height" value="0.00882" units="cm"/>
      <inkml:brushProperty name="color" value="#435FAA"/>
      <inkml:brushProperty name="tip" value="rectangle"/>
      <inkml:brushProperty name="rasterOp" value="maskPen"/>
      <inkml:brushProperty name="fitToCurve" value="1"/>
    </inkml:brush>
  </inkml:definitions>
  <inkml:trace contextRef="#ctx0" brushRef="#br0">139 460 45,'0'0'65,"6"-7"-22,-6 7-24,4-8-7,-4 1-2,0 7-4,4-14-1,-3 7-2,-1-3 0,2 2-1,-2-2 1,0 3-2,-4-4 0,0 6 1,-6-3 0,0 2-1,1 2 0,-2 1 0,-1 0 0,-1 3-1,1 4 1,1 5-1,0 3-1,-1 6 1,0 1 0,6 5 0,-2 3 0,1-1 0,3 0 0,3-3 0,1-3 0,0-3 0,5-8 1,2-4-1,3-4 0,-1-2 0,4-9 1,2-2-1,2-6 1,1-2-1,-2-4 0,3-5 0,1-1 1,-3-4-2,1-1 1,-4 0 0,-1-4-1,-2-4 1,-1 2 0,-6 2-1,1-3 1,1 8 0,-6 2 1,0 6-1,0 7 0,0 4 0,0 8 1,0 7-1,-8 3 0,5 8 0,-1 3 0,-2 8 0,2 2 0,0 5 0,-1 4 0,1 3 0,2 2 1,1 1-1,0 1 0,1 1 1,0-2 0,0-2 0,0-2-1,0-5 0,1-3 0,-1-4 0,1-3 0,-1-7 0,2-1 0,-2-7-2,0-5-2,0 0-7,0 0-9,0 0-7,0 0-16,0 0-38</inkml:trace>
</inkml:ink>
</file>

<file path=ppt/ink/ink9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17:35:21.879"/>
    </inkml:context>
    <inkml:brush xml:id="br0">
      <inkml:brushProperty name="width" value="0.00441" units="cm"/>
      <inkml:brushProperty name="height" value="0.00882" units="cm"/>
      <inkml:brushProperty name="color" value="#435FAA"/>
      <inkml:brushProperty name="tip" value="rectangle"/>
      <inkml:brushProperty name="rasterOp" value="maskPen"/>
      <inkml:brushProperty name="fitToCurve" value="1"/>
    </inkml:brush>
  </inkml:definitions>
  <inkml:trace contextRef="#ctx0" brushRef="#br0">31 11 119,'0'0'43,"0"-11"-17,0 11-14,0 0-4,0 0-1,0 0-3,0 0 0,0 0-1,0 5-1,0 3-1,0 2 0,0 2 1,0 3-1,-1 2 0,-1 1-1,0 3 1,-2 0-1,-1 1 0,1-1 1,-1-1-1,2-1 0,0-1 0,2-3 0,1-1 0,0-2 0,0-2 0,3-1-1,-1 0 1,0 0 0,3-4 0,-2 2 0,-3-7 0,8 12 0,-8-12 0,11 2 0,-4-1 0,0-1 0,1 0 0,-1-1 0,1 0 0,1-2-1,-2 0-2,-5-3-2,8 3-11,-10 3-6,8-9-7,-8 9-28,0-12-27</inkml:trace>
</inkml:ink>
</file>

<file path=ppt/ink/ink9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17:35:22.225"/>
    </inkml:context>
    <inkml:brush xml:id="br0">
      <inkml:brushProperty name="width" value="0.00441" units="cm"/>
      <inkml:brushProperty name="height" value="0.00882" units="cm"/>
      <inkml:brushProperty name="color" value="#435FAA"/>
      <inkml:brushProperty name="tip" value="rectangle"/>
      <inkml:brushProperty name="rasterOp" value="maskPen"/>
      <inkml:brushProperty name="fitToCurve" value="1"/>
    </inkml:brush>
  </inkml:definitions>
  <inkml:trace contextRef="#ctx0" brushRef="#br0">-1 22 140,'0'0'34,"0"0"-12,0 0-13,0 0-3,0 0-2,0 0 0,8-5-1,-8 5-1,9-2 0,-3 1-1,3 0 0,0 0 0,2 1-1,1-2 1,1 0-1,2 2-1,-1-4-4,1 3-14,1 1-4,-5-2-9,0 1-33,-3 0-20</inkml:trace>
</inkml:ink>
</file>

<file path=ppt/ink/ink9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17:35:43.779"/>
    </inkml:context>
    <inkml:brush xml:id="br0">
      <inkml:brushProperty name="width" value="0.00441" units="cm"/>
      <inkml:brushProperty name="height" value="0.00882" units="cm"/>
      <inkml:brushProperty name="color" value="#435FAA"/>
      <inkml:brushProperty name="tip" value="rectangle"/>
      <inkml:brushProperty name="rasterOp" value="maskPen"/>
      <inkml:brushProperty name="fitToCurve" value="1"/>
    </inkml:brush>
  </inkml:definitions>
  <inkml:trace contextRef="#ctx0" brushRef="#br0">2 0 18,'0'0'58,"0"0"-6,0 0-34,0 0-4,1-6-5,-1 6-2,0 0-2,3 7 0,-3-1-1,1 4-1,-1 1 1,3 3-1,-3 3-1,0 3 1,0 0-1,0-1-1,-2 0 1,1 0-1,0-3 0,-2-3-1,2-4 1,-2-4-1,3-5 1,0 0-1,0 0 1,0 0-1,5-4 1,-1-5 0,3-2-1,0-1 0,1-4 0,0 0 0,3 0 0,0 0 0,0-2 0,-2 3 0,3 3 0,1 2 0,-1 4 0,-1 3 0,0 3 0,-3 1 1,1 7-1,1 1 1,-3 3-1,-1 3 1,-2-1 1,1 2-1,-4-1 0,2 0 0,-3-4 0,0-2-1,0-2 1,0-7-1,0 0 0,0 0 1,0 0-2,6-4 1,-2-5 0,3-3-1,0-1 1,1-4 0,0 3-1,2-3 1,-2 3 0,0 3 0,0 5 0,-2 0 0,-6 6 0,11-2 1,-11 2-1,9 8 0,-6-2 1,1 4-1,-1 0 1,1 3 0,-2 0 0,1 1-1,0-1 2,-3 1-2,1-3 1,1 0-1,-2-3 1,0 0-1,0-8-1,2 6 0,-2-6-2,0 0-3,8 0-12,-8 0-5,11-10-10,-3-1-31,1 1-21</inkml:trace>
</inkml:ink>
</file>

<file path=ppt/ink/ink9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17:35:44.026"/>
    </inkml:context>
    <inkml:brush xml:id="br0">
      <inkml:brushProperty name="width" value="0.00441" units="cm"/>
      <inkml:brushProperty name="height" value="0.00882" units="cm"/>
      <inkml:brushProperty name="color" value="#435FAA"/>
      <inkml:brushProperty name="tip" value="rectangle"/>
      <inkml:brushProperty name="rasterOp" value="maskPen"/>
      <inkml:brushProperty name="fitToCurve" value="1"/>
    </inkml:brush>
  </inkml:definitions>
  <inkml:trace contextRef="#ctx0" brushRef="#br0">1 0 148,'3'8'30,"-3"-8"-7,0 13-16,0-13-2,-2 14 0,1-4-1,1 1-2,0-1 0,0-1-1,0-1 0,0-2-1,0-6-1,0 6-1,0-6-3,3-5-7,2-3-8,-2-4-8,3-3-22,-4-3-30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6T21:26:15.15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18-1 145,'0'0'32,"-3"0"-10,3 0-17,-6 5-1,6-5-1,-7 9-2,7-9-1,0 0-2,-2 12-7,2-12-12,0 0-9,0 0-26,5 3-20</inkml:trace>
</inkml:ink>
</file>

<file path=ppt/ink/ink9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17:35:44.174"/>
    </inkml:context>
    <inkml:brush xml:id="br0">
      <inkml:brushProperty name="width" value="0.00441" units="cm"/>
      <inkml:brushProperty name="height" value="0.00882" units="cm"/>
      <inkml:brushProperty name="color" value="#435FAA"/>
      <inkml:brushProperty name="tip" value="rectangle"/>
      <inkml:brushProperty name="rasterOp" value="maskPen"/>
      <inkml:brushProperty name="fitToCurve" value="1"/>
    </inkml:brush>
  </inkml:definitions>
  <inkml:trace contextRef="#ctx0" brushRef="#br0">15-1 128,'0'0'37,"-5"-2"-14,5 2-14,-7 3-4,7-3-2,0 10-3,0-10-3,1 9-16,-1-9-7,11 9-17,-2-6-26</inkml:trace>
</inkml:ink>
</file>

<file path=ppt/ink/ink9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17:35:44.662"/>
    </inkml:context>
    <inkml:brush xml:id="br0">
      <inkml:brushProperty name="width" value="0.00441" units="cm"/>
      <inkml:brushProperty name="height" value="0.00882" units="cm"/>
      <inkml:brushProperty name="color" value="#435FAA"/>
      <inkml:brushProperty name="tip" value="rectangle"/>
      <inkml:brushProperty name="rasterOp" value="maskPen"/>
      <inkml:brushProperty name="fitToCurve" value="1"/>
    </inkml:brush>
  </inkml:definitions>
  <inkml:trace contextRef="#ctx0" brushRef="#br0">1 42 140,'0'0'33,"4"10"-10,-4-10-14,3 15-3,-3-7-1,4 3-2,-4 1 1,2 0-2,-1-2-1,0 0 1,1-4-1,-2 2 0,0-8 0,0 0 0,0 0-1,8 0 0,-4-8 0,0 0 0,3-6 0,0 2-1,1-4 1,0 3-1,3-4 1,1 4 0,-2 1 0,-1 2 0,1 1 0,-2 0 0,-1 6 0,-7 3 0,11 0 0,-11 0 0,5 13 1,1-2-1,-5 1 1,0 2-1,1 0 0,-1 1 1,-1-5-1,1 3 1,-1-2-1,0-1 0,2-1-1,-2-1-3,5 3-6,-5-6-9,3 3-5,-3-8-14,0 0-35</inkml:trace>
</inkml:ink>
</file>

<file path=ppt/ink/ink9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17:35:47.823"/>
    </inkml:context>
    <inkml:brush xml:id="br0">
      <inkml:brushProperty name="width" value="0.00441" units="cm"/>
      <inkml:brushProperty name="height" value="0.00882" units="cm"/>
      <inkml:brushProperty name="color" value="#435FAA"/>
      <inkml:brushProperty name="tip" value="rectangle"/>
      <inkml:brushProperty name="rasterOp" value="maskPen"/>
      <inkml:brushProperty name="fitToCurve" value="1"/>
    </inkml:brush>
  </inkml:definitions>
  <inkml:trace contextRef="#ctx0" brushRef="#br0">429 8 65,'0'0'37,"11"-3"-7,-11 3-10,7-5-5,-7 5-6,0 0-1,10-1-2,-10 1 0,0 0-2,0 0 0,0 0 0,0 0 0,-7 0-1,0 0 0,-1 1-1,-5 0 0,1 1 0,-3 0-1,-1-1 0,-4 1-1,-1-2 1,-1 0-1,-2 1 1,-2-1-1,-2 0 0,-1 0 0,0 2 1,1 0-1,0 4 0,4 0-1,3-2 1,5 0 0,2 2 0,6-2-1,8-4 1,-1 9 0,5-6 0,9-1 0,6 2 0,5 0 0,2 2 1,2 3-1,2 0 0,-1 2 1,-4 2-1,-3 3 0,-6-1 0,-5 1 0,-4 0 1,-6 0-1,-1 2 0,-8-1 0,-4 1 1,-9 1-1,-1 0 1,-6 3-1,-4 0 0,1 2 0,-1-2 0,2-1 1,4-1-1,4-4 0,6-2 1,8-3-1,2-2 0,6-2 0,0-7 0,14 7 1,1-4-1,5 0 0,6-1 0,3-1 0,1 0 1,6 1-1,-1-2 0,1 3 1,-2-3-1,-3 1 0,-2-1 0,-1 1 1,-2-1-1,-6 0 0,-1 0 0,-2-2 1,-5 2-1,-1-3-1,-4 2 0,-1 1-2,-6 0-5,0 0-10,0 0-4,0 0-9,-5 1-30,-2 2-28</inkml:trace>
</inkml:ink>
</file>

<file path=ppt/ink/ink9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17:35:48.570"/>
    </inkml:context>
    <inkml:brush xml:id="br0">
      <inkml:brushProperty name="width" value="0.00441" units="cm"/>
      <inkml:brushProperty name="height" value="0.00882" units="cm"/>
      <inkml:brushProperty name="color" value="#435FAA"/>
      <inkml:brushProperty name="tip" value="rectangle"/>
      <inkml:brushProperty name="rasterOp" value="maskPen"/>
      <inkml:brushProperty name="fitToCurve" value="1"/>
    </inkml:brush>
  </inkml:definitions>
  <inkml:trace contextRef="#ctx0" brushRef="#br0">1 6 112,'3'-7'44,"-3"7"-18,0 0-13,0 0-4,0 0-3,0 0-2,0 0-1,0 6 0,0 3 0,-1 4-2,1 2 0,0 2 0,0 3 0,0 2-1,0 1 0,0-3 0,0 0 0,0-1 0,2-1 0,0-7 0,1 3 0,3-8 0,1 0 0,3-3 0,1-3 0,1 0 0,1-1-1,0-1-2,-3-5-2,4 4-8,-6-4-8,-8 7-8,5-12-24,-5 8-24</inkml:trace>
</inkml:ink>
</file>

<file path=ppt/ink/ink9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17:35:48.802"/>
    </inkml:context>
    <inkml:brush xml:id="br0">
      <inkml:brushProperty name="width" value="0.00441" units="cm"/>
      <inkml:brushProperty name="height" value="0.00882" units="cm"/>
      <inkml:brushProperty name="color" value="#435FAA"/>
      <inkml:brushProperty name="tip" value="rectangle"/>
      <inkml:brushProperty name="rasterOp" value="maskPen"/>
      <inkml:brushProperty name="fitToCurve" value="1"/>
    </inkml:brush>
  </inkml:definitions>
  <inkml:trace contextRef="#ctx0" brushRef="#br0">9 27 138,'-9'0'34,"9"0"-11,0 0-12,3-3-5,-3 3-1,17-9-2,-6 6 0,3-2-2,4 1-1,-2 1-2,2 2-3,-3 1-13,0 0-3,-2 0-12,1 0-27,-2 0-20</inkml:trace>
</inkml:ink>
</file>

<file path=ppt/ink/ink9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17:35:49.058"/>
    </inkml:context>
    <inkml:brush xml:id="br0">
      <inkml:brushProperty name="width" value="0.00441" units="cm"/>
      <inkml:brushProperty name="height" value="0.00882" units="cm"/>
      <inkml:brushProperty name="color" value="#435FAA"/>
      <inkml:brushProperty name="tip" value="rectangle"/>
      <inkml:brushProperty name="rasterOp" value="maskPen"/>
      <inkml:brushProperty name="fitToCurve" value="1"/>
    </inkml:brush>
  </inkml:definitions>
  <inkml:trace contextRef="#ctx0" brushRef="#br0">1 13 159,'7'3'27,"-7"-3"-7,10-2-14,-1 1-1,1-1-3,1-1 1,3-1-1,-2 3-2,1-1 0,-5 0-1,2 2-4,-10 0-11,8 3-5,-8-3-10,0 7-25,0-7-25</inkml:trace>
</inkml:ink>
</file>

<file path=ppt/ink/ink9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17:35:49.270"/>
    </inkml:context>
    <inkml:brush xml:id="br0">
      <inkml:brushProperty name="width" value="0.00441" units="cm"/>
      <inkml:brushProperty name="height" value="0.00882" units="cm"/>
      <inkml:brushProperty name="color" value="#435FAA"/>
      <inkml:brushProperty name="tip" value="rectangle"/>
      <inkml:brushProperty name="rasterOp" value="maskPen"/>
      <inkml:brushProperty name="fitToCurve" value="1"/>
    </inkml:brush>
  </inkml:definitions>
  <inkml:trace contextRef="#ctx0" brushRef="#br0">0 19 140,'0'0'34,"13"0"-12,-5 1-8,1-1-11,4 0 1,-1-1-3,0 0-1,1 1-3,-5-2-15,1 2-3,-2-5-13,3 0-23,-2-1-23</inkml:trace>
</inkml:ink>
</file>

<file path=ppt/ink/ink9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17:35:49.474"/>
    </inkml:context>
    <inkml:brush xml:id="br0">
      <inkml:brushProperty name="width" value="0.00441" units="cm"/>
      <inkml:brushProperty name="height" value="0.00882" units="cm"/>
      <inkml:brushProperty name="color" value="#435FAA"/>
      <inkml:brushProperty name="tip" value="rectangle"/>
      <inkml:brushProperty name="rasterOp" value="maskPen"/>
      <inkml:brushProperty name="fitToCurve" value="1"/>
    </inkml:brush>
  </inkml:definitions>
  <inkml:trace contextRef="#ctx0" brushRef="#br0">6 0 167,'0'7'25,"0"0"-6,0 6-13,-3-2-1,3 4-2,-2 2-2,1-4 0,1 4-3,0-5-1,0 0-15,1-4-4,-1-8-10,0 0-26,6-2-26</inkml:trace>
</inkml:ink>
</file>

<file path=ppt/ink/ink9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17:35:50.239"/>
    </inkml:context>
    <inkml:brush xml:id="br0">
      <inkml:brushProperty name="width" value="0.00441" units="cm"/>
      <inkml:brushProperty name="height" value="0.00882" units="cm"/>
      <inkml:brushProperty name="color" value="#435FAA"/>
      <inkml:brushProperty name="tip" value="rectangle"/>
      <inkml:brushProperty name="rasterOp" value="maskPen"/>
      <inkml:brushProperty name="fitToCurve" value="1"/>
    </inkml:brush>
  </inkml:definitions>
  <inkml:trace contextRef="#ctx0" brushRef="#br0">1 13 48,'0'0'56,"0"-6"-11,0 6-25,0 0-8,0 0-3,-2-7-3,2 7-2,0 0 1,0 0-2,0 9-1,0-1 0,1 4 0,0 3 0,2 5-1,-2 3 0,0 2 0,2 1 0,-2-1-1,-1-1 2,0-1-2,0-6 0,0-3 0,0-3 0,0-3-2,0-8 0,0 0-4,0 0-12,0 0-7,4-10-13,-4 1-31</inkml:trace>
</inkml:ink>
</file>

<file path=ppt/ink/ink9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17:35:50.890"/>
    </inkml:context>
    <inkml:brush xml:id="br0">
      <inkml:brushProperty name="width" value="0.00441" units="cm"/>
      <inkml:brushProperty name="height" value="0.00882" units="cm"/>
      <inkml:brushProperty name="color" value="#435FAA"/>
      <inkml:brushProperty name="tip" value="rectangle"/>
      <inkml:brushProperty name="rasterOp" value="maskPen"/>
      <inkml:brushProperty name="fitToCurve" value="1"/>
    </inkml:brush>
  </inkml:definitions>
  <inkml:trace contextRef="#ctx0" brushRef="#br0">0 55 100,'0'0'45,"0"0"-17,0 0-19,0 0-3,0 0-1,0 0-1,0 0-1,0 0 0,0 0-1,0-6 0,0 6 1,0 0-2,10-9 0,-10 9 0,9-6 1,-9 6-1,14-5-1,-8 3 1,2 1 0,0-2-1,0 2 1,6-1-1,-2 2 1,2 0-1,1-1 2,0 0-1,0 1-1,1-2 1,1 1 0,-2 0-1,1-1 1,-2-1-1,0 1 1,-1 0 0,-2 1-1,-1 1 1,-3-1-1,-1-2 0,-6 3 1,13 0-1,-13 0 0,7 0 0,-7 0 0,6-2 0,-6 2 0,0 0-1,0 0-1,6 2-5,-6-2-9,0 0-6,-6 7-10,0-3-30,-3 0-26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6T21:26:15.94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16 109 5,'0'0'62,"0"0"-6,0 0-31,0 0-12,10 6-1,-10-6-3,0 0-1,7-6-3,-7 6-1,13-14-1,-6 8 0,1-6-2,0 2 1,0-2 0,3 0-1,-3 1 0,-1-1 0,-2 4 0,-5 8 1,11-11-2,-11 11 1,0 0-1,0 0 0,-8 11 0,3-3 1,-4 5-1,4-1 0,-4 2 0,3 1 0,5 3 0,-3 0 0,1 1 0,3-3 0,0 0 0,0-4 0,0 1 0,0-4 0,3 0 0,-3-9 0,0 8 0,0-8-1,0 0 1,-6 6 0,6-6 0,-13 2 0,6-2 0,-3 0 0,4 0 0,-4 0 0,3 0 0,7 0 0,-14 0 0,14 0 0,0 0 0,0 0 0,0 0 0,-1 4 1,1-4-1,6 3 0,5-2 0,0 2 1,-1-2-1,4 0 0,3 1 0,-2-2 0,0 0 0,1 2 1,-3-2-2,1 0 1,-5 0-1,-9 0-2,10 0-7,-10 0-11,0 0-10,0 0-22,-5-3-29</inkml:trace>
</inkml:ink>
</file>

<file path=ppt/ink/ink9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17:36:03.190"/>
    </inkml:context>
    <inkml:brush xml:id="br0">
      <inkml:brushProperty name="width" value="0.00441" units="cm"/>
      <inkml:brushProperty name="height" value="0.00882" units="cm"/>
      <inkml:brushProperty name="color" value="#435FAA"/>
      <inkml:brushProperty name="tip" value="rectangle"/>
      <inkml:brushProperty name="rasterOp" value="maskPen"/>
      <inkml:brushProperty name="fitToCurve" value="1"/>
    </inkml:brush>
  </inkml:definitions>
  <inkml:trace contextRef="#ctx0" brushRef="#br0">29 23 48,'0'0'64,"-7"-4"-21,7 4-24,0 0-7,-11-8-2,11 8-2,0 0-2,-6-3-2,6 3-1,0 0-1,0 0 1,-4 12-2,4-3 0,0 8-1,0 3 0,3 3 0,2 4 0,4-1 1,-1 1-1,3-2 0,2-1 0,3-4 0,3-5 1,-2-4-1,4-1 0,1-3 0,-2-6 0,2-1 0,-1 0 0,-2-6 1,0-4-1,-4-1 0,0-5 0,-1-2 0,-5-2 0,2-3 0,-4-4 0,-1 2 0,-4-3 1,-2 4-1,-1 2 0,-6 3 0,-1 3 0,-2 5 0,-2 7 1,-2 2-1,2 4 0,-2 7 0,1 3 0,3 3 1,-1 4-1,-1 2 0,5 5 1,2 1 0,0 3 0,1 1 0,2 1-1,2 3 1,0-3 0,0 2-1,1-3 0,3-2 1,-1-2-1,0-5 0,1 0 0,0-5-1,0-3 0,-4-7-3,5 5-7,-5-12-9,0 0-4,9 2-14,-9-2-35</inkml:trace>
</inkml:ink>
</file>

<file path=ppt/ink/ink9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17:36:05.510"/>
    </inkml:context>
    <inkml:brush xml:id="br0">
      <inkml:brushProperty name="width" value="0.00441" units="cm"/>
      <inkml:brushProperty name="height" value="0.00882" units="cm"/>
      <inkml:brushProperty name="color" value="#435FAA"/>
      <inkml:brushProperty name="tip" value="rectangle"/>
      <inkml:brushProperty name="rasterOp" value="maskPen"/>
      <inkml:brushProperty name="fitToCurve" value="1"/>
    </inkml:brush>
  </inkml:definitions>
  <inkml:trace contextRef="#ctx0" brushRef="#br0">105-2 98,'0'0'43,"2"-6"-18,-2 6-10,0 0-5,0 0-2,0 0-2,-2 5-1,2-5-2,-5 6 0,5-6-1,-8 13 0,3-4 1,1 4-2,-3 2 0,3 4 0,-5 0 0,3 7 0,-3 0-1,2 3 1,-3 3-1,1 0 0,2 1 1,0 0-1,3-1 0,1-3 1,2-1 0,1-3-1,0-2 0,4-3 0,1-3 0,4-3 1,-1-3-1,-3-2 0,8-2-2,-6-5-1,3 2-6,-2-4-10,0 0-5,-1-1-14,0-2-33</inkml:trace>
</inkml:ink>
</file>

<file path=ppt/ink/ink9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17:36:05.898"/>
    </inkml:context>
    <inkml:brush xml:id="br0">
      <inkml:brushProperty name="width" value="0.00441" units="cm"/>
      <inkml:brushProperty name="height" value="0.00882" units="cm"/>
      <inkml:brushProperty name="color" value="#435FAA"/>
      <inkml:brushProperty name="tip" value="rectangle"/>
      <inkml:brushProperty name="rasterOp" value="maskPen"/>
      <inkml:brushProperty name="fitToCurve" value="1"/>
    </inkml:brush>
  </inkml:definitions>
  <inkml:trace contextRef="#ctx0" brushRef="#br0">5 0 141,'0'0'34,"-5"0"-11,5 7-14,-3-2-4,6 7-1,1 2-1,3 4 0,1 1-1,4 1-1,-1 2 1,2 0-1,-2-2-1,3-2 1,-2-1 0,-1-4-1,0 0 1,-5-4-1,3-1-1,-9-8-1,6 10-1,-6-10-3,0 0-7,0 0-10,0 0-9,6-11-27,-6-1-23</inkml:trace>
</inkml:ink>
</file>

<file path=ppt/ink/ink9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17:36:06.158"/>
    </inkml:context>
    <inkml:brush xml:id="br0">
      <inkml:brushProperty name="width" value="0.00441" units="cm"/>
      <inkml:brushProperty name="height" value="0.00882" units="cm"/>
      <inkml:brushProperty name="color" value="#435FAA"/>
      <inkml:brushProperty name="tip" value="rectangle"/>
      <inkml:brushProperty name="rasterOp" value="maskPen"/>
      <inkml:brushProperty name="fitToCurve" value="1"/>
    </inkml:brush>
  </inkml:definitions>
  <inkml:trace contextRef="#ctx0" brushRef="#br0">220 0 132,'0'0'38,"-3"0"-14,-2 2-13,1 10-5,-3-3 0,3 8 0,-5 2-4,1 3 1,-2 0-1,-1 3 0,-2 2-1,-2-2-1,-1 1 1,-2-2-1,-1-2 0,1-2-1,3-1-3,-3-10-9,7 3-7,2-7-7,9-5-18,-7-3-39</inkml:trace>
</inkml:ink>
</file>

<file path=ppt/ink/ink9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17:36:06.872"/>
    </inkml:context>
    <inkml:brush xml:id="br0">
      <inkml:brushProperty name="width" value="0.00441" units="cm"/>
      <inkml:brushProperty name="height" value="0.00882" units="cm"/>
      <inkml:brushProperty name="color" value="#435FAA"/>
      <inkml:brushProperty name="tip" value="rectangle"/>
      <inkml:brushProperty name="rasterOp" value="maskPen"/>
      <inkml:brushProperty name="fitToCurve" value="1"/>
    </inkml:brush>
  </inkml:definitions>
  <inkml:trace contextRef="#ctx0" brushRef="#br0">4 7 123,'0'0'40,"0"-7"-15,0 7-15,0 0-3,5 5-2,-5-5-2,3 13-1,-1-4 0,-2 4 0,0 0-1,0 4 1,0 3 0,0 0-2,-5 1 1,3 2 0,-1-2-1,2 0 1,-1-3-1,1-3 0,1-2 0,1-2 0,-1-11 1,8 9-1,1-7 0,0-2-1,0 0 0,-1-5-2,4 3-3,-6-7-9,2 3-7,-2-1-12,-2-1-27,-4-1-21</inkml:trace>
</inkml:ink>
</file>

<file path=ppt/ink/ink9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17:36:07.083"/>
    </inkml:context>
    <inkml:brush xml:id="br0">
      <inkml:brushProperty name="width" value="0.00441" units="cm"/>
      <inkml:brushProperty name="height" value="0.00882" units="cm"/>
      <inkml:brushProperty name="color" value="#435FAA"/>
      <inkml:brushProperty name="tip" value="rectangle"/>
      <inkml:brushProperty name="rasterOp" value="maskPen"/>
      <inkml:brushProperty name="fitToCurve" value="1"/>
    </inkml:brush>
  </inkml:definitions>
  <inkml:trace contextRef="#ctx0" brushRef="#br0">2 35 135,'-6'1'36,"6"-1"-11,0 0-14,0 0-5,0 0-1,10 1-3,4-1 1,-1-1-1,4-2-2,1 1-1,-2-4-3,4 4-11,-5-1-6,0-4-8,-4 1-28,-1-2-26</inkml:trace>
</inkml:ink>
</file>

<file path=ppt/ink/ink9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17:36:07.694"/>
    </inkml:context>
    <inkml:brush xml:id="br0">
      <inkml:brushProperty name="width" value="0.00441" units="cm"/>
      <inkml:brushProperty name="height" value="0.00882" units="cm"/>
      <inkml:brushProperty name="color" value="#435FAA"/>
      <inkml:brushProperty name="tip" value="rectangle"/>
      <inkml:brushProperty name="rasterOp" value="maskPen"/>
      <inkml:brushProperty name="fitToCurve" value="1"/>
    </inkml:brush>
  </inkml:definitions>
  <inkml:trace contextRef="#ctx0" brushRef="#br0">0 0 92,'0'0'53,"0"0"-23,0 0-17,8 2-5,-8-2-1,12 9-2,-3-4-1,-1 6-1,2-4-1,1 7 0,-2-2-1,1 4 2,-1 2-2,1 3 0,-4 2 0,-2 1 0,-3 4-1,-1 3 1,0 2 0,-4 2-1,0-1 1,-6 1-1,3-1 0,-4-1 0,0-1-2,0-9-6,4 0-10,-1-5-6,3-8-12,5-10-34</inkml:trace>
</inkml:ink>
</file>

<file path=ppt/ink/ink9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17:36:29.731"/>
    </inkml:context>
    <inkml:brush xml:id="br0">
      <inkml:brushProperty name="width" value="0.00441" units="cm"/>
      <inkml:brushProperty name="height" value="0.00882" units="cm"/>
      <inkml:brushProperty name="color" value="#435FAA"/>
      <inkml:brushProperty name="tip" value="rectangle"/>
      <inkml:brushProperty name="rasterOp" value="maskPen"/>
      <inkml:brushProperty name="fitToCurve" value="1"/>
    </inkml:brush>
  </inkml:definitions>
  <inkml:trace contextRef="#ctx0" brushRef="#br0">10 10 94,'0'0'51,"0"0"-27,-10-9-10,10 9-4,0 0-3,0 0-1,-4-6-2,4 6-2,0 0 1,0 0-1,0 0-1,0 0 1,3 5 0,-3-5 0,4 13-1,0-6 0,-1 0 0,1 4 0,1-1-1,-1 1 1,3 3 0,-1-1-1,0 1 1,0 0 0,0 0-1,2 0 1,-3-3-1,-1 0 0,1-2 1,-1-4-1,-4-5 0,7 7 1,-7-7-1,7 0 1,-7 0-1,9-7 1,-5-1-1,2-2 1,2 0-1,1-4 0,-1 0 0,3-3 0,1 1 0,0 1 1,0-2-1,-3 3 0,2 2 0,-2 3 0,-2 0 0,-7 9-1,8-5 0,-8 5-1,0 0-3,3 3-1,3 7-13,-6-3-5,3 5-9,0-3-32,1 1-18</inkml:trace>
</inkml:ink>
</file>

<file path=ppt/ink/ink9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17:36:30.090"/>
    </inkml:context>
    <inkml:brush xml:id="br0">
      <inkml:brushProperty name="width" value="0.00441" units="cm"/>
      <inkml:brushProperty name="height" value="0.00882" units="cm"/>
      <inkml:brushProperty name="color" value="#435FAA"/>
      <inkml:brushProperty name="tip" value="rectangle"/>
      <inkml:brushProperty name="rasterOp" value="maskPen"/>
      <inkml:brushProperty name="fitToCurve" value="1"/>
    </inkml:brush>
  </inkml:definitions>
  <inkml:trace contextRef="#ctx0" brushRef="#br0">6 0 102,'0'0'50,"0"0"-27,0 0-8,0 9-4,0-9-3,0 6-2,0-6-2,4 10 0,-3-3-1,1 3-1,-1-1 0,1 3-1,-2-2 0,0 1 0,0 2-1,-2-6-1,1 5-3,1-12-7,-8 11-9,8-11-5,0 0-18,-5-1-33</inkml:trace>
</inkml:ink>
</file>

<file path=ppt/ink/ink9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17:36:30.867"/>
    </inkml:context>
    <inkml:brush xml:id="br0">
      <inkml:brushProperty name="width" value="0.00441" units="cm"/>
      <inkml:brushProperty name="height" value="0.00882" units="cm"/>
      <inkml:brushProperty name="color" value="#435FAA"/>
      <inkml:brushProperty name="tip" value="rectangle"/>
      <inkml:brushProperty name="rasterOp" value="maskPen"/>
      <inkml:brushProperty name="fitToCurve" value="1"/>
    </inkml:brush>
  </inkml:definitions>
  <inkml:trace contextRef="#ctx0" brushRef="#br0">44 39 98,'5'-7'50,"-5"7"-21,0-9-18,0 9-2,0-8-3,0 8-1,0-8-2,0 8 0,-2-7-1,2 7 0,-8-1-1,8 1 0,-9 6 1,3 1-1,1 2-1,-2 3 1,2 1-1,3 0 0,-1-1 1,3-1-1,0-4 0,0 2 0,0-9 0,10 5 0,-3-5 0,0-2 0,2-3 0,-1 0 1,0-4-1,2 0 1,-3 3-1,1-2 0,-3 0 0,-5 8 1,9-7-1,-9 7 1,0 0-1,5 0 1,-5 0-1,3 8 1,-3 2 0,0 1 0,0 5-1,-3 2 0,1 5 1,-3 2-1,-2 2 0,0 2 0,-1-1 0,1 1 1,-1-5-1,0-2 0,2-4 0,0-4 0,-1-4 0,4-5 0,3-5 1,0 0-1,0 0 0,5-10 1,1 1-1,1-3 0,2-1 0,1 1 0,0-2 1,2 3-1,-2 0 0,2-1 0,-2 3-1,-3 1-1,4 3-1,-6-3-6,7 4-11,-12 4-3,11-10-13,-11 10-32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6T21:26:17.40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28 15 35,'0'0'59,"2"-9"-21,-2 9-15,0 0-9,12-2-4,-12 2-3,8-1-1,-8 1-2,12-3-1,-12 3 0,11 0-1,-11 0 0,10 3-1,-10-3 1,14 11-1,-14-11 0,14 12 0,-14-12-1,14 16 1,-9-8 0,1-1 0,-2 5-1,0-3 1,-3 4-1,2-2 0,0 2 0,0-1 0,-3 1 0,2-1 1,-2-2-1,1 3 0,-1-3 0,0 1 1,0-4-1,2 3 0,-2 0 0,0-3 0,-2 0 0,2-7 0,-3 15 1,3-15-1,-9 9 0,9-9 0,-5 9 0,5-9 0,0 0 0,-6 9 0,6-9 0,0 0 0,0 11 0,0-11 1,0 0-1,6 10 0,-6-10 0,8 5 0,-8-5 0,12 5 0,-12-5 0,13 2 0,-13-2 0,6 3 2,-6-3-2,0 0 0,0 0 0,0 10 1,0-10-1,-6 7 0,6-7 0,-11 5 0,11-5 0,-11 7 1,11-7-1,-11 9 0,11-9 0,-9 8 0,9-8 0,-3 13 0,3-13 0,-1 10 0,1-10 1,0 16-1,0-7 0,1-2 0,1 0 0,2 3 0,-2-2 1,1 2-2,-2-2 2,-1 0-2,4 0 1,-4 2 0,1-3 0,-1 2 1,-1 1-1,-3-1 1,0 3-1,-5-4 0,1 4 0,-1 0 0,-5 0 1,0 1-2,3-2 1,-3 3 0,4-3 0,-6-3-2,7 3-7,1-7-10,8-4-7,-14-3-16,13-7-34</inkml:trace>
</inkml:ink>
</file>

<file path=ppt/ink/ink9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17:36:31.178"/>
    </inkml:context>
    <inkml:brush xml:id="br0">
      <inkml:brushProperty name="width" value="0.00441" units="cm"/>
      <inkml:brushProperty name="height" value="0.00882" units="cm"/>
      <inkml:brushProperty name="color" value="#435FAA"/>
      <inkml:brushProperty name="tip" value="rectangle"/>
      <inkml:brushProperty name="rasterOp" value="maskPen"/>
      <inkml:brushProperty name="fitToCurve" value="1"/>
    </inkml:brush>
  </inkml:definitions>
  <inkml:trace contextRef="#ctx0" brushRef="#br0">0-1 129,'6'0'38,"-6"0"-14,9 0-12,-9 0-6,11 9-2,-8-4 0,2 4-2,-1 1 1,0 3-2,-4-2-1,0 4-3,-1 1-4,-7-3-11,2-1-6,-2-4-15,4-2-28</inkml:trace>
</inkml:ink>
</file>

<file path=ppt/ink/ink9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17:36:31.577"/>
    </inkml:context>
    <inkml:brush xml:id="br0">
      <inkml:brushProperty name="width" value="0.00441" units="cm"/>
      <inkml:brushProperty name="height" value="0.00882" units="cm"/>
      <inkml:brushProperty name="color" value="#435FAA"/>
      <inkml:brushProperty name="tip" value="rectangle"/>
      <inkml:brushProperty name="rasterOp" value="maskPen"/>
      <inkml:brushProperty name="fitToCurve" value="1"/>
    </inkml:brush>
  </inkml:definitions>
  <inkml:trace contextRef="#ctx0" brushRef="#br0">0 0 168,'8'-3'24,"-8"3"-8,0 0-11,7 5-1,-7-5-2,8 13 1,-4-5-1,3 1 0,-2 1-1,2 0 0,0-1 1,2 3-2,-2-5 2,4 3-2,-3 0 1,2-2-1,-1 1 0,-2-2-2,3 0 0,-10-7-3,12 12-9,-12-12-8,8 0-6,-8 0-22,3-6-30</inkml:trace>
</inkml:ink>
</file>

<file path=ppt/ink/ink9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17:36:31.860"/>
    </inkml:context>
    <inkml:brush xml:id="br0">
      <inkml:brushProperty name="width" value="0.00441" units="cm"/>
      <inkml:brushProperty name="height" value="0.00882" units="cm"/>
      <inkml:brushProperty name="color" value="#435FAA"/>
      <inkml:brushProperty name="tip" value="rectangle"/>
      <inkml:brushProperty name="rasterOp" value="maskPen"/>
      <inkml:brushProperty name="fitToCurve" value="1"/>
    </inkml:brush>
  </inkml:definitions>
  <inkml:trace contextRef="#ctx0" brushRef="#br0">188 0 150,'0'0'29,"1"5"-7,-4 1-15,1 4-1,-8 0-2,2 4 1,-5 3-3,1-1 0,-3 1 0,0 2-2,0-3 1,0 1-2,0 0 1,1-3-1,3 2-2,-1-6-4,3 3-11,1-6-6,1 1-11,2-3-32</inkml:trace>
</inkml:ink>
</file>

<file path=ppt/ink/ink9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17:33:23.228"/>
    </inkml:context>
    <inkml:brush xml:id="br0">
      <inkml:brushProperty name="width" value="0.00441" units="cm"/>
      <inkml:brushProperty name="height" value="0.00882" units="cm"/>
      <inkml:brushProperty name="color" value="#435FAA"/>
      <inkml:brushProperty name="tip" value="rectangle"/>
      <inkml:brushProperty name="rasterOp" value="maskPen"/>
      <inkml:brushProperty name="fitToCurve" value="1"/>
    </inkml:brush>
  </inkml:definitions>
  <inkml:trace contextRef="#ctx0" brushRef="#br0">2 32 110,'0'0'34,"0"0"-13,0 0-8,0 0-4,0 0-3,0 0-2,0 0-1,0 0 0,0 0-1,0 0-1,-1 5 0,1-5 1,0 12-1,0-4 0,0 1 1,3 2 0,-1 3-1,2-1-1,3 6 1,-1-3 0,2 5-1,-1-2 1,1 3-1,-1-2 0,1 2 0,-1-3 0,0-4 1,-2 0-1,1-6 0,-2 0 0,-4-9 2,7 10-2,-7-10 1,6 0-1,-6 0 1,6-12 0,-1 2 0,1-3-1,1-1 1,-1-5-1,4-3 1,-2 4-1,2-4 1,1-2-1,0-2 0,2 3 1,-2 0-1,1 4 0,1 1 0,-2 1 1,0 3-1,-5 2 0,1 5 1,-7 7-1,7-10-1,-7 10-1,0 0-1,0 0-8,0 0-10,1 9-7,-3-2-20,-6 1-40</inkml:trace>
</inkml:ink>
</file>

<file path=ppt/ink/ink9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17:33:24.987"/>
    </inkml:context>
    <inkml:brush xml:id="br0">
      <inkml:brushProperty name="width" value="0.00441" units="cm"/>
      <inkml:brushProperty name="height" value="0.00882" units="cm"/>
      <inkml:brushProperty name="color" value="#435FAA"/>
      <inkml:brushProperty name="tip" value="rectangle"/>
      <inkml:brushProperty name="rasterOp" value="maskPen"/>
      <inkml:brushProperty name="fitToCurve" value="1"/>
    </inkml:brush>
  </inkml:definitions>
  <inkml:trace contextRef="#ctx0" brushRef="#br0">0 6 28,'0'0'39,"0"0"-6,0 0-5,3-7-8,-3 7-7,0 0-2,0 0-2,0 0-3,0 0-1,0 0-1,0 0-1,0 0 0,0 6-1,0-6 0,0 16 0,0-9 0,0 7-1,0 0 1,0 4 0,0-3-2,0 5 1,2-1 0,-1 0-1,0-1 1,1 1 0,0 0-1,3-5 1,-3 2-1,1-5 2,1 1-2,0-5 0,0 0 1,-4-7-1,7 6 0,-7-6 0,11 0 0,-2 0 0,-9 0 0,11-9 0,-4 3 0,1 1-1,0 0-3,-1-4-2,4 6-10,-7-6-8,2 4-14,-2-3-34</inkml:trace>
</inkml:ink>
</file>

<file path=ppt/ink/ink9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17:33:25.288"/>
    </inkml:context>
    <inkml:brush xml:id="br0">
      <inkml:brushProperty name="width" value="0.00441" units="cm"/>
      <inkml:brushProperty name="height" value="0.00882" units="cm"/>
      <inkml:brushProperty name="color" value="#435FAA"/>
      <inkml:brushProperty name="tip" value="rectangle"/>
      <inkml:brushProperty name="rasterOp" value="maskPen"/>
      <inkml:brushProperty name="fitToCurve" value="1"/>
    </inkml:brush>
  </inkml:definitions>
  <inkml:trace contextRef="#ctx0" brushRef="#br0">10 37 129,'0'0'38,"-10"-3"-14,10 3-16,0 0-1,0 0-3,11-4-1,-1 3 0,3 0-1,2 0 0,3-1 0,0 0-1,-2 0-1,-1-2 1,0 3-2,0-1-2,-4-2-1,3 4-12,-3-4-6,-2 2-14,-1-2-32</inkml:trace>
</inkml:ink>
</file>

<file path=ppt/ink/ink9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17:33:27.570"/>
    </inkml:context>
    <inkml:brush xml:id="br0">
      <inkml:brushProperty name="width" value="0.00441" units="cm"/>
      <inkml:brushProperty name="height" value="0.00882" units="cm"/>
      <inkml:brushProperty name="color" value="#435FAA"/>
      <inkml:brushProperty name="tip" value="rectangle"/>
      <inkml:brushProperty name="rasterOp" value="maskPen"/>
      <inkml:brushProperty name="fitToCurve" value="1"/>
    </inkml:brush>
  </inkml:definitions>
  <inkml:trace contextRef="#ctx0" brushRef="#br0">2 52 69,'0'0'55,"-7"-3"-28,7 3-9,0 0-7,0 0-1,0 0-3,0 0-1,0 0-2,0 0 0,0 0-1,10-2-1,-4-3 0,8 3 0,0-2 0,5 1-1,-3 0 0,4-1-1,2 0 1,-1-1 0,-2 1-1,0-1 0,-3 3-1,-2-3-1,1 5-5,-7-1-11,-1 1-5,-7 0-15,0 0-30</inkml:trace>
</inkml:ink>
</file>

<file path=ppt/ink/ink9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17:33:27.824"/>
    </inkml:context>
    <inkml:brush xml:id="br0">
      <inkml:brushProperty name="width" value="0.00441" units="cm"/>
      <inkml:brushProperty name="height" value="0.00882" units="cm"/>
      <inkml:brushProperty name="color" value="#435FAA"/>
      <inkml:brushProperty name="tip" value="rectangle"/>
      <inkml:brushProperty name="rasterOp" value="maskPen"/>
      <inkml:brushProperty name="fitToCurve" value="1"/>
    </inkml:brush>
  </inkml:definitions>
  <inkml:trace contextRef="#ctx0" brushRef="#br0">0 27 128,'0'0'39,"0"0"-14,0 0-15,0 0-3,3-3-2,7 1-1,-1-3-2,5 2 0,0 1 0,2 1-2,2-2 1,-2 2-1,5 1-2,-5-1-7,2 1-11,-3 0-5,0-3-16,-1-1-37</inkml:trace>
</inkml:ink>
</file>

<file path=ppt/ink/ink9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17:33:28.498"/>
    </inkml:context>
    <inkml:brush xml:id="br0">
      <inkml:brushProperty name="width" value="0.00441" units="cm"/>
      <inkml:brushProperty name="height" value="0.00882" units="cm"/>
      <inkml:brushProperty name="color" value="#435FAA"/>
      <inkml:brushProperty name="tip" value="rectangle"/>
      <inkml:brushProperty name="rasterOp" value="maskPen"/>
      <inkml:brushProperty name="fitToCurve" value="1"/>
    </inkml:brush>
  </inkml:definitions>
  <inkml:trace contextRef="#ctx0" brushRef="#br0">-1 0 142,'0'0'32,"0"0"-10,0 0-16,1 9-1,7 1-2,-1 2-1,5 2 1,-1 4-1,2 2-1,-2-2 1,-2-1 0,1 2-2,-2-5 1,-1 1 0,-2-5-1,-2-3 1,-3-7-1,7 7 1,-7-7 0,7-1 0,-7 1 0,8-14 1,-3 3-1,-1-3 0,4-1 0,-2-2 0,3 0-1,-2 2 1,3-4-1,-2 3 1,2 3-2,-2 1 1,-1 4-1,-1 1-2,-1 2-3,0 4-13,-5 1-2,0 0-12,3 8-28,-6 0-31</inkml:trace>
</inkml:ink>
</file>

<file path=ppt/ink/ink9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17:33:28.924"/>
    </inkml:context>
    <inkml:brush xml:id="br0">
      <inkml:brushProperty name="width" value="0.00441" units="cm"/>
      <inkml:brushProperty name="height" value="0.00882" units="cm"/>
      <inkml:brushProperty name="color" value="#435FAA"/>
      <inkml:brushProperty name="tip" value="rectangle"/>
      <inkml:brushProperty name="rasterOp" value="maskPen"/>
      <inkml:brushProperty name="fitToCurve" value="1"/>
    </inkml:brush>
  </inkml:definitions>
  <inkml:trace contextRef="#ctx0" brushRef="#br0">16 0 157,'0'0'28,"0"0"-7,4 1-15,-4-1-1,0 12 0,0-3-3,0 1 0,0 6 0,0 1-1,0 3-1,0 1 1,-1 2-1,-2 1 1,-3-1-1,4-3 1,-1-2-1,0-2 0,3-3 0,0-3 1,4-5-1,2 0 0,2-4 0,3 1 0,0-2 0,1 0-1,2-1-1,1-2 0,0 1-3,-6-5-10,5 1-5,-6-2-10,1 0-24,-7-2-27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6T21:27:33.57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57 161 5,'0'0'20,"0"0"0,0 0 0,0 0-4,0 0-1,0 0 1,0 0 0,0 0-3,0 0-3,0 0 0,0 0-3,0 0 0,0 0-1,0 0-2,0 0-1,0 0 1,-5 1-2,5-1 0,0 0 1,-7 12-2,7-12 2,-5 9-1,-1 2-1,1-1 1,1 5 0,0 4-1,-2 2 1,0 2-1,3 2 1,1 1-1,-1-2 0,3 3 0,0-4-1,8-5 1,1-2 1,1-2-2,4-3 1,1-3 0,2 1-1,2-6 0,1-2 1,-3-1-1,1 0 1,-2-4-1,-4-2 0,4-4 1,-5-2-1,1-2 0,2-5 1,-5 3-1,2-8 0,1-1 0,-4 0 1,2-2-1,-3-1 0,1-2 0,-5 1 0,-1-3 0,1 2 0,-3 1 0,-5 5 1,0-1-1,-5 4 0,0 5 0,-1-1 0,-2 7 0,-3 2 0,2 4 1,2 2-1,-4 2 1,1 7-1,-1 4 0,-1 3 0,2 6 1,-4 2-1,2 5 0,0 3 1,3 5-1,3 1-1,2-2 0,6 5-6,-5-9-12,8-4-3,3-6-11,5-12-30,1-4-25</inkml:trace>
</inkml:ink>
</file>

<file path=ppt/ink/ink9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17:33:29.176"/>
    </inkml:context>
    <inkml:brush xml:id="br0">
      <inkml:brushProperty name="width" value="0.00441" units="cm"/>
      <inkml:brushProperty name="height" value="0.00882" units="cm"/>
      <inkml:brushProperty name="color" value="#435FAA"/>
      <inkml:brushProperty name="tip" value="rectangle"/>
      <inkml:brushProperty name="rasterOp" value="maskPen"/>
      <inkml:brushProperty name="fitToCurve" value="1"/>
    </inkml:brush>
  </inkml:definitions>
  <inkml:trace contextRef="#ctx0" brushRef="#br0">14 68 142,'-8'0'35,"8"0"-12,-6-2-11,6 2-5,4-1-1,6-1-2,1-4-1,5 2-1,1 0-1,2 0 0,3 2-1,0-4-1,0 3-4,-7-2-12,5 1-4,-9-2-7,1-1-24,-2-4-40</inkml:trace>
</inkml:ink>
</file>

<file path=ppt/ink/ink9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17:33:30.225"/>
    </inkml:context>
    <inkml:brush xml:id="br0">
      <inkml:brushProperty name="width" value="0.00441" units="cm"/>
      <inkml:brushProperty name="height" value="0.00882" units="cm"/>
      <inkml:brushProperty name="color" value="#435FAA"/>
      <inkml:brushProperty name="tip" value="rectangle"/>
      <inkml:brushProperty name="rasterOp" value="maskPen"/>
      <inkml:brushProperty name="fitToCurve" value="1"/>
    </inkml:brush>
  </inkml:definitions>
  <inkml:trace contextRef="#ctx0" brushRef="#br0">0 1 124,'0'0'38,"0"0"-18,0 0-9,0 0-3,7 0-2,0 0-2,3 0 0,2 0-1,2 0 1,1 0-3,1 0 1,1 0-1,2 1 0,-2 0 0,-1 1-1,-1-2 1,-2 2-1,-2-1-1,-3 0 0,1-1-2,-3 1-5,-6-1-11,6-3-6,-6 3-15,-1-7-32</inkml:trace>
</inkml:ink>
</file>

<file path=ppt/ink/ink9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17:33:30.513"/>
    </inkml:context>
    <inkml:brush xml:id="br0">
      <inkml:brushProperty name="width" value="0.00441" units="cm"/>
      <inkml:brushProperty name="height" value="0.00882" units="cm"/>
      <inkml:brushProperty name="color" value="#435FAA"/>
      <inkml:brushProperty name="tip" value="rectangle"/>
      <inkml:brushProperty name="rasterOp" value="maskPen"/>
      <inkml:brushProperty name="fitToCurve" value="1"/>
    </inkml:brush>
  </inkml:definitions>
  <inkml:trace contextRef="#ctx0" brushRef="#br0">30 0 161,'0'0'27,"0"0"-6,-12-1-15,12 1 1,-4 7-4,4 0 0,-3 2-1,3 7 0,0-1-1,0 3 0,0 4 0,0 1-1,-3 2 0,2 0 0,0-2-1,-1-5-1,2 3-3,-4-6-11,4-5-6,0-10-8,0 0-27,0 0-30</inkml:trace>
</inkml:ink>
</file>

<file path=ppt/ink/ink9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17:33:33.056"/>
    </inkml:context>
    <inkml:brush xml:id="br0">
      <inkml:brushProperty name="width" value="0.00441" units="cm"/>
      <inkml:brushProperty name="height" value="0.00882" units="cm"/>
      <inkml:brushProperty name="color" value="#435FAA"/>
      <inkml:brushProperty name="tip" value="rectangle"/>
      <inkml:brushProperty name="rasterOp" value="maskPen"/>
      <inkml:brushProperty name="fitToCurve" value="1"/>
    </inkml:brush>
  </inkml:definitions>
  <inkml:trace contextRef="#ctx0" brushRef="#br0">121 102 18,'0'0'51,"0"0"-16,0 0-10,0 0-9,0 0-5,0 0-2,0 0-2,0 0 0,0 0 0,0 0-1,0 0-1,0 0 1,0 0-2,0 0 0,0 0-1,6-8 0,-6 8-1,2-13 1,0 6-2,-2-4 0,0 3-1,0-1 1,0-2-1,-4 3 1,-2 0 0,0 0 0,-1 3-1,-1 2 1,-1 1 0,-2 2-1,0 2 1,0 3 0,-1 5-1,2 0 0,2 2 1,-1 3-1,1 2 0,3-1 1,2 5-1,2-1 1,-1 3-1,2-1 1,0 0-1,3 2 1,1-1-1,0 2 0,3-1 0,-2-3 0,2 2 0,-2-2 0,0-1 0,-1-3 1,-2 1-1,2-2 0,-4 1 0,0-2 0,0-1 0,0 0 0,-4-8-2,4 3-2,0-9-2,0 0-11,0 0-6,0-5-7,0-5-30,0-5-26</inkml:trace>
</inkml:ink>
</file>

<file path=ppt/ink/ink9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17:33:33.312"/>
    </inkml:context>
    <inkml:brush xml:id="br0">
      <inkml:brushProperty name="width" value="0.00441" units="cm"/>
      <inkml:brushProperty name="height" value="0.00882" units="cm"/>
      <inkml:brushProperty name="color" value="#435FAA"/>
      <inkml:brushProperty name="tip" value="rectangle"/>
      <inkml:brushProperty name="rasterOp" value="maskPen"/>
      <inkml:brushProperty name="fitToCurve" value="1"/>
    </inkml:brush>
  </inkml:definitions>
  <inkml:trace contextRef="#ctx0" brushRef="#br0">12 50 131,'-7'-2'39,"7"2"-14,-5-3-10,5 3-8,3-1 0,9 0-3,0-2 0,6 0-2,0-2 0,5-1-1,0 0 0,-1 1 0,0 0-2,-7 1 0,1 2-2,-6-2-3,-1 4-14,-9 0-2,0 0-12,4 6-30,-4-6-24</inkml:trace>
</inkml:ink>
</file>

<file path=ppt/ink/ink9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17:33:33.792"/>
    </inkml:context>
    <inkml:brush xml:id="br0">
      <inkml:brushProperty name="width" value="0.00441" units="cm"/>
      <inkml:brushProperty name="height" value="0.00882" units="cm"/>
      <inkml:brushProperty name="color" value="#435FAA"/>
      <inkml:brushProperty name="tip" value="rectangle"/>
      <inkml:brushProperty name="rasterOp" value="maskPen"/>
      <inkml:brushProperty name="fitToCurve" value="1"/>
    </inkml:brush>
  </inkml:definitions>
  <inkml:trace contextRef="#ctx0" brushRef="#br0">7 16 160,'2'-7'29,"-2"7"-7,0-9-15,0 9-1,0 0-2,0 0 0,0 0-1,0 9-1,-2 1-1,1 3 0,0 3-1,-1 5 1,1-2-1,1 3 0,-1-1 1,1-1-1,0 1 0,0-5 0,0-1 0,1-4 0,2 0 1,-1-4-1,2-2 0,3-1 0,0-3-1,1-1 2,3 0-1,-1-3-1,4-2 0,-1-2 0,1 1-1,0-5-2,2 5-9,-5-2-7,-1-1-6,-9 1-16,2 2-35</inkml:trace>
</inkml:ink>
</file>

<file path=ppt/ink/ink9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17:33:34.040"/>
    </inkml:context>
    <inkml:brush xml:id="br0">
      <inkml:brushProperty name="width" value="0.00441" units="cm"/>
      <inkml:brushProperty name="height" value="0.00882" units="cm"/>
      <inkml:brushProperty name="color" value="#435FAA"/>
      <inkml:brushProperty name="tip" value="rectangle"/>
      <inkml:brushProperty name="rasterOp" value="maskPen"/>
      <inkml:brushProperty name="fitToCurve" value="1"/>
    </inkml:brush>
  </inkml:definitions>
  <inkml:trace contextRef="#ctx0" brushRef="#br0">0 59 175,'0'0'24,"0"0"-4,0-11-14,6 9-2,2-3-1,4 2-1,2-2 0,2 0-1,0 1-1,3 0-2,1 4-3,-7-4-12,5 2-5,-6-1-8,0 0-27,-4-5-34</inkml:trace>
</inkml:ink>
</file>

<file path=ppt/ink/ink9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17:33:37.748"/>
    </inkml:context>
    <inkml:brush xml:id="br0">
      <inkml:brushProperty name="width" value="0.00441" units="cm"/>
      <inkml:brushProperty name="height" value="0.00882" units="cm"/>
      <inkml:brushProperty name="color" value="#435FAA"/>
      <inkml:brushProperty name="tip" value="rectangle"/>
      <inkml:brushProperty name="rasterOp" value="maskPen"/>
      <inkml:brushProperty name="fitToCurve" value="1"/>
    </inkml:brush>
  </inkml:definitions>
  <inkml:trace contextRef="#ctx0" brushRef="#br0">0 16 76,'0'0'55,"0"0"-28,0 0-10,0 0-6,0 0-4,0 0-1,0 0-2,0 0 0,6-2-1,-6 2 0,9-1 0,-2 1 0,0-1 0,2 1-2,1 0 1,4-1-1,-5 1 0,8 0-1,-4 0 1,4 0-1,-2-1 1,3 1-1,-2-2 1,-1 2-1,3-3 0,-4 2 1,-1 0 0,-3 1-1,-1 0 0,-3 0 1,-6 0-1,9-2 0,-9 2 0,0 0 0,0 0 0,0 0-1,0 0-2,0 0-4,0 0-14,0 0-3,-4-1-16,-4 1-35</inkml:trace>
</inkml:ink>
</file>

<file path=ppt/ink/ink9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17:33:40.788"/>
    </inkml:context>
    <inkml:brush xml:id="br0">
      <inkml:brushProperty name="width" value="0.00441" units="cm"/>
      <inkml:brushProperty name="height" value="0.00882" units="cm"/>
      <inkml:brushProperty name="color" value="#435FAA"/>
      <inkml:brushProperty name="tip" value="rectangle"/>
      <inkml:brushProperty name="rasterOp" value="maskPen"/>
      <inkml:brushProperty name="fitToCurve" value="1"/>
    </inkml:brush>
  </inkml:definitions>
  <inkml:trace contextRef="#ctx0" brushRef="#br0">151 60 28,'0'0'25,"0"0"-6,0 0-3,0 0-4,0 0 2,0 0-7,0 0 3,0 0 0,0 0-1,0 0 0,5-10 0,-5 10-2,0 0-2,4-6 0,-4 6-2,3-8 0,-3 8 0,1-5 0,-1 5 0,0-8 0,0 8 0,-4-7-1,-1 3 0,5 4-1,-13-4 1,5 1 0,1 1-1,-1 0-1,-1 1 1,-1 1 0,1 0-1,-1 0 1,0 4 0,-1 0-1,0 0 2,0 2-2,3 2 1,-2 0-1,2 0 1,2-1-1,4 2 0,-1-2 0,3 0 0,1 2 0,6-3 1,3 0-1,2 0 0,3 3 1,3-3-1,0 0 0,5 1 0,-4 2 0,2-3 0,-2 2 0,1 0 0,-4 0 0,-3 1 1,-2 2-1,-4-2 0,-5 1 1,1 1-1,-3-2 1,-3 0-1,1 1 1,-5-3 0,0-2 0,-3 3-1,3-3 1,-4-3 0,-1-1-1,1-1 1,-4 0-1,1-1 1,-3 0-1,3 0 0,-1-2 0,2 1-1,-1-3-2,8 5-1,-6-3-9,12 3-9,-8-3-6,8 3-23,0-9-38</inkml:trace>
</inkml:ink>
</file>

<file path=ppt/ink/ink9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17:33:41.568"/>
    </inkml:context>
    <inkml:brush xml:id="br0">
      <inkml:brushProperty name="width" value="0.00441" units="cm"/>
      <inkml:brushProperty name="height" value="0.00882" units="cm"/>
      <inkml:brushProperty name="color" value="#435FAA"/>
      <inkml:brushProperty name="tip" value="rectangle"/>
      <inkml:brushProperty name="rasterOp" value="maskPen"/>
      <inkml:brushProperty name="fitToCurve" value="1"/>
    </inkml:brush>
  </inkml:definitions>
  <inkml:trace contextRef="#ctx0" brushRef="#br0">50 14 33,'0'0'61,"0"0"-17,3-8-22,-3 8-8,0 0-4,0 0-2,0-7-2,0 7-1,0 0-1,0 0-1,-9 1-1,9-1 1,-5 8-2,1-2 0,-1 3-1,1 2 2,0 3-1,-3 1 1,4 3-1,0 2 0,-1-4 1,3 5-1,-2 0 0,3 1-1,0-2 1,3 1-1,2 1 0,0-3 1,0 0-1,2-2 0,0 0 0,2-5-1,2 3-2,-6-9-7,7 1-11,-2-2-5,-1-1-20,1-4-37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6T21:27:36.14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152 15 94,'0'0'38,"0"0"-13,0-8-8,0 8-6,0 0-4,0 0 0,-3-7-3,3 7 0,0 0-1,0 0-1,0 0 0,0 0 0,-8-2-1,8 2 1,-7 4-1,7-4 2,-9 13-2,2-5 0,1-2 0,0 8 0,0-2-1,-1 5 1,0-4 0,0 7-1,-1-2 1,2 2-1,-1 1 1,4 1 0,-4-1 0,3 0-1,-1 3 1,2-2-1,-3 1 0,0 2 1,3 0-1,-2-1 0,-1 1 1,5-2-1,-5-1 1,4-3-1,1-1 0,1-1 1,0-1-1,0-2 0,3-1 1,3-1-1,-3-2 0,6 2-1,-3-4 0,-6-8-4,20 19-11,-20-19-6,12 8-7,-12-8-24,9-1-36</inkml:trace>
</inkml:ink>
</file>

<file path=ppt/ink/ink9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17:33:42.496"/>
    </inkml:context>
    <inkml:brush xml:id="br0">
      <inkml:brushProperty name="width" value="0.00441" units="cm"/>
      <inkml:brushProperty name="height" value="0.00882" units="cm"/>
      <inkml:brushProperty name="color" value="#435FAA"/>
      <inkml:brushProperty name="tip" value="rectangle"/>
      <inkml:brushProperty name="rasterOp" value="maskPen"/>
      <inkml:brushProperty name="fitToCurve" value="1"/>
    </inkml:brush>
  </inkml:definitions>
  <inkml:trace contextRef="#ctx0" brushRef="#br0">7 37 57,'0'0'62,"0"0"-30,-7-7-13,7 7-6,0 0-3,0 0-3,0 0-1,0 0-2,0 0-1,0 3 0,5 3-1,1 6 0,3-1 0,2 6-1,-3-3-1,3 3 0,0 0 1,-2-1-1,0-3 1,-1-3-1,-3 0 0,2-5 1,-7-5-1,10 2 1,-10-2-1,11-4 1,-4-5-1,-2 0 1,1-1 0,1-4-1,-3-1 1,2-2 0,-1 0-1,-1 2 0,-2-4 0,3 4 0,-3 3 0,1-1-1,-2 6 0,-1 0 0,0 7-1,0 0 0,0 0-3,0 0-6,11 0-10,-11 0-9,3 12-26,0-4-23</inkml:trace>
</inkml:ink>
</file>

<file path=ppt/ink/ink9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17:33:42.947"/>
    </inkml:context>
    <inkml:brush xml:id="br0">
      <inkml:brushProperty name="width" value="0.00441" units="cm"/>
      <inkml:brushProperty name="height" value="0.00882" units="cm"/>
      <inkml:brushProperty name="color" value="#435FAA"/>
      <inkml:brushProperty name="tip" value="rectangle"/>
      <inkml:brushProperty name="rasterOp" value="maskPen"/>
      <inkml:brushProperty name="fitToCurve" value="1"/>
    </inkml:brush>
  </inkml:definitions>
  <inkml:trace contextRef="#ctx0" brushRef="#br0">13 1 129,'0'0'39,"0"0"-15,0 0-15,0 0-2,0 0-3,-7 8-1,7 1-1,-1 0-1,0 4 0,1 2-1,0 4 1,0 4-1,0 1 0,0 2 2,-2-4-2,2-1 0,0-1 0,0-3 0,0-7 0,2 0 0,-2-10 0,9 8 0,-2-8 0,2 0 0,2-3-2,-3-5 1,4 2-2,-3-3-3,4 1-11,-7 0-8,0 2-17,-5-2-34</inkml:trace>
</inkml:ink>
</file>

<file path=ppt/ink/ink9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17:33:43.193"/>
    </inkml:context>
    <inkml:brush xml:id="br0">
      <inkml:brushProperty name="width" value="0.00441" units="cm"/>
      <inkml:brushProperty name="height" value="0.00882" units="cm"/>
      <inkml:brushProperty name="color" value="#435FAA"/>
      <inkml:brushProperty name="tip" value="rectangle"/>
      <inkml:brushProperty name="rasterOp" value="maskPen"/>
      <inkml:brushProperty name="fitToCurve" value="1"/>
    </inkml:brush>
  </inkml:definitions>
  <inkml:trace contextRef="#ctx0" brushRef="#br0">5 62 141,'-7'-9'34,"7"9"-10,0-11-17,0 11-2,7-7-1,-1 4-2,5 1-1,1 0 0,2-1-2,0-1 0,0 4-2,0-4-9,0 2-9,-5-2-11,2-3-27,-2 2-23</inkml:trace>
</inkml:ink>
</file>

<file path=ppt/ink/ink9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17:33:43.648"/>
    </inkml:context>
    <inkml:brush xml:id="br0">
      <inkml:brushProperty name="width" value="0.00441" units="cm"/>
      <inkml:brushProperty name="height" value="0.00882" units="cm"/>
      <inkml:brushProperty name="color" value="#435FAA"/>
      <inkml:brushProperty name="tip" value="rectangle"/>
      <inkml:brushProperty name="rasterOp" value="maskPen"/>
      <inkml:brushProperty name="fitToCurve" value="1"/>
    </inkml:brush>
  </inkml:definitions>
  <inkml:trace contextRef="#ctx0" brushRef="#br0">0 3 142,'0'0'33,"0"0"-10,0-6-18,0 6-1,10 0-1,-2 5-1,-1-3 0,2 4 0,-1 1 0,3 1-1,3 0 2,-2 4-1,0-1-1,1 1 1,-7 0-1,7 3 0,-4-1 0,-2 3-1,1-1 1,-2 2-1,-4 0 1,4 5-1,-6-3 0,0 2 0,0 1 0,-3-1-2,-2 1 1,-2-2-2,0 4-4,0-10-10,-1 2-7,3-5-14,-4-2-30</inkml:trace>
</inkml:ink>
</file>

<file path=ppt/ink/ink9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17:33:49.345"/>
    </inkml:context>
    <inkml:brush xml:id="br0">
      <inkml:brushProperty name="width" value="0.00441" units="cm"/>
      <inkml:brushProperty name="height" value="0.00882" units="cm"/>
      <inkml:brushProperty name="color" value="#435FAA"/>
      <inkml:brushProperty name="tip" value="rectangle"/>
      <inkml:brushProperty name="rasterOp" value="maskPen"/>
      <inkml:brushProperty name="fitToCurve" value="1"/>
    </inkml:brush>
  </inkml:definitions>
  <inkml:trace contextRef="#ctx0" brushRef="#br0">0 32 23,'0'0'37,"0"0"-5,0 0-5,0 0-8,0 0-4,0 0-4,0 0-2,0 0-2,0 0-2,0 0-1,0 0-1,0 0 0,0 0-1,10-2 0,-10 2 0,6 0 0,-6 0-1,14 0 1,-4-1-1,-1-1 0,2 0 1,-1 1-1,2-2 0,2 2 1,-2-1-1,0-2 0,-1 1 0,-1 1-1,1-1 1,-2 1 0,-2 1 0,4-1-1,-3 1 0,-3 1 2,0 0-2,-5 0 0,10 0 1,-10 0-1,0 0 0,9 0 0,-9 0 0,0 0-1,0 0-1,0 0-3,5 6-13,-5-6-6,0 0-14,0 0-32</inkml:trace>
</inkml:ink>
</file>

<file path=ppt/ink/ink9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17:33:53.381"/>
    </inkml:context>
    <inkml:brush xml:id="br0">
      <inkml:brushProperty name="width" value="0.00441" units="cm"/>
      <inkml:brushProperty name="height" value="0.00882" units="cm"/>
      <inkml:brushProperty name="color" value="#435FAA"/>
      <inkml:brushProperty name="tip" value="rectangle"/>
      <inkml:brushProperty name="rasterOp" value="maskPen"/>
      <inkml:brushProperty name="fitToCurve" value="1"/>
    </inkml:brush>
  </inkml:definitions>
  <inkml:trace contextRef="#ctx0" brushRef="#br0">126 104 67,'0'0'39,"0"0"-8,0 0-13,7 4-6,-7-4-4,0 0-2,0 0-1,0 0 0,0 0-1,5-4-2,-5 4 1,2-5 0,-2 5-1,7-9-1,-7 9 0,5-13 0,-3 5 0,-1 1 0,-1-3-1,4 1 1,-4-1-1,0 1 0,-5 1 1,0 3-1,0-3 0,-2 6 1,-3 1-1,1 1 1,-2 3 0,-2 5-1,1 1 0,0 2 0,-2 3 1,2 3-1,1 0 0,0 2 0,3 0-1,2-2 1,-1 0 0,7-1 0,0-5 0,9-2 0,-4-2 0,9-6 1,-1-1-1,2-3 0,3-5 0,0-4 0,0-2 0,-2 2 0,2-5 1,-3 4-1,0-4 1,-4 5-1,-1-1 1,-3 4 0,-3-2 1,-4 11-1,3-7-1,-3 7 1,0 0 0,-4 7-1,-1 4 1,-1 1-1,0 8 0,-1 2 1,0 2-1,1 7 0,-1 1 0,-3 3 1,3 2-2,-3-2 2,-2 1-1,3-6 0,-1-2 0,0-8 0,1-4 0,7-4 0,0-6 0,2-6 0,0 0 0,4 0 0,3-4 0,-1-5 1,3 0-1,-2-3 0,6-3 0,-2-1 1,2 1-1,-1-3 1,2-1-1,0 1 1,1-2-1,-3 3 0,2 2 0,-4-1-2,0 4-1,-3-1-5,1 4-11,-1 5-5,-3-4-15,-3 2-36</inkml:trace>
</inkml:ink>
</file>

<file path=ppt/ink/ink9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17:33:54.040"/>
    </inkml:context>
    <inkml:brush xml:id="br0">
      <inkml:brushProperty name="width" value="0.00441" units="cm"/>
      <inkml:brushProperty name="height" value="0.00882" units="cm"/>
      <inkml:brushProperty name="color" value="#435FAA"/>
      <inkml:brushProperty name="tip" value="rectangle"/>
      <inkml:brushProperty name="rasterOp" value="maskPen"/>
      <inkml:brushProperty name="fitToCurve" value="1"/>
    </inkml:brush>
  </inkml:definitions>
  <inkml:trace contextRef="#ctx0" brushRef="#br0">25 0 119,'0'0'42,"0"0"-23,0 0-8,0 0-3,0 0-3,0 0-1,0 0-1,0 6-1,0 0 1,-1 5-1,-4-1-1,5 5 2,-1 4-2,0 2 0,-2 2-1,0 2 1,-2 0-1,5-4 0,-3 1 0,2-6 0,-1-3 0,2-3 0,0-2 0,0-8 0,0 0 1,6 2-1,-6-2 0,12-4-1,-2 1 1,1-2 0,-2 0 0,5 0-1,-3 2 1,1-3-1,-1 4-3,-5-2-2,3 1-11,-9 3-8,7-5-15,-7 5-31</inkml:trace>
</inkml:ink>
</file>

<file path=ppt/ink/ink9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17:33:54.367"/>
    </inkml:context>
    <inkml:brush xml:id="br0">
      <inkml:brushProperty name="width" value="0.00441" units="cm"/>
      <inkml:brushProperty name="height" value="0.00882" units="cm"/>
      <inkml:brushProperty name="color" value="#435FAA"/>
      <inkml:brushProperty name="tip" value="rectangle"/>
      <inkml:brushProperty name="rasterOp" value="maskPen"/>
      <inkml:brushProperty name="fitToCurve" value="1"/>
    </inkml:brush>
  </inkml:definitions>
  <inkml:trace contextRef="#ctx0" brushRef="#br0">15 50 106,'-7'-1'50,"7"1"-22,-9-6-16,9 6-5,0 0-2,0-7-1,0 7 0,4-7-2,-4 7-1,15-11 0,-5 5 2,-1 1-3,3 2 1,2 2 0,0-1-1,1 1 1,0 1-2,-2 0-1,3 4-8,-3-3-10,5-1-6,-8 0-18,2-1-36</inkml:trace>
</inkml:ink>
</file>

<file path=ppt/ink/ink9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19:57:39.498"/>
    </inkml:context>
    <inkml:brush xml:id="br0">
      <inkml:brushProperty name="width" value="0.00441" units="cm"/>
      <inkml:brushProperty name="height" value="0.00882" units="cm"/>
      <inkml:brushProperty name="color" value="#435FAA"/>
      <inkml:brushProperty name="tip" value="rectangle"/>
      <inkml:brushProperty name="rasterOp" value="maskPen"/>
      <inkml:brushProperty name="fitToCurve" value="1"/>
    </inkml:brush>
  </inkml:definitions>
  <inkml:trace contextRef="#ctx0" brushRef="#br0">-1 0 25,'0'0'40,"0"0"-5,0 0-7,0 0-12,2 7-5,-2-7-3,0 0-2,0 0 0,0 0-1,5-1-1,-5 1-1,0 0 0,5 0-1,-5 0 1,8 0-1,-8 0 0,9 0-1,-9 0 1,11 0-1,-3 0 1,-2 0-2,0 0 1,0 0-1,-6 0 1,10 2-1,-10-2 1,11 3-1,-11-3 1,7 1-1,-7-1 1,6 2-1,-6-2 0,10 1 1,-10-1-1,4 0 0,-4 0 1,0 0-1,0 0 0,8 0 0,-8 0 0,0 0-1,0 0-2,0-6-3,0 6-13,0 0-7,0 0-19,0 0-27</inkml:trace>
</inkml:ink>
</file>

<file path=ppt/ink/ink9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19:57:39.970"/>
    </inkml:context>
    <inkml:brush xml:id="br0">
      <inkml:brushProperty name="width" value="0.00441" units="cm"/>
      <inkml:brushProperty name="height" value="0.00882" units="cm"/>
      <inkml:brushProperty name="color" value="#435FAA"/>
      <inkml:brushProperty name="tip" value="rectangle"/>
      <inkml:brushProperty name="rasterOp" value="maskPen"/>
      <inkml:brushProperty name="fitToCurve" value="1"/>
    </inkml:brush>
  </inkml:definitions>
  <inkml:trace contextRef="#ctx0" brushRef="#br0">-1 0 25,'0'0'40,"0"0"-5,0 0-7,0 0-12,2 7-5,-2-7-3,0 0-2,0 0 0,0 0-1,5-1-1,-5 1-1,0 0 0,5 0-1,-5 0 1,8 0-1,-8 0 0,9 0-1,-9 0 1,11 0-1,-3 0 1,-2 0-2,0 0 1,0 0-1,-6 0 1,10 2-1,-10-2 1,11 3-1,-11-3 1,7 1-1,-7-1 1,6 2-1,-6-2 0,10 1 1,-10-1-1,4 0 0,-4 0 1,0 0-1,0 0 0,8 0 0,-8 0 0,0 0-1,0 0-2,0-6-3,0 6-13,0 0-7,0 0-19,0 0-27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6T21:27:46.68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138 23 13,'0'0'20,"3"-7"4,-3 7 0,0 0-3,0 0 1,0-6-6,0 6-4,0 0-2,0 0-2,3-11 0,-3 11-2,0 0-1,0 0 0,0 0 0,0 0-1,0 0-1,0 0-1,0 0 1,0 0-1,-5 4 0,5-4-1,-6 11 0,5-3 0,-5 2 0,0 5 0,1 4 1,-1 3-1,-3 3 0,0 5 0,-1 1 0,0 2 0,-1 3 0,2-4-1,-3-3 1,3 0-1,0-4 1,-2-5-1,8-6 0,-5-2 1,4-5-1,4-7 1,0 0-1,0 0 0,0 0 0,9-7 0,-3-6 1,5-1-2,-1-5 2,2 0-1,2 0 0,1-2 0,4-2 0,0-1 0,3 1 1,1 0-1,1 1 0,0 2 0,1-1 0,-2 1 0,-2 4 0,-3 4 0,0 0 0,-7 3 0,-2 5 0,-9 4 0,0 0 0,0 0 0,0 0 0,-7 3 0,-4 6 0,-4 5 0,-2-4 1,-3 7-1,2-1 0,-3-2 0,-1 5 0,4-5 0,-2 2 0,2-1 0,3-1 0,2 1 0,1-5 0,5 0 0,1-2 0,4-1 0,2-7 0,5 11 0,4-3 1,0-4-1,5 2 0,1 4 1,0-3 0,3 2-1,2 2 0,-2-3 1,-1-1-1,-2 3 0,2-3 0,-3-1 0,1-2 0,-7 3 0,1-6 1,-9-1-1,9 4 0,-9-4 0,0 0 0,0 0-2,0 0 0,0 0-3,0 0-8,0 0-7,0 7-6,0-7-17,0 0-33</inkml:trace>
</inkml:ink>
</file>

<file path=ppt/ink/ink9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19:57:40.554"/>
    </inkml:context>
    <inkml:brush xml:id="br0">
      <inkml:brushProperty name="width" value="0.00441" units="cm"/>
      <inkml:brushProperty name="height" value="0.00882" units="cm"/>
      <inkml:brushProperty name="color" value="#435FAA"/>
      <inkml:brushProperty name="tip" value="rectangle"/>
      <inkml:brushProperty name="rasterOp" value="maskPen"/>
      <inkml:brushProperty name="fitToCurve" value="1"/>
    </inkml:brush>
  </inkml:definitions>
  <inkml:trace contextRef="#ctx0" brushRef="#br0">5 97 55,'0'0'55,"-5"4"-28,5-4-8,0 0-6,0 0-4,0-4-3,0 4-2,3-9 0,-3 9-1,10-12-1,-8 4 0,3-1 0,1 0 0,-6-2-1,5 4 0,-1-3 0,0 4 0,-3-2 0,-1 8 0,4-8 0,-4 8-1,0 0 1,0 0-1,0 0 0,0 0 0,0 3 0,0-3 1,0 8-1,0-8 1,-1 9-1,-2-3 0,3-6 1,0 13-1,0-13 1,0 11-1,0-11 0,3 8 1,-3-8-1,0 0 0,2 5 0,-2-5 0,0 0 0,0 0 0,0 0 1,0 0-1,0 0 0,0 0 0,0 0 0,5-3 0,-5 3 0,0 0 0,0 0 0,0 0 0,0 0 0,0 0 0,-2 5 0,2-5 0,-2 8 0,2-8 0,-2 11 0,1-2 0,-2-1 0,2 1 0,1 1 0,0-1 0,-1 2 0,1-3 0,0 1 0,0-1 0,0 0 0,0 0 0,0 0 0,0-2 0,0-6 0,0 10 0,0-10 0,0 7 0,0-7 0,0 0 0,0 0 0,0 6 0,0-6 0,0 0 1,0 0-1,0 0 0,0 0 0,0 0 0,0 0 1,0 0-1,0 0-1,0 0 0,0 0 0,0 0-2,0 0-2,0 0-9,-7 6-9,7-6-13,0 0-25,0 0-13</inkml:trace>
</inkml:ink>
</file>

<file path=ppt/ink/ink9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19:57:55.766"/>
    </inkml:context>
    <inkml:brush xml:id="br0">
      <inkml:brushProperty name="width" value="0.00441" units="cm"/>
      <inkml:brushProperty name="height" value="0.00882" units="cm"/>
      <inkml:brushProperty name="color" value="#435FAA"/>
      <inkml:brushProperty name="tip" value="rectangle"/>
      <inkml:brushProperty name="rasterOp" value="maskPen"/>
      <inkml:brushProperty name="fitToCurve" value="1"/>
    </inkml:brush>
  </inkml:definitions>
  <inkml:trace contextRef="#ctx0" brushRef="#br0">0 1 13,'0'0'22,"0"0"0,0 0 0,0 0-3,0 0 1,0 0-6,0 0-2,0 0-4,0 0 0,0 0-2,0 0-1,0 0-1,0 0 0,0 0-1,0 0 0,4 3 0,-4-3-1,6 1 0,-6-1 0,6 1 0,-6-1-1,10 0 1,-1 0-1,-9 0-1,7 0 2,-7 0-1,12-3-1,-12 3 1,7-1-1,-7 1 1,0 0-1,7-2 0,-7 2 1,0 0-1,0 0 0,0 0 0,0 0 0,0 0-1,0 0 0,8 0-2,-8 0-3,0 0-5,0 0-15,0 0-16,0 0-26</inkml:trace>
</inkml:ink>
</file>

<file path=ppt/ink/ink9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19:57:56.467"/>
    </inkml:context>
    <inkml:brush xml:id="br0">
      <inkml:brushProperty name="width" value="0.00441" units="cm"/>
      <inkml:brushProperty name="height" value="0.00882" units="cm"/>
      <inkml:brushProperty name="color" value="#435FAA"/>
      <inkml:brushProperty name="tip" value="rectangle"/>
      <inkml:brushProperty name="rasterOp" value="maskPen"/>
      <inkml:brushProperty name="fitToCurve" value="1"/>
    </inkml:brush>
  </inkml:definitions>
  <inkml:trace contextRef="#ctx0" brushRef="#br0">13 0 43,'0'0'29,"0"0"-3,0 0-5,0 0-5,0 0-3,0 0-4,0 0-2,0 0-2,0 0 0,0 0-2,0 0-1,0 0 0,0 0-1,0 0 0,0 0 0,0 0 0,0 0 0,0 0 0,0 0 0,0 6 1,0-6-1,0 11 0,-2-6 1,2 3-1,-3 0 0,1 0 0,1 2-1,0-3 1,0 1 0,1 1-1,0-2 0,0 0 1,-2 0-1,1-1 0,1 1 0,0 1 1,0-1-1,0-1 0,0-6 0,0 10 1,0-10-1,0 7-1,0-7 0,0 0-2,0 7-2,0-7-15,0 0-10,0 0-24,0 0-16</inkml:trace>
</inkml:ink>
</file>

<file path=ppt/ink/ink9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0:01:55.14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62 186 48,'0'0'46,"0"0"-11,0 0-13,0 0-7,0 0-6,0 0 0,0 0-3,-10 9-2,7 3 1,-1-3-1,-2 7-1,0 0-1,3 4 1,-2 0-2,2 5 1,1 0 0,2 3-2,0-3 1,5-2-1,2-2 1,-2-1-1,7-5 0,-1-4 1,2-5-1,-2-1 1,3-5-1,6-2 2,-3-9-2,-1 2 1,3-9-1,2 0 1,-4-5-1,1-4 1,-1 0-1,-1-3 0,2-1 0,-8-4 1,-1 2-1,-5-4 0,-2 3 1,-2 0-1,-6 3 1,-7 4-1,-2 2 1,-1 4 0,-1 10-1,-6 2 1,2 9 0,-3 9-1,4 5 0,-6 5 0,8 6 0,-5 2 0,5 2 0,-4 5 0,8-4 0,4 0 0,0-2-1,6-1-1,4-2-3,0-9-13,7-4-3,6-10-9,4-2-29,4-10-24</inkml:trace>
</inkml:ink>
</file>

<file path=ppt/ink/ink9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0:01:55.72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159 19 90,'-2'-6'50,"2"6"-21,0 0-17,0-13-3,0 13 0,0 0-5,0 0 0,0 0-1,0 0-1,-13 6 0,11 6 0,-8 0-1,4 7 1,-7 1-1,0 5 1,-1 1 0,-1 4-1,0 3-1,1 1 1,0 1 0,3 0-1,4 2 1,-1-4-1,6 3 0,2-6 0,0-2 0,2-6 0,8-1 0,-5-6 0,6-4 0,0-3-1,4-4-3,-5-5-4,8-3-11,-2-7-5,1-3-13,-2-6-31</inkml:trace>
</inkml:ink>
</file>

<file path=ppt/ink/ink9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0:01:56.01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71-1 157,'-3'1'27,"-6"9"-6,1-2-15,0 10-2,2-1 0,-1 6 0,1 3-2,3 1 0,-5 3-2,5-1 1,2-2-1,0 1 1,-2-8-1,3-1 0,-5-3-1,5-8-2,0-8-4,0 0-11,8-2-4,-7-10-12,2-5-29,-2-4-18</inkml:trace>
</inkml:ink>
</file>

<file path=ppt/ink/ink9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0:01:56.29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17 74 159,'-12'-4'27,"12"4"-7,-5-8-13,8 6-2,3-4 0,5 3-2,3-1-2,2 1 0,7-1 0,-5-1 0,2 1-1,4 0 0,-5 1 1,2-1-1,-4 1-1,-4 0 0,-3 3-2,-10 0-8,10-7-7,-10 7-7,0 0-12,0-7-33</inkml:trace>
</inkml:ink>
</file>

<file path=ppt/ink/ink9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0:01:56.71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103-1 160,'0'0'26,"0"0"-6,2 9-15,3 1-1,-1 6 0,0 2 0,5 6-2,-5-1 0,4 2-1,-3 2 0,-1 3 0,2 2 1,-5-1-2,-1 2 1,0 0 0,-1 1-1,-6 0 1,1-2-1,-7-1 1,0-3-1,-1 0 0,-1-4 0,-1-4-1,0 0 0,-5-6-2,12-1-2,-6-5-7,6-1-8,9-7-6,0 0-16,0 0-34</inkml:trace>
</inkml:ink>
</file>

<file path=ppt/ink/ink9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0:01:57.38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9 23 81,'0'0'51,"-9"-6"-25,9 6-9,0 0-6,0 0-3,0 0-2,0 0-1,9-4-2,-9 4 1,12-1-1,-6 1-1,5 0 0,2-2 1,0 2-2,-3-1 0,10 0 0,-6 0-1,3 0 1,-3-1 0,-1 0-1,-4 1 0,0-1-1,-1 2 0,-8 0-4,0 0-8,0 0-7,0 0-8,-12 2-17,1 2-34</inkml:trace>
</inkml:ink>
</file>

<file path=ppt/ink/ink9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0:01:57.65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27 141,'0'0'33,"7"2"-12,-1-3-13,10 1-2,-2-2-1,9 2-2,-5-2-1,8 1 1,-5-1-3,3-1 0,-4 2-3,-2-5-9,-2 4-7,-5-2-7,-1-1-18,-10 5-34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6T21:27:46.95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52 0 155,'0'0'28,"0"0"-8,0 0-14,0 0-1,4 5-1,-4 3 1,0 1-3,-4 1 0,-2 3 0,3 0-1,-5 3 0,2-4 0,-3 2-2,2-2-1,1 2-8,-1-7-9,7-7-5,0 0-15,0 0-33</inkml:trace>
</inkml:ink>
</file>

<file path=ppt/ink/ink9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3-11-18T20:03:02.54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0,'0'0</inkml:trace>
</inkml:ink>
</file>

<file path=ppt/ink/ink9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0:05:15.589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2 236 83,'0'0'55,"3"-7"-24,-3 7-19,0 0-1,0 0-3,0 0-3,0 0-1,0 0-2,0 4 0,0 4 0,-3 3-1,3 2-1,-1 3 1,1 0-1,0 2 0,4-1 0,0 0 1,2-3-1,2-1 0,1-3 0,2-1 0,2-3 0,-2-3 0,4-3 1,-3-1-1,2-7 1,2-2 1,-2-5-1,2-3 0,-2-6 0,0-2 0,-1-3 0,-3-3 0,-1-3 0,-4 0 0,-5 1 0,0-1 0,-8 3 0,-5 5-1,-3 4 1,-4 10-1,2 5 1,-3 8-1,-1 4 1,3 11-1,0 4 0,5 3 1,1 2-1,2 1-1,6-1 0,1-2-1,4 2-4,0-8-12,9-1-5,-2-5-10,3-4-32</inkml:trace>
</inkml:ink>
</file>

<file path=ppt/ink/ink9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0:05:16.477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99 0 40,'0'0'54,"0"0"-17,0-6-12,0 6-11,0 0-3,0 0-2,0 0-3,0 0 0,0 0-2,0 0 0,0 0-2,-6 3 1,-1 4-2,1 4 0,-4 3 0,3 4 0,-4 4 0,1 3-1,-1 4 0,2 4 2,1-2-2,3 2 0,1-1 0,0-2 0,4 0 0,0-3 0,6-3 0,-4-2 0,5-1 0,1-3-2,3 1-2,-5-8-12,2 2-7,-1-8-12,2-2-31</inkml:trace>
</inkml:ink>
</file>

<file path=ppt/ink/ink9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0:05:21.105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6 6 40,'0'0'60,"0"0"-23,0 0-17,0 0-6,0 0-5,0 0-3,0 0-1,0 0-1,0 0-1,0 14-1,-2-5 1,2 6-1,-1 1 0,1 3-1,0-1 0,0 1 0,-3-3 0,2-1 0,1-2-1,0-5 0,0-1 0,0-7 1,0 8-1,0-8 2,0 0-2,0 0 1,0 0-1,4-8 1,-3 1-1,2 1 1,4-8-1,0 1 1,5-4-1,-1 0 0,3 0 0,0 0 1,2-1-1,1 1 0,-3 5 0,0 2 0,-2 3 2,-2 4-2,0 3 1,-2 6 0,-2 6-1,1 3 1,-1 5 0,-6 0 0,3 4-1,-2-3 1,-1-1 0,0-1-1,0-4 0,0 0 0,0-6-1,0-9-1,0 15-6,0-15-11,0 0-5,0 0-16,0 0-35</inkml:trace>
</inkml:ink>
</file>

<file path=ppt/ink/ink9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0:05:21.405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48 0 146,'0'0'32,"-1"14"-12,0-3-15,1 1-2,0-1-1,0 2 1,0 1-2,-5 1-2,-5 0-16,3-2-5,-4-1-13,-3-6-30</inkml:trace>
</inkml:ink>
</file>

<file path=ppt/ink/ink9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0:05:25.140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0 6 104,'0'0'48,"-3"8"-29,3-8-7,4 2-4,-4-2-2,17 4-2,-6-4 0,4 0-1,-1-2-1,1 1 0,0-1-1,2-1 0,-5 0 0,3 2-1,-3-1 0,0 1 0,-4-3-2,-8 4-2,14-1-12,-14 1-8,0 0-16,0 0-32</inkml:trace>
</inkml:ink>
</file>

<file path=ppt/ink/ink9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0:05:25.373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0 29 92,'0'0'54,"0"0"-22,0 0-20,11 0-3,-4-5-4,6 1-1,4-3-2,2 1 0,1 3-1,1-1-1,0 4-2,-5 0-14,1 0-8,0 0-15,-3 0-33</inkml:trace>
</inkml:ink>
</file>

<file path=ppt/ink/ink9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0:05:27.627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7 28 3,'0'0'17,"0"0"-2,0 0 3,0 0-2,0 0 3,0 0-1,0 0 0,0 0-4,0 0-2,0 0-2,0 0-1,0 0-4,-1-7-1,1 7-1,0 0-1,0 0-1,0 0 0,0 0 0,0 0 1,0 0 0,0 0-1,0 0 0,0 0 1,0 0-1,0 0 0,0 0-1,0 0 0,0 0 0,0 0 0,0 0 0,0 0 0,0 0 0,-7-2 0,7 2 1,0 0-1,0 0 0,0 0 0,0 0 0,0 0 1,0 0 0,0 0 0,0 0-1,0 0 1,0 0 0,0 0 0,0 0 1,0 0-2,0 0 1,0 9-1,0-1 1,0 2-1,0 5 1,0 1-1,1 1 0,0 5 0,2-3 1,-3-2 0,0 0-1,2-2 0,-2-1 1,0-6-1,0-8 0,1 11 1,-1-11 0,0 0-1,0 0 1,3-12 0,0 3-1,-2-4 1,2-1-1,-3-1 1,6-2-1,-2 0 1,3-3-1,-3 2 1,6 0 0,0 2-1,0 1 2,2 3-2,-1 0 0,-1 6 1,0 4-1,0 2 1,0 2-1,-3 6 0,-1 3 0,0 2 1,-6 2-1,0 3 1,0 0-1,0-3 0,-5 2 0,2-4 1,-1-4-1,1-2 0,3-7 0,0 0 1,0 0-1,0 0 0,0-5 0,5-4 0,0 2 0,1-7 1,3 1-2,-4 0 1,8 1 0,-3 2 1,0 0-1,1 2 0,2 0 0,-3 5 0,3 1 1,-6 1-1,3 1 0,-1 4 1,-1 3 0,1 1-1,-4 3 1,1 2-1,1 4 1,-2-2-1,-1 1 1,-1-2-1,-2-2 0,0 0 0,-1-1 1,0-3-1,0-8-1,0 0 1,0 8-2,0-8 0,0 0-1,0 0-2,0 0-3,0 0-9,3-5-9,-3 5-15,10-7-30</inkml:trace>
</inkml:ink>
</file>

<file path=ppt/ink/ink9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0:05:27.866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0 16 118,'8'-9'42,"-8"9"-23,8-6-6,-2 6-4,-6 0-3,8 5-1,-8-5-1,6 12-1,-5-2 0,2 3-1,-3-1-1,3-1 0,-3 2 0,0-4-2,0-1 0,0-8-1,0 10-3,0-10-11,0 0-7,-4-9-11,2 2-30,0-5-17</inkml:trace>
</inkml:ink>
</file>

<file path=ppt/ink/ink9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0:05:28.052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-1 8 145,'4'-7'30,"-4"7"-9,0 0-16,0 0-3,0 0-2,9-1-6,-9 1-14,0 0-9,-3 6-21,3-6-25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6T21:27:49.07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97 65 67,'9'-8'39,"-9"8"-8,8-11-12,-8 11-7,8-9-4,-8 9-1,6-10-2,-6 10 0,6-10-1,-6 10-1,0 0-1,1-8 1,-1 8-1,0 0 0,0 0 0,-6 2-1,3 5 1,-1 3 0,-2 3-1,-4 6 0,4 4 1,-3 3 0,0 5-1,-2-1 0,-1 4-1,1-3 1,0-2 0,1-4 0,1-2 0,2-6-1,1-5 0,2-5 1,4-7-1,-3 10 0,3-10 1,0 0-1,4-12 0,2 1 0,-1-2 0,3-4 1,1-6-1,2-4 0,-2-5 0,0-1 0,3 0 0,-3 0 1,1 2-1,-3 3-1,2 1 1,-2 8 0,-1 7 1,-3 5-2,-3 7 2,0 0-1,0 0 0,7 16 0,-7 4 0,0 5 0,5 6 1,-4 4-1,1-2 0,3 1 0,-1 0 0,4-6 1,-2-2-1,1-8 0,-2-3 0,2-5 1,-7-10-1,13 7 0,-4-7 0,-2-7 0,3-6 1,-3-4-1,6-1 0,-3-8 1,1 0-1,1-5 1,-1 1-1,1 3 0,-3 2 0,1 3 0,-3 4 1,1 5-2,-3 4 1,-2 0-1,-3 9 0,0 0-2,0 0-4,0 0-11,0 0-4,-3 6-8,3-6-28,-7 7-27</inkml:trace>
</inkml:ink>
</file>

<file path=ppt/ink/ink9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0:05:28.540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0 0 158,'6'11'28,"-6"-11"-8,1 13-13,-1-13-4,0 18 0,0-7 1,2 5-3,-2-1 0,1 0 1,-1-1-2,0 1 1,0-3-1,3-4 1,-3-1-1,0-7 0,0 0 1,0 0-1,7 1 1,-3-8 0,5 0-1,-4-4 0,8-2 0,0-3 0,0-1 0,2 2 0,1-1 0,1 3 0,-3 3 0,-1 5 0,0 2 0,-5 3 0,-1 7 0,1 3 0,-3-1 0,-2 7 0,0 0 1,1 3-1,2 2 0,-5-2 0,4-4 0,-1 2-1,0 2-2,-4-10-10,0 3-8,0-5-6,0-7-22,-10 7-37</inkml:trace>
</inkml:ink>
</file>

<file path=ppt/ink/ink9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0:05:59.889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60 191 76,'0'0'55,"0"0"-29,0 0-8,0 0-7,-4-9-2,4 9-3,0 0-1,0 0-3,0 0 1,0 0-1,-13 4 0,12 4-1,-9-1 0,5 3 1,0 2-1,-2 1 1,1-1-1,0 3 0,3 2-1,3-1 1,0 3-1,0-2 0,5 0 1,5-2-1,2-1 0,1-2 0,3-7 0,-1 3 0,4-8 1,1 1-1,0-2 0,-2-5 1,2-1-1,-1-5 1,-4-2-1,1-2 1,-3 0-1,1-4 0,-6 1 1,4-5 0,-1-3-1,-5 1 0,2-3 0,-5 1 0,-2-1 0,-1 1 0,-2 2 0,-4 5 0,-4 3 0,-1 2 1,-1 5-1,1 3 0,-3 6 1,2 2-1,-2 4 0,0 5 0,0 7 0,0 2 0,1 3 0,-1 1 0,5 4-2,-4-2-2,9 2-8,0-5-8,4-3-7,3-2-16,8-7-38</inkml:trace>
</inkml:ink>
</file>

<file path=ppt/ink/ink9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0:07:16.748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25-2 65,'0'0'56,"0"0"-18,6 0-22,-6 0-5,0 0-1,0 0-3,0 0-1,-4 6-1,4 0-1,-9 1 0,8 4 0,-2 3-2,1 2 0,-3 0-1,3-6 0,1 1 0,-2 1 0,3 5-1,-1-9-2,1 0-12,0-8-7,0 0-5,0 0-17,4-5-40</inkml:trace>
</inkml:ink>
</file>

<file path=ppt/ink/ink9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0:07:17.744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122 25 30,'7'-9'62,"-7"9"-20,10-9-19,-10 9-7,0 0-5,4-8-3,-4 8-3,0 0 0,0 0-1,0 0 0,0 0-1,-11 4 0,5 3-1,-7 3 0,6 2 1,-7 6-2,0 0 1,0 3-1,2 2 0,-2 2 0,3 2 0,5-1 1,-3 6-1,5 4 0,1-1-1,2 1 0,-3 0 1,4-2 0,0 1-1,4-3 1,0-7-1,-2-3-1,2-4 0,4 0-3,-6-10-12,3 0-7,-5-8-8,10 0-28,-1-12-35</inkml:trace>
</inkml:ink>
</file>

<file path=ppt/ink/ink9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0:07:46.615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3 0 65,'0'0'51,"0"0"-21,0 0-10,0 0-8,0 0-2,0 0-2,0 0-3,0 0-2,0 4 0,0-4 0,0 7-1,0 1-1,0-1 1,-1 8-1,1-4 0,0 2 0,-2 2 0,2 0-1,0 2 0,0-4 1,2 0-1,1-4 2,2 0-2,1 2 0,-6-11 0,9 9 0,-9-9 0,10 5 0,-3-4 0,0-1 0,-7 0 1,14-11-1,-7 4 0,0-1 0,2 0 1,-4-3-2,2 1 1,-2-2 1,0 1-1,1 4 0,-2-1 1,-4 8-1,5-11 0,-5 11 0,0 0 1,0 0-1,0 0 0,8 2 1,-8-2 0,3 15-1,-2-7 1,2 3 0,1-1 0,1 0 0,-2-2 0,2 4 0,-2-3-1,0 0 1,1 1-2,-4-10 2,6 10-1,-6-10 0,6 11-1,-6-11 0,0 0-1,0 0-1,0 0-6,0-5-8,0 5-7,0-11-14,0 2-33</inkml:trace>
</inkml:ink>
</file>

<file path=ppt/ink/ink9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0:07:47.239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0 1 92,'0'0'52,"0"0"-20,4 0-18,-4 0-4,0 0-3,6-4-1,-6 4-3,11 4 1,1 3 0,-7 2-2,5 3 0,-1 7 0,1 5 0,0 0-1,-2 5 1,-1 3-2,-4 3 1,0 3-1,-3 1 0,0-2 1,-3-2-1,-4 5 0,-3-5 0,0-1 2,0-6-2,-1-1-1,-3-3-6,2 0-13,1-7-3,4-14-8,7-3-34</inkml:trace>
</inkml:ink>
</file>

<file path=ppt/ink/ink9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0:07:55.385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15 18 43,'0'0'51,"0"0"-13,0-11-14,0 11-10,0 0-2,0 0-4,0-7-1,0 7-2,0 0 0,0 0-1,0 0 0,0 0-2,0 0 0,-8 3 1,8-3-2,-3 17 0,1-3 0,2-1-1,-1 4 0,1 0 0,0-1 1,1-1-1,2 2 1,4-7-1,-4-1 0,-3-9 0,13 13 1,-9-12 0,5-1-2,-2 0 1,4-11 0,1 4 0,-4-5 0,4 1 0,0-2 0,1 0 0,-3 0 0,0-1 0,0 2 0,-4 3 1,4-1-1,-8 3 0,-2 7 1,9-8-1,-9 8 2,0 5-1,0 5 0,-3 0-1,0 6 1,2 2 0,1-4-1,0 4 1,1 1 1,6-1-1,-4-1-1,0-4 1,4-5-1,-4 3-2,3-2-8,-6-9-10,0 0-3,0-6-12,-2-10-31</inkml:trace>
</inkml:ink>
</file>

<file path=ppt/ink/ink9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0:07:57.341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30 0 100,'-6'-4'51,"6"4"-22,0 0-19,0 0-2,0 0-3,-1 6-1,1-6-1,0 19-1,0-3 1,0 1-2,0 4 1,-2-1 0,1 4 0,-6-5 0,4 3-2,0-9 1,2-2 0,-4-1 0,5-3-1,0-7 0,0 0 1,9-11-1,-3 1 0,2-1 0,1-3 0,-2 1 0,-2-5-1,4 1 1,1-1 1,-3 1-1,3 3 1,-3-4 0,3 5-1,1 2 1,-2 2 0,2 6-1,1 3 1,-1 3 0,-4 6-1,3 0 1,-4 1 0,2 2 0,-5 5 0,1 1 0,3-2 0,-5 1-1,-2-2 1,0-1-1,0 2 1,0-5-1,0-5 0,0-6 0,0 0 0,0 9-1,0-9 0,0 0-1,0-6-3,0 6-8,0 0-8,0 0-7,0 0-19,0 0-37</inkml:trace>
</inkml:ink>
</file>

<file path=ppt/ink/ink9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0:07:57.841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-1 25 146,'0'0'32,"0"0"-8,0 0-17,0-6-1,10 6-2,-6-1 0,9 1-2,-5-1 0,2 1 0,1 0 0,1 0-1,-7 0 0,4 0 0,-9 0-1,7 1 0,-7-1 0,0 0 0,10-1 0,-10 1 0,0 0-1,3-10-1,-3 10-2,0 0-6,4-7-11,-4 7-7,0 0-21,0 0-32</inkml:trace>
</inkml:ink>
</file>

<file path=ppt/ink/ink9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0:07:58.450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-1 139 145,'6'-8'34,"2"-1"-12,-4-1-14,8 1-2,0-4-2,1 4 0,-6-5-2,5 1 0,-2 2 0,-5 0 0,1-1 0,-2 2-1,-4 10 0,2-10-1,-2 10 1,0 0-1,-6 1 1,2 9-2,1 3 1,2 2 1,-2 1-2,-3 6 2,5 2-1,1 1 0,0-5 0,0 1 1,0 1-1,0-2-1,0-3 1,0-6 0,0-1 0,-2-3 0,-1 1 0,3-8 0,-11 7 0,7-6 0,-6-1 1,4 2-1,-4-2 0,6 0 0,-6-1 0,10 1 1,-9-1-2,9 1 1,0 0 0,0 0 0,0 0 0,0 0 0,6 0 0,0 0 0,4-1 1,2 1-1,1 0 0,-1 0 0,2-3 0,-3 3-1,2 0-1,-3-1-3,3 7-10,-13-6-9,8 2-5,-8-2-30,0 0-35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6T21:27:49.47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82-1 156,'0'0'28,"2"-8"-8,-2 8-14,0 0 0,4 5-2,-1 4 0,2 6-2,1 3-1,3 1 1,2 5-1,0 2 1,0 3-1,0 4 0,-3 0-1,-1 2 1,-2 5 0,-5 0-1,-5 4 1,-4-1-1,-8 0 0,-3 0 1,-2-3-1,1-3 0,-4-4 0,5-7-1,3-6 0,7-3-4,1-12-11,9-5-5,0 0-8,9-17-20,7-3-39</inkml:trace>
</inkml:ink>
</file>

<file path=ppt/ink/ink9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0:07:58.888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95 0 169,'0'0'27,"0"0"-11,0 0-10,0 0-1,0 10-2,-3-3-1,-1 1 0,1 2-2,-7 7-1,-3-2-1,8 9-10,-9-5-10,-1-5-6,1-6-27,1-1-35</inkml:trace>
</inkml:ink>
</file>

<file path=ppt/ink/ink9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0:07:59.770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0 20 83,'0'-8'61,"0"8"-30,0-12-19,0 12-2,0 0-4,4 0-1,-4 0-1,0 0-1,0 14-1,0 1 0,0 3 1,2 0-2,-2 5 0,1 2-1,0-2 0,4-5 1,0-3-1,0-2 1,5-9-1,-2-4 0,2-2 1,4-8-1,0-2 1,-1-4-1,3-4 0,-3-2 0,1 1 0,0 3 0,-3 0 0,-3 0 1,0 10-1,-5 0 1,-3 8-1,0 0 2,0 0-1,0 16 0,0 0 0,0 3 0,-2 6-1,1-1 1,1 3-1,-3-3 0,3-6 0,0 0 0,0-4 0,0-7-1,0-7-2,0 0-2,9 0-10,-1-13-8,-3 1-8,2-9-32,0 2-28</inkml:trace>
</inkml:ink>
</file>

<file path=ppt/ink/ink9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0:08:00.127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40 18 126,'2'-10'43,"-2"10"-16,0-8-15,0 8-5,0 0-2,-2 4-1,2-4-1,-7 15-1,1-7 0,4 8-1,-4-1 0,2-2-1,-1-2 0,4 2 0,-3-2 0,-1-3-1,5-1-2,0-7-3,0 0-12,0 0-7,9 5-14,-8-10-33</inkml:trace>
</inkml:ink>
</file>

<file path=ppt/ink/ink9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0:08:02.707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3 16 81,'0'-9'47,"0"9"-19,0 0-12,0 0-5,0-8-2,0 8-2,0 0-3,1 4 0,-1-4 0,8 11-2,-3-2 0,4 1 0,-1 5-1,6 0 0,1 3 0,-1 2 1,0-1 0,0 6-1,-5 0 0,-2 4-1,-1 1 1,-5 1 0,-1 2-1,-4 2 1,-2-3-1,-5 1 1,-2 0-1,-1-6 1,0-2 0,-1-6-2,1 1-1,-1-10-3,10 5-13,-8-12-7,13-3-14,-4-5-36</inkml:trace>
</inkml:ink>
</file>

<file path=ppt/ink/ink9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0:08:03.717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-1 4 74,'0'0'61,"0"0"-24,0 7-23,0-7-4,0 0-3,0 0-2,11 9-2,-11-9 1,16 0-2,-5 6 0,0-2 1,4-1-2,2-1 0,-2-2 1,2 0-1,5 1 0,0-1 0,-3-1 0,5-5 0,-3 5 0,-1-3-1,-3 3 0,-1-2 0,-5-6 1,-5 6-1,-6 3 0,6-8 0,-6 8-1,0 0-2,-9 1-1,-4-3-9,5 4-9,-5-2-8,2 4-30,-4-4-27</inkml:trace>
</inkml:ink>
</file>

<file path=ppt/ink/ink9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0:08:04.047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13 17 134,'-10'-9'39,"6"1"-14,4 8-16,0 0-2,0 0-2,0 4-1,5 9-2,-2 3 1,6 3-2,-6 9 1,-1 2-1,0-1 0,-2 1-1,0-3 1,0-1-1,-3-4-1,0-9-1,-1-3-2,4-10-8,0 0-11,0 0-6,0 0-28,10-18-34</inkml:trace>
</inkml:ink>
</file>

<file path=ppt/ink/ink9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0:08:07.243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52 35 83,'0'0'52,"-9"0"-28,9 0-8,0 0-6,0 0-3,0 0 0,0 0-2,0 0-1,0 0-1,-7 0 0,7 0-1,-5 7 0,5-7-1,-8 10 2,3 0-2,2-4 0,-3 3 0,1 3-1,3-4 1,1 4 0,1 2-1,0 3 1,1-1-1,2-2 0,5 5 1,-3-5 0,6 0-1,-2 2 1,1-7 0,2 0-1,0-3 1,2 0 0,0-2 0,2-3-1,-2-1 1,2-1-1,-2-3 1,1 2-1,0-2 0,0-3 0,-1-1 0,2-5 0,-2 1 0,2-4 1,0 0-1,-1 2 0,-1-2 0,1-1 0,-3 1 1,0 1-1,-7 1 1,1 0-2,-3-1 2,-3-4-1,-6 6 0,-1 2 0,-6 1 0,-1 5 0,0 1-1,-2 2 2,1 2-1,-2 2 1,0 5-1,1 3 0,3 5 0,2-3 1,-1 6 0,5 0 0,0 9-1,3 0 0,0-3 1,-1 6-1,4-4 0,0 5 1,1-2-1,-2 2 0,1-4 0,-2-3 1,2 6-1,-1-7 0,-2-2 1,2 0-1,1-4 0,0-1-1,-1-7 0,2-3-1,0-6-2,9 0-8,-6-9-9,5-11-4,2-3-16,1-3-38</inkml:trace>
</inkml:ink>
</file>

<file path=ppt/ink/ink9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0:08:46.631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137 241 15,'0'0'25,"0"0"0,0 0-2,0 0 1,0 0-7,0 0-2,10 3-4,-10-3-1,0 0-1,0 0-2,0 0 0,2-5-3,-2 5 1,0 0-2,0 0 1,4-11-1,-4 11-1,0 0 0,0-8 0,0 8 0,-6-9-1,0 3 0,6 6 0,-17-7 0,10 6 0,-7 1 1,4 0-1,-3 4-1,-1 6 1,1-2 0,3 5-1,-2 3 0,3 3 1,2 3-1,0 0 0,1 2 0,5 0 0,1 1 1,1-3-1,6-6 0,0-5 0,5-2 0,-2-3 1,3-3-1,-1-2 0,0-1 0,2-6 0,0-1 0,-1-4 1,-3 0-1,0 0 0,0-4 0,-3-7 0,1-2 0,-1 0 0,-1 0 0,0 0 0,-2-3 0,2 0 0,1 5 0,0-1 0,0 2-1,-1 2 2,1-1-2,0 3 2,-4 2-1,2 0 0,-2 1-1,-1 0 1,1 4 1,-2 1-1,-1 9 0,0-11 0,0 11 0,0-9 1,0 9-1,0 0 0,0 0 1,-7 11 0,4 0-1,-1 2 1,2 3 0,1 6-1,-3 2 1,2 1-1,1 5 0,-2-2 1,2-2-1,1 5 1,0-4-1,0 0 0,0-4 0,0 3 1,0-4-1,0-3 1,0-2-2,0-3 2,0-4-1,0 3 0,0-5 0,0-1 0,0-7 1,4 10-2,-4-10 1,0 0-1,4 9 0,-4-9-1,0 0-3,0 0-7,0 0-9,6-5-5,-6 5-17,4-9-37</inkml:trace>
</inkml:ink>
</file>

<file path=ppt/ink/ink9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0:08:51.407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12-1 13,'0'0'20,"0"0"-8,0 0 0,0 0 0,0 0 0,0 0 3,0 0 1,0 0-4,0 0 1,0 0-2,0 0-2,0 0-3,0 0-1,0 0 0,0 0-2,0 0 1,0 0 0,0 0-2,0 0 2,0 0 0,0 0-1,0 0 0,0 0 0,0 0-1,0 0 0,-4-2-1,4 2 1,0 0-1,0 0 1,0 0-1,0 0 1,0 0-1,0 0 0,0 4 0,0-4 0,0 0-1,0 10 2,0-10-2,0 0 1,-3 9-1,0-1 2,3-8-1,-1 12-1,1-12 1,-1 7-1,1 1 1,0 1 0,0-3-1,0 1 0,0 4 1,0-2-1,0 1 0,0-10 0,0 18 0,0-10 0,0-8 0,0 9 0,0-9 0,0 0 1,0 0 0,0 0 0,0 0-1,0 0 1,0 0-1,2-4 0,-2 4 0,0 0 0,3-12-1,-3 12 1,2-14 0,-1 2-1,-1 3 2,4 2-1,-1-1 0,3-3 0,-1 3 0,1-1 0,0 3 1,1-3-1,-7 9 0,13-11 0,-8 6 0,-5 5 0,9-8 0,-9 8 0,8-2 0,-8 2 1,8 0-1,-8 0 0,8 2 0,-8-2 0,7 10 1,-3-4-1,-4-6 0,5 16 1,-1-10-2,-1 4 1,0 1 0,-2-5 1,-1-6-2,2 15 2,-2-15-1,0 14 0,0-5 1,0-9 0,0 17 0,0-7-1,0 1 1,0-11-1,0 11 0,0-11 0,0 8-1,0-8 1,0 0-2,0 0-1,4 8-5,-4-8-10,0-4-5,0-3-10,0 0-28,0-5-28</inkml:trace>
</inkml:ink>
</file>

<file path=ppt/ink/ink9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18T20:08:53.043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0 0 18,'0'0'22,"0"0"-5,0 0 0,0 0-1,0 0 0,0 0 4,0 0-6,0 0-3,0 0-1,0 0-1,2 4-1,-2-4-2,0 0-1,0 0 0,0 0-2,0 0 0,0 0 0,0 0-1,0 0 0,0 0 0,0 0 0,0 0 0,0 0 0,2 6 0,-2-6-1,0 0 1,0 0 0,8 4-1,-8-4 0,6 0 0,-6 0 0,10 0 0,-10 0 0,10 3-1,-1-3 1,-2 0-1,0 0 0,0 0 0,1 1 1,-1-1-1,1 0 0,-1 1 1,1 5 0,1-5-1,-1-1 0,-1 4 1,0-4-1,1 1 0,0 3 0,-8-4 1,11-5-1,-11 5 0,13-5 1,-13 5-1,12-2 0,-12 2 0,8-4 0,-8 4 0,9 0 0,-9 0 1,7 2-2,-7-2 2,5 0-1,-5 0 0,9 2 0,-9-2 0,0 0 1,7 2-1,-7-2 0,3-4 0,-3 4 0,0 0 0,0 0 0,0 0 0,0 0 0,6-7 0,-6 7-1,0 0-1,0 0-8,0 0-9,-6-5-5,6 5-11,-14-3-35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2" y="1"/>
            <a:ext cx="4435235" cy="354316"/>
          </a:xfrm>
          <a:prstGeom prst="rect">
            <a:avLst/>
          </a:prstGeom>
        </p:spPr>
        <p:txBody>
          <a:bodyPr vert="horz" lIns="191805" tIns="95902" rIns="191805" bIns="95902" rtlCol="0"/>
          <a:lstStyle>
            <a:lvl1pPr algn="l">
              <a:defRPr sz="25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795847" y="1"/>
            <a:ext cx="4435235" cy="354316"/>
          </a:xfrm>
          <a:prstGeom prst="rect">
            <a:avLst/>
          </a:prstGeom>
        </p:spPr>
        <p:txBody>
          <a:bodyPr vert="horz" lIns="191805" tIns="95902" rIns="191805" bIns="95902" rtlCol="0"/>
          <a:lstStyle>
            <a:lvl1pPr algn="r">
              <a:defRPr sz="2500"/>
            </a:lvl1pPr>
          </a:lstStyle>
          <a:p>
            <a:fld id="{5B05B4F2-621E-394B-B243-7A510F2EBCCE}" type="datetimeFigureOut">
              <a:rPr lang="en-US" smtClean="0"/>
              <a:t>10/30/2015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352800" y="533400"/>
            <a:ext cx="3529013" cy="26622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191805" tIns="95902" rIns="191805" bIns="95902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024876" y="3370869"/>
            <a:ext cx="8184863" cy="3195334"/>
          </a:xfrm>
          <a:prstGeom prst="rect">
            <a:avLst/>
          </a:prstGeom>
        </p:spPr>
        <p:txBody>
          <a:bodyPr vert="horz" lIns="191805" tIns="95902" rIns="191805" bIns="95902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2" y="6741735"/>
            <a:ext cx="4435235" cy="357566"/>
          </a:xfrm>
          <a:prstGeom prst="rect">
            <a:avLst/>
          </a:prstGeom>
        </p:spPr>
        <p:txBody>
          <a:bodyPr vert="horz" lIns="191805" tIns="95902" rIns="191805" bIns="95902" rtlCol="0" anchor="b"/>
          <a:lstStyle>
            <a:lvl1pPr algn="l">
              <a:defRPr sz="25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795847" y="6741735"/>
            <a:ext cx="4435235" cy="357566"/>
          </a:xfrm>
          <a:prstGeom prst="rect">
            <a:avLst/>
          </a:prstGeom>
        </p:spPr>
        <p:txBody>
          <a:bodyPr vert="horz" lIns="191805" tIns="95902" rIns="191805" bIns="95902" rtlCol="0" anchor="b"/>
          <a:lstStyle>
            <a:lvl1pPr algn="r">
              <a:defRPr sz="2500"/>
            </a:lvl1pPr>
          </a:lstStyle>
          <a:p>
            <a:fld id="{ACD32F9C-0AD7-9D46-BB21-C6E762B70B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13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D32F9C-0AD7-9D46-BB21-C6E762B70B3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7008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D32F9C-0AD7-9D46-BB21-C6E762B70B3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7008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45614" y="1074801"/>
            <a:ext cx="3916965" cy="728091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691229" y="1941576"/>
            <a:ext cx="3225736" cy="866775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1566786" y="3224403"/>
            <a:ext cx="1474622" cy="173355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230409" y="3224403"/>
            <a:ext cx="1059884" cy="17335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10/30/2015</a:t>
            </a:fld>
            <a:endParaRPr lang="en-US" smtClean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2679319" y="3379851"/>
            <a:ext cx="1904455" cy="74325"/>
          </a:xfrm>
          <a:prstGeom prst="rect">
            <a:avLst/>
          </a:prstGeom>
        </p:spPr>
        <p:txBody>
          <a:bodyPr lIns="0" tIns="0" rIns="0" bIns="0"/>
          <a:lstStyle/>
          <a:p>
            <a:pPr marL="12700">
              <a:lnSpc>
                <a:spcPct val="100000"/>
              </a:lnSpc>
            </a:pPr>
            <a:r>
              <a:rPr sz="400" spc="-50" dirty="0" smtClean="0">
                <a:latin typeface="Times New Roman"/>
                <a:cs typeface="Times New Roman"/>
              </a:rPr>
              <a:t>Y</a:t>
            </a:r>
            <a:r>
              <a:rPr sz="400" spc="5" dirty="0" smtClean="0">
                <a:latin typeface="Times New Roman"/>
                <a:cs typeface="Times New Roman"/>
              </a:rPr>
              <a:t>aroslav</a:t>
            </a:r>
            <a:r>
              <a:rPr sz="400" spc="40" dirty="0" smtClean="0">
                <a:latin typeface="Times New Roman"/>
                <a:cs typeface="Times New Roman"/>
              </a:rPr>
              <a:t> </a:t>
            </a:r>
            <a:r>
              <a:rPr sz="400" spc="5" dirty="0" smtClean="0">
                <a:latin typeface="Times New Roman"/>
                <a:cs typeface="Times New Roman"/>
              </a:rPr>
              <a:t>Ganin</a:t>
            </a:r>
            <a:r>
              <a:rPr sz="400" spc="40" dirty="0" smtClean="0">
                <a:latin typeface="Times New Roman"/>
                <a:cs typeface="Times New Roman"/>
              </a:rPr>
              <a:t> </a:t>
            </a:r>
            <a:r>
              <a:rPr sz="400" spc="20" dirty="0" smtClean="0">
                <a:latin typeface="Times New Roman"/>
                <a:cs typeface="Times New Roman"/>
              </a:rPr>
              <a:t>—</a:t>
            </a:r>
            <a:r>
              <a:rPr sz="400" spc="40" dirty="0" smtClean="0">
                <a:latin typeface="Times New Roman"/>
                <a:cs typeface="Times New Roman"/>
              </a:rPr>
              <a:t> </a:t>
            </a:r>
            <a:r>
              <a:rPr sz="400" spc="0" dirty="0" smtClean="0">
                <a:latin typeface="Times New Roman"/>
                <a:cs typeface="Times New Roman"/>
              </a:rPr>
              <a:t>Brief</a:t>
            </a:r>
            <a:r>
              <a:rPr sz="400" spc="40" dirty="0" smtClean="0">
                <a:latin typeface="Times New Roman"/>
                <a:cs typeface="Times New Roman"/>
              </a:rPr>
              <a:t> </a:t>
            </a:r>
            <a:r>
              <a:rPr sz="400" spc="0" dirty="0" smtClean="0">
                <a:latin typeface="Times New Roman"/>
                <a:cs typeface="Times New Roman"/>
              </a:rPr>
              <a:t>overview</a:t>
            </a:r>
            <a:r>
              <a:rPr sz="400" spc="40" dirty="0" smtClean="0">
                <a:latin typeface="Times New Roman"/>
                <a:cs typeface="Times New Roman"/>
              </a:rPr>
              <a:t> </a:t>
            </a:r>
            <a:r>
              <a:rPr sz="400" spc="0" dirty="0" smtClean="0">
                <a:latin typeface="Times New Roman"/>
                <a:cs typeface="Times New Roman"/>
              </a:rPr>
              <a:t>of</a:t>
            </a:r>
            <a:r>
              <a:rPr sz="400" spc="40" dirty="0" smtClean="0">
                <a:latin typeface="Times New Roman"/>
                <a:cs typeface="Times New Roman"/>
              </a:rPr>
              <a:t> </a:t>
            </a:r>
            <a:r>
              <a:rPr sz="400" spc="20" dirty="0" smtClean="0">
                <a:latin typeface="Times New Roman"/>
                <a:cs typeface="Times New Roman"/>
              </a:rPr>
              <a:t>the</a:t>
            </a:r>
            <a:r>
              <a:rPr sz="400" spc="40" dirty="0" smtClean="0">
                <a:latin typeface="Times New Roman"/>
                <a:cs typeface="Times New Roman"/>
              </a:rPr>
              <a:t> </a:t>
            </a:r>
            <a:r>
              <a:rPr sz="400" spc="10" dirty="0" smtClean="0">
                <a:latin typeface="Times New Roman"/>
                <a:cs typeface="Times New Roman"/>
              </a:rPr>
              <a:t>rese</a:t>
            </a:r>
            <a:r>
              <a:rPr sz="400" spc="-5" dirty="0" smtClean="0">
                <a:latin typeface="Times New Roman"/>
                <a:cs typeface="Times New Roman"/>
              </a:rPr>
              <a:t>a</a:t>
            </a:r>
            <a:r>
              <a:rPr sz="400" spc="10" dirty="0" smtClean="0">
                <a:latin typeface="Times New Roman"/>
                <a:cs typeface="Times New Roman"/>
              </a:rPr>
              <a:t>rch</a:t>
            </a:r>
            <a:r>
              <a:rPr sz="400" spc="40" dirty="0" smtClean="0">
                <a:latin typeface="Times New Roman"/>
                <a:cs typeface="Times New Roman"/>
              </a:rPr>
              <a:t> </a:t>
            </a:r>
            <a:r>
              <a:rPr sz="400" spc="20" dirty="0" smtClean="0">
                <a:latin typeface="Times New Roman"/>
                <a:cs typeface="Times New Roman"/>
              </a:rPr>
              <a:t>—</a:t>
            </a:r>
            <a:r>
              <a:rPr sz="400" spc="40" dirty="0" smtClean="0">
                <a:latin typeface="Times New Roman"/>
                <a:cs typeface="Times New Roman"/>
              </a:rPr>
              <a:t> </a:t>
            </a:r>
            <a:r>
              <a:rPr sz="400" spc="0" dirty="0" smtClean="0">
                <a:latin typeface="Times New Roman"/>
                <a:cs typeface="Times New Roman"/>
              </a:rPr>
              <a:t>F</a:t>
            </a:r>
            <a:r>
              <a:rPr sz="400" spc="10" dirty="0" smtClean="0">
                <a:latin typeface="Times New Roman"/>
                <a:cs typeface="Times New Roman"/>
              </a:rPr>
              <a:t>e</a:t>
            </a:r>
            <a:r>
              <a:rPr sz="400" spc="-5" dirty="0" smtClean="0">
                <a:latin typeface="Times New Roman"/>
                <a:cs typeface="Times New Roman"/>
              </a:rPr>
              <a:t>b</a:t>
            </a:r>
            <a:r>
              <a:rPr sz="400" spc="15" dirty="0" smtClean="0">
                <a:latin typeface="Times New Roman"/>
                <a:cs typeface="Times New Roman"/>
              </a:rPr>
              <a:t>ru</a:t>
            </a:r>
            <a:r>
              <a:rPr sz="400" spc="0" dirty="0" smtClean="0">
                <a:latin typeface="Times New Roman"/>
                <a:cs typeface="Times New Roman"/>
              </a:rPr>
              <a:t>ary</a:t>
            </a:r>
            <a:r>
              <a:rPr sz="400" spc="40" dirty="0" smtClean="0">
                <a:latin typeface="Times New Roman"/>
                <a:cs typeface="Times New Roman"/>
              </a:rPr>
              <a:t> </a:t>
            </a:r>
            <a:r>
              <a:rPr sz="400" spc="10" dirty="0" smtClean="0">
                <a:latin typeface="Times New Roman"/>
                <a:cs typeface="Times New Roman"/>
              </a:rPr>
              <a:t>8,</a:t>
            </a:r>
            <a:r>
              <a:rPr sz="400" spc="40" dirty="0" smtClean="0">
                <a:latin typeface="Times New Roman"/>
                <a:cs typeface="Times New Roman"/>
              </a:rPr>
              <a:t> </a:t>
            </a:r>
            <a:r>
              <a:rPr sz="400" spc="10" dirty="0" smtClean="0">
                <a:latin typeface="Times New Roman"/>
                <a:cs typeface="Times New Roman"/>
              </a:rPr>
              <a:t>2013</a:t>
            </a:r>
            <a:r>
              <a:rPr sz="400" spc="40" dirty="0" smtClean="0">
                <a:latin typeface="Times New Roman"/>
                <a:cs typeface="Times New Roman"/>
              </a:rPr>
              <a:t> </a:t>
            </a:r>
            <a:r>
              <a:rPr sz="400" spc="20" dirty="0" smtClean="0">
                <a:latin typeface="Times New Roman"/>
                <a:cs typeface="Times New Roman"/>
              </a:rPr>
              <a:t>—</a:t>
            </a:r>
            <a:r>
              <a:rPr sz="400" spc="40" dirty="0" smtClean="0">
                <a:latin typeface="Times New Roman"/>
                <a:cs typeface="Times New Roman"/>
              </a:rPr>
              <a:t> </a:t>
            </a:r>
            <a:r>
              <a:rPr sz="400" spc="0" dirty="0" smtClean="0">
                <a:latin typeface="Times New Roman"/>
                <a:cs typeface="Times New Roman"/>
              </a:rPr>
              <a:t>Slide</a:t>
            </a:r>
            <a:r>
              <a:rPr sz="400" spc="40" dirty="0" smtClean="0">
                <a:latin typeface="Times New Roman"/>
                <a:cs typeface="Times New Roman"/>
              </a:rPr>
              <a:t> </a:t>
            </a:r>
            <a:fld id="{81D60167-4931-47E6-BA6A-407CBD079E47}" type="slidenum">
              <a:rPr sz="400" spc="10" dirty="0" smtClean="0">
                <a:latin typeface="Times New Roman"/>
                <a:cs typeface="Times New Roman"/>
              </a:rPr>
              <a:t>‹#›</a:t>
            </a:fld>
            <a:r>
              <a:rPr sz="400" spc="40" dirty="0" smtClean="0">
                <a:latin typeface="Times New Roman"/>
                <a:cs typeface="Times New Roman"/>
              </a:rPr>
              <a:t>/10</a:t>
            </a:r>
            <a:endParaRPr sz="4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55981" y="878586"/>
            <a:ext cx="3896232" cy="1793548"/>
          </a:xfrm>
          <a:prstGeom prst="rect">
            <a:avLst/>
          </a:prstGeom>
        </p:spPr>
        <p:txBody>
          <a:bodyPr lIns="0" tIns="0" rIns="0" bIns="0"/>
          <a:lstStyle>
            <a:lvl1pPr>
              <a:defRPr>
                <a:latin typeface="+mn-l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1566786" y="3224403"/>
            <a:ext cx="1474622" cy="173355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230409" y="3224403"/>
            <a:ext cx="1059884" cy="17335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10/30/2015</a:t>
            </a:fld>
            <a:endParaRPr lang="en-US" smtClean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2679319" y="3379851"/>
            <a:ext cx="1904455" cy="74325"/>
          </a:xfrm>
          <a:prstGeom prst="rect">
            <a:avLst/>
          </a:prstGeom>
        </p:spPr>
        <p:txBody>
          <a:bodyPr lIns="0" tIns="0" rIns="0" bIns="0"/>
          <a:lstStyle/>
          <a:p>
            <a:pPr marL="12700">
              <a:lnSpc>
                <a:spcPct val="100000"/>
              </a:lnSpc>
            </a:pPr>
            <a:r>
              <a:rPr sz="400" spc="-50" dirty="0" smtClean="0">
                <a:latin typeface="Times New Roman"/>
                <a:cs typeface="Times New Roman"/>
              </a:rPr>
              <a:t>Y</a:t>
            </a:r>
            <a:r>
              <a:rPr sz="400" spc="5" dirty="0" smtClean="0">
                <a:latin typeface="Times New Roman"/>
                <a:cs typeface="Times New Roman"/>
              </a:rPr>
              <a:t>aroslav</a:t>
            </a:r>
            <a:r>
              <a:rPr sz="400" spc="40" dirty="0" smtClean="0">
                <a:latin typeface="Times New Roman"/>
                <a:cs typeface="Times New Roman"/>
              </a:rPr>
              <a:t> </a:t>
            </a:r>
            <a:r>
              <a:rPr sz="400" spc="5" dirty="0" smtClean="0">
                <a:latin typeface="Times New Roman"/>
                <a:cs typeface="Times New Roman"/>
              </a:rPr>
              <a:t>Ganin</a:t>
            </a:r>
            <a:r>
              <a:rPr sz="400" spc="40" dirty="0" smtClean="0">
                <a:latin typeface="Times New Roman"/>
                <a:cs typeface="Times New Roman"/>
              </a:rPr>
              <a:t> </a:t>
            </a:r>
            <a:r>
              <a:rPr sz="400" spc="20" dirty="0" smtClean="0">
                <a:latin typeface="Times New Roman"/>
                <a:cs typeface="Times New Roman"/>
              </a:rPr>
              <a:t>—</a:t>
            </a:r>
            <a:r>
              <a:rPr sz="400" spc="40" dirty="0" smtClean="0">
                <a:latin typeface="Times New Roman"/>
                <a:cs typeface="Times New Roman"/>
              </a:rPr>
              <a:t> </a:t>
            </a:r>
            <a:r>
              <a:rPr sz="400" spc="0" dirty="0" smtClean="0">
                <a:latin typeface="Times New Roman"/>
                <a:cs typeface="Times New Roman"/>
              </a:rPr>
              <a:t>Brief</a:t>
            </a:r>
            <a:r>
              <a:rPr sz="400" spc="40" dirty="0" smtClean="0">
                <a:latin typeface="Times New Roman"/>
                <a:cs typeface="Times New Roman"/>
              </a:rPr>
              <a:t> </a:t>
            </a:r>
            <a:r>
              <a:rPr sz="400" spc="0" dirty="0" smtClean="0">
                <a:latin typeface="Times New Roman"/>
                <a:cs typeface="Times New Roman"/>
              </a:rPr>
              <a:t>overview</a:t>
            </a:r>
            <a:r>
              <a:rPr sz="400" spc="40" dirty="0" smtClean="0">
                <a:latin typeface="Times New Roman"/>
                <a:cs typeface="Times New Roman"/>
              </a:rPr>
              <a:t> </a:t>
            </a:r>
            <a:r>
              <a:rPr sz="400" spc="0" dirty="0" smtClean="0">
                <a:latin typeface="Times New Roman"/>
                <a:cs typeface="Times New Roman"/>
              </a:rPr>
              <a:t>of</a:t>
            </a:r>
            <a:r>
              <a:rPr sz="400" spc="40" dirty="0" smtClean="0">
                <a:latin typeface="Times New Roman"/>
                <a:cs typeface="Times New Roman"/>
              </a:rPr>
              <a:t> </a:t>
            </a:r>
            <a:r>
              <a:rPr sz="400" spc="20" dirty="0" smtClean="0">
                <a:latin typeface="Times New Roman"/>
                <a:cs typeface="Times New Roman"/>
              </a:rPr>
              <a:t>the</a:t>
            </a:r>
            <a:r>
              <a:rPr sz="400" spc="40" dirty="0" smtClean="0">
                <a:latin typeface="Times New Roman"/>
                <a:cs typeface="Times New Roman"/>
              </a:rPr>
              <a:t> </a:t>
            </a:r>
            <a:r>
              <a:rPr sz="400" spc="10" dirty="0" smtClean="0">
                <a:latin typeface="Times New Roman"/>
                <a:cs typeface="Times New Roman"/>
              </a:rPr>
              <a:t>rese</a:t>
            </a:r>
            <a:r>
              <a:rPr sz="400" spc="-5" dirty="0" smtClean="0">
                <a:latin typeface="Times New Roman"/>
                <a:cs typeface="Times New Roman"/>
              </a:rPr>
              <a:t>a</a:t>
            </a:r>
            <a:r>
              <a:rPr sz="400" spc="10" dirty="0" smtClean="0">
                <a:latin typeface="Times New Roman"/>
                <a:cs typeface="Times New Roman"/>
              </a:rPr>
              <a:t>rch</a:t>
            </a:r>
            <a:r>
              <a:rPr sz="400" spc="40" dirty="0" smtClean="0">
                <a:latin typeface="Times New Roman"/>
                <a:cs typeface="Times New Roman"/>
              </a:rPr>
              <a:t> </a:t>
            </a:r>
            <a:r>
              <a:rPr sz="400" spc="20" dirty="0" smtClean="0">
                <a:latin typeface="Times New Roman"/>
                <a:cs typeface="Times New Roman"/>
              </a:rPr>
              <a:t>—</a:t>
            </a:r>
            <a:r>
              <a:rPr sz="400" spc="40" dirty="0" smtClean="0">
                <a:latin typeface="Times New Roman"/>
                <a:cs typeface="Times New Roman"/>
              </a:rPr>
              <a:t> </a:t>
            </a:r>
            <a:r>
              <a:rPr sz="400" spc="0" dirty="0" smtClean="0">
                <a:latin typeface="Times New Roman"/>
                <a:cs typeface="Times New Roman"/>
              </a:rPr>
              <a:t>F</a:t>
            </a:r>
            <a:r>
              <a:rPr sz="400" spc="10" dirty="0" smtClean="0">
                <a:latin typeface="Times New Roman"/>
                <a:cs typeface="Times New Roman"/>
              </a:rPr>
              <a:t>e</a:t>
            </a:r>
            <a:r>
              <a:rPr sz="400" spc="-5" dirty="0" smtClean="0">
                <a:latin typeface="Times New Roman"/>
                <a:cs typeface="Times New Roman"/>
              </a:rPr>
              <a:t>b</a:t>
            </a:r>
            <a:r>
              <a:rPr sz="400" spc="15" dirty="0" smtClean="0">
                <a:latin typeface="Times New Roman"/>
                <a:cs typeface="Times New Roman"/>
              </a:rPr>
              <a:t>ru</a:t>
            </a:r>
            <a:r>
              <a:rPr sz="400" spc="0" dirty="0" smtClean="0">
                <a:latin typeface="Times New Roman"/>
                <a:cs typeface="Times New Roman"/>
              </a:rPr>
              <a:t>ary</a:t>
            </a:r>
            <a:r>
              <a:rPr sz="400" spc="40" dirty="0" smtClean="0">
                <a:latin typeface="Times New Roman"/>
                <a:cs typeface="Times New Roman"/>
              </a:rPr>
              <a:t> </a:t>
            </a:r>
            <a:r>
              <a:rPr sz="400" spc="10" dirty="0" smtClean="0">
                <a:latin typeface="Times New Roman"/>
                <a:cs typeface="Times New Roman"/>
              </a:rPr>
              <a:t>8,</a:t>
            </a:r>
            <a:r>
              <a:rPr sz="400" spc="40" dirty="0" smtClean="0">
                <a:latin typeface="Times New Roman"/>
                <a:cs typeface="Times New Roman"/>
              </a:rPr>
              <a:t> </a:t>
            </a:r>
            <a:r>
              <a:rPr sz="400" spc="10" dirty="0" smtClean="0">
                <a:latin typeface="Times New Roman"/>
                <a:cs typeface="Times New Roman"/>
              </a:rPr>
              <a:t>2013</a:t>
            </a:r>
            <a:r>
              <a:rPr sz="400" spc="40" dirty="0" smtClean="0">
                <a:latin typeface="Times New Roman"/>
                <a:cs typeface="Times New Roman"/>
              </a:rPr>
              <a:t> </a:t>
            </a:r>
            <a:r>
              <a:rPr sz="400" spc="20" dirty="0" smtClean="0">
                <a:latin typeface="Times New Roman"/>
                <a:cs typeface="Times New Roman"/>
              </a:rPr>
              <a:t>—</a:t>
            </a:r>
            <a:r>
              <a:rPr sz="400" spc="40" dirty="0" smtClean="0">
                <a:latin typeface="Times New Roman"/>
                <a:cs typeface="Times New Roman"/>
              </a:rPr>
              <a:t> </a:t>
            </a:r>
            <a:r>
              <a:rPr sz="400" spc="0" dirty="0" smtClean="0">
                <a:latin typeface="Times New Roman"/>
                <a:cs typeface="Times New Roman"/>
              </a:rPr>
              <a:t>Slide</a:t>
            </a:r>
            <a:r>
              <a:rPr sz="400" spc="40" dirty="0" smtClean="0">
                <a:latin typeface="Times New Roman"/>
                <a:cs typeface="Times New Roman"/>
              </a:rPr>
              <a:t> </a:t>
            </a:r>
            <a:fld id="{81D60167-4931-47E6-BA6A-407CBD079E47}" type="slidenum">
              <a:rPr sz="400" spc="10" dirty="0" smtClean="0">
                <a:latin typeface="Times New Roman"/>
                <a:cs typeface="Times New Roman"/>
              </a:rPr>
              <a:t>‹#›</a:t>
            </a:fld>
            <a:r>
              <a:rPr sz="400" spc="40" dirty="0" smtClean="0">
                <a:latin typeface="Times New Roman"/>
                <a:cs typeface="Times New Roman"/>
              </a:rPr>
              <a:t>/10</a:t>
            </a:r>
            <a:endParaRPr sz="4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/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230409" y="797433"/>
            <a:ext cx="2004564" cy="2288286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2373220" y="797433"/>
            <a:ext cx="2004564" cy="2288286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>
          <a:xfrm>
            <a:off x="1566786" y="3224403"/>
            <a:ext cx="1474622" cy="173355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>
          <a:xfrm>
            <a:off x="230409" y="3224403"/>
            <a:ext cx="1059884" cy="17335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10/30/2015</a:t>
            </a:fld>
            <a:endParaRPr lang="en-US" smtClean="0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>
          <a:xfrm>
            <a:off x="2679319" y="3379851"/>
            <a:ext cx="1904455" cy="74325"/>
          </a:xfrm>
          <a:prstGeom prst="rect">
            <a:avLst/>
          </a:prstGeom>
        </p:spPr>
        <p:txBody>
          <a:bodyPr lIns="0" tIns="0" rIns="0" bIns="0"/>
          <a:lstStyle/>
          <a:p>
            <a:pPr marL="12700">
              <a:lnSpc>
                <a:spcPct val="100000"/>
              </a:lnSpc>
            </a:pPr>
            <a:r>
              <a:rPr sz="400" spc="-50" dirty="0" smtClean="0">
                <a:latin typeface="Times New Roman"/>
                <a:cs typeface="Times New Roman"/>
              </a:rPr>
              <a:t>Y</a:t>
            </a:r>
            <a:r>
              <a:rPr sz="400" spc="5" dirty="0" smtClean="0">
                <a:latin typeface="Times New Roman"/>
                <a:cs typeface="Times New Roman"/>
              </a:rPr>
              <a:t>aroslav</a:t>
            </a:r>
            <a:r>
              <a:rPr sz="400" spc="40" dirty="0" smtClean="0">
                <a:latin typeface="Times New Roman"/>
                <a:cs typeface="Times New Roman"/>
              </a:rPr>
              <a:t> </a:t>
            </a:r>
            <a:r>
              <a:rPr sz="400" spc="5" dirty="0" smtClean="0">
                <a:latin typeface="Times New Roman"/>
                <a:cs typeface="Times New Roman"/>
              </a:rPr>
              <a:t>Ganin</a:t>
            </a:r>
            <a:r>
              <a:rPr sz="400" spc="40" dirty="0" smtClean="0">
                <a:latin typeface="Times New Roman"/>
                <a:cs typeface="Times New Roman"/>
              </a:rPr>
              <a:t> </a:t>
            </a:r>
            <a:r>
              <a:rPr sz="400" spc="20" dirty="0" smtClean="0">
                <a:latin typeface="Times New Roman"/>
                <a:cs typeface="Times New Roman"/>
              </a:rPr>
              <a:t>—</a:t>
            </a:r>
            <a:r>
              <a:rPr sz="400" spc="40" dirty="0" smtClean="0">
                <a:latin typeface="Times New Roman"/>
                <a:cs typeface="Times New Roman"/>
              </a:rPr>
              <a:t> </a:t>
            </a:r>
            <a:r>
              <a:rPr sz="400" spc="0" dirty="0" smtClean="0">
                <a:latin typeface="Times New Roman"/>
                <a:cs typeface="Times New Roman"/>
              </a:rPr>
              <a:t>Brief</a:t>
            </a:r>
            <a:r>
              <a:rPr sz="400" spc="40" dirty="0" smtClean="0">
                <a:latin typeface="Times New Roman"/>
                <a:cs typeface="Times New Roman"/>
              </a:rPr>
              <a:t> </a:t>
            </a:r>
            <a:r>
              <a:rPr sz="400" spc="0" dirty="0" smtClean="0">
                <a:latin typeface="Times New Roman"/>
                <a:cs typeface="Times New Roman"/>
              </a:rPr>
              <a:t>overview</a:t>
            </a:r>
            <a:r>
              <a:rPr sz="400" spc="40" dirty="0" smtClean="0">
                <a:latin typeface="Times New Roman"/>
                <a:cs typeface="Times New Roman"/>
              </a:rPr>
              <a:t> </a:t>
            </a:r>
            <a:r>
              <a:rPr sz="400" spc="0" dirty="0" smtClean="0">
                <a:latin typeface="Times New Roman"/>
                <a:cs typeface="Times New Roman"/>
              </a:rPr>
              <a:t>of</a:t>
            </a:r>
            <a:r>
              <a:rPr sz="400" spc="40" dirty="0" smtClean="0">
                <a:latin typeface="Times New Roman"/>
                <a:cs typeface="Times New Roman"/>
              </a:rPr>
              <a:t> </a:t>
            </a:r>
            <a:r>
              <a:rPr sz="400" spc="20" dirty="0" smtClean="0">
                <a:latin typeface="Times New Roman"/>
                <a:cs typeface="Times New Roman"/>
              </a:rPr>
              <a:t>the</a:t>
            </a:r>
            <a:r>
              <a:rPr sz="400" spc="40" dirty="0" smtClean="0">
                <a:latin typeface="Times New Roman"/>
                <a:cs typeface="Times New Roman"/>
              </a:rPr>
              <a:t> </a:t>
            </a:r>
            <a:r>
              <a:rPr sz="400" spc="10" dirty="0" smtClean="0">
                <a:latin typeface="Times New Roman"/>
                <a:cs typeface="Times New Roman"/>
              </a:rPr>
              <a:t>rese</a:t>
            </a:r>
            <a:r>
              <a:rPr sz="400" spc="-5" dirty="0" smtClean="0">
                <a:latin typeface="Times New Roman"/>
                <a:cs typeface="Times New Roman"/>
              </a:rPr>
              <a:t>a</a:t>
            </a:r>
            <a:r>
              <a:rPr sz="400" spc="10" dirty="0" smtClean="0">
                <a:latin typeface="Times New Roman"/>
                <a:cs typeface="Times New Roman"/>
              </a:rPr>
              <a:t>rch</a:t>
            </a:r>
            <a:r>
              <a:rPr sz="400" spc="40" dirty="0" smtClean="0">
                <a:latin typeface="Times New Roman"/>
                <a:cs typeface="Times New Roman"/>
              </a:rPr>
              <a:t> </a:t>
            </a:r>
            <a:r>
              <a:rPr sz="400" spc="20" dirty="0" smtClean="0">
                <a:latin typeface="Times New Roman"/>
                <a:cs typeface="Times New Roman"/>
              </a:rPr>
              <a:t>—</a:t>
            </a:r>
            <a:r>
              <a:rPr sz="400" spc="40" dirty="0" smtClean="0">
                <a:latin typeface="Times New Roman"/>
                <a:cs typeface="Times New Roman"/>
              </a:rPr>
              <a:t> </a:t>
            </a:r>
            <a:r>
              <a:rPr sz="400" spc="0" dirty="0" smtClean="0">
                <a:latin typeface="Times New Roman"/>
                <a:cs typeface="Times New Roman"/>
              </a:rPr>
              <a:t>F</a:t>
            </a:r>
            <a:r>
              <a:rPr sz="400" spc="10" dirty="0" smtClean="0">
                <a:latin typeface="Times New Roman"/>
                <a:cs typeface="Times New Roman"/>
              </a:rPr>
              <a:t>e</a:t>
            </a:r>
            <a:r>
              <a:rPr sz="400" spc="-5" dirty="0" smtClean="0">
                <a:latin typeface="Times New Roman"/>
                <a:cs typeface="Times New Roman"/>
              </a:rPr>
              <a:t>b</a:t>
            </a:r>
            <a:r>
              <a:rPr sz="400" spc="15" dirty="0" smtClean="0">
                <a:latin typeface="Times New Roman"/>
                <a:cs typeface="Times New Roman"/>
              </a:rPr>
              <a:t>ru</a:t>
            </a:r>
            <a:r>
              <a:rPr sz="400" spc="0" dirty="0" smtClean="0">
                <a:latin typeface="Times New Roman"/>
                <a:cs typeface="Times New Roman"/>
              </a:rPr>
              <a:t>ary</a:t>
            </a:r>
            <a:r>
              <a:rPr sz="400" spc="40" dirty="0" smtClean="0">
                <a:latin typeface="Times New Roman"/>
                <a:cs typeface="Times New Roman"/>
              </a:rPr>
              <a:t> </a:t>
            </a:r>
            <a:r>
              <a:rPr sz="400" spc="10" dirty="0" smtClean="0">
                <a:latin typeface="Times New Roman"/>
                <a:cs typeface="Times New Roman"/>
              </a:rPr>
              <a:t>8,</a:t>
            </a:r>
            <a:r>
              <a:rPr sz="400" spc="40" dirty="0" smtClean="0">
                <a:latin typeface="Times New Roman"/>
                <a:cs typeface="Times New Roman"/>
              </a:rPr>
              <a:t> </a:t>
            </a:r>
            <a:r>
              <a:rPr sz="400" spc="10" dirty="0" smtClean="0">
                <a:latin typeface="Times New Roman"/>
                <a:cs typeface="Times New Roman"/>
              </a:rPr>
              <a:t>2013</a:t>
            </a:r>
            <a:r>
              <a:rPr sz="400" spc="40" dirty="0" smtClean="0">
                <a:latin typeface="Times New Roman"/>
                <a:cs typeface="Times New Roman"/>
              </a:rPr>
              <a:t> </a:t>
            </a:r>
            <a:r>
              <a:rPr sz="400" spc="20" dirty="0" smtClean="0">
                <a:latin typeface="Times New Roman"/>
                <a:cs typeface="Times New Roman"/>
              </a:rPr>
              <a:t>—</a:t>
            </a:r>
            <a:r>
              <a:rPr sz="400" spc="40" dirty="0" smtClean="0">
                <a:latin typeface="Times New Roman"/>
                <a:cs typeface="Times New Roman"/>
              </a:rPr>
              <a:t> </a:t>
            </a:r>
            <a:r>
              <a:rPr sz="400" spc="0" dirty="0" smtClean="0">
                <a:latin typeface="Times New Roman"/>
                <a:cs typeface="Times New Roman"/>
              </a:rPr>
              <a:t>Slide</a:t>
            </a:r>
            <a:r>
              <a:rPr sz="400" spc="40" dirty="0" smtClean="0">
                <a:latin typeface="Times New Roman"/>
                <a:cs typeface="Times New Roman"/>
              </a:rPr>
              <a:t> </a:t>
            </a:r>
            <a:fld id="{81D60167-4931-47E6-BA6A-407CBD079E47}" type="slidenum">
              <a:rPr sz="400" spc="10" dirty="0" smtClean="0">
                <a:latin typeface="Times New Roman"/>
                <a:cs typeface="Times New Roman"/>
              </a:rPr>
              <a:t>‹#›</a:t>
            </a:fld>
            <a:r>
              <a:rPr sz="400" spc="40" dirty="0" smtClean="0">
                <a:latin typeface="Times New Roman"/>
                <a:cs typeface="Times New Roman"/>
              </a:rPr>
              <a:t>/10</a:t>
            </a:r>
            <a:endParaRPr sz="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>
          <a:xfrm>
            <a:off x="1566786" y="3224403"/>
            <a:ext cx="1474622" cy="173355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>
          <a:xfrm>
            <a:off x="230409" y="3224403"/>
            <a:ext cx="1059884" cy="17335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10/30/2015</a:t>
            </a:fld>
            <a:endParaRPr lang="en-US" smtClean="0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>
          <a:xfrm>
            <a:off x="2679319" y="3379851"/>
            <a:ext cx="1904455" cy="74325"/>
          </a:xfrm>
          <a:prstGeom prst="rect">
            <a:avLst/>
          </a:prstGeom>
        </p:spPr>
        <p:txBody>
          <a:bodyPr lIns="0" tIns="0" rIns="0" bIns="0"/>
          <a:lstStyle/>
          <a:p>
            <a:pPr marL="12700">
              <a:lnSpc>
                <a:spcPct val="100000"/>
              </a:lnSpc>
            </a:pPr>
            <a:r>
              <a:rPr sz="400" spc="-50" dirty="0" smtClean="0">
                <a:latin typeface="Times New Roman"/>
                <a:cs typeface="Times New Roman"/>
              </a:rPr>
              <a:t>Y</a:t>
            </a:r>
            <a:r>
              <a:rPr sz="400" spc="5" dirty="0" smtClean="0">
                <a:latin typeface="Times New Roman"/>
                <a:cs typeface="Times New Roman"/>
              </a:rPr>
              <a:t>aroslav</a:t>
            </a:r>
            <a:r>
              <a:rPr sz="400" spc="40" dirty="0" smtClean="0">
                <a:latin typeface="Times New Roman"/>
                <a:cs typeface="Times New Roman"/>
              </a:rPr>
              <a:t> </a:t>
            </a:r>
            <a:r>
              <a:rPr sz="400" spc="5" dirty="0" smtClean="0">
                <a:latin typeface="Times New Roman"/>
                <a:cs typeface="Times New Roman"/>
              </a:rPr>
              <a:t>Ganin</a:t>
            </a:r>
            <a:r>
              <a:rPr sz="400" spc="40" dirty="0" smtClean="0">
                <a:latin typeface="Times New Roman"/>
                <a:cs typeface="Times New Roman"/>
              </a:rPr>
              <a:t> </a:t>
            </a:r>
            <a:r>
              <a:rPr sz="400" spc="20" dirty="0" smtClean="0">
                <a:latin typeface="Times New Roman"/>
                <a:cs typeface="Times New Roman"/>
              </a:rPr>
              <a:t>—</a:t>
            </a:r>
            <a:r>
              <a:rPr sz="400" spc="40" dirty="0" smtClean="0">
                <a:latin typeface="Times New Roman"/>
                <a:cs typeface="Times New Roman"/>
              </a:rPr>
              <a:t> </a:t>
            </a:r>
            <a:r>
              <a:rPr sz="400" spc="0" dirty="0" smtClean="0">
                <a:latin typeface="Times New Roman"/>
                <a:cs typeface="Times New Roman"/>
              </a:rPr>
              <a:t>Brief</a:t>
            </a:r>
            <a:r>
              <a:rPr sz="400" spc="40" dirty="0" smtClean="0">
                <a:latin typeface="Times New Roman"/>
                <a:cs typeface="Times New Roman"/>
              </a:rPr>
              <a:t> </a:t>
            </a:r>
            <a:r>
              <a:rPr sz="400" spc="0" dirty="0" smtClean="0">
                <a:latin typeface="Times New Roman"/>
                <a:cs typeface="Times New Roman"/>
              </a:rPr>
              <a:t>overview</a:t>
            </a:r>
            <a:r>
              <a:rPr sz="400" spc="40" dirty="0" smtClean="0">
                <a:latin typeface="Times New Roman"/>
                <a:cs typeface="Times New Roman"/>
              </a:rPr>
              <a:t> </a:t>
            </a:r>
            <a:r>
              <a:rPr sz="400" spc="0" dirty="0" smtClean="0">
                <a:latin typeface="Times New Roman"/>
                <a:cs typeface="Times New Roman"/>
              </a:rPr>
              <a:t>of</a:t>
            </a:r>
            <a:r>
              <a:rPr sz="400" spc="40" dirty="0" smtClean="0">
                <a:latin typeface="Times New Roman"/>
                <a:cs typeface="Times New Roman"/>
              </a:rPr>
              <a:t> </a:t>
            </a:r>
            <a:r>
              <a:rPr sz="400" spc="20" dirty="0" smtClean="0">
                <a:latin typeface="Times New Roman"/>
                <a:cs typeface="Times New Roman"/>
              </a:rPr>
              <a:t>the</a:t>
            </a:r>
            <a:r>
              <a:rPr sz="400" spc="40" dirty="0" smtClean="0">
                <a:latin typeface="Times New Roman"/>
                <a:cs typeface="Times New Roman"/>
              </a:rPr>
              <a:t> </a:t>
            </a:r>
            <a:r>
              <a:rPr sz="400" spc="10" dirty="0" smtClean="0">
                <a:latin typeface="Times New Roman"/>
                <a:cs typeface="Times New Roman"/>
              </a:rPr>
              <a:t>rese</a:t>
            </a:r>
            <a:r>
              <a:rPr sz="400" spc="-5" dirty="0" smtClean="0">
                <a:latin typeface="Times New Roman"/>
                <a:cs typeface="Times New Roman"/>
              </a:rPr>
              <a:t>a</a:t>
            </a:r>
            <a:r>
              <a:rPr sz="400" spc="10" dirty="0" smtClean="0">
                <a:latin typeface="Times New Roman"/>
                <a:cs typeface="Times New Roman"/>
              </a:rPr>
              <a:t>rch</a:t>
            </a:r>
            <a:r>
              <a:rPr sz="400" spc="40" dirty="0" smtClean="0">
                <a:latin typeface="Times New Roman"/>
                <a:cs typeface="Times New Roman"/>
              </a:rPr>
              <a:t> </a:t>
            </a:r>
            <a:r>
              <a:rPr sz="400" spc="20" dirty="0" smtClean="0">
                <a:latin typeface="Times New Roman"/>
                <a:cs typeface="Times New Roman"/>
              </a:rPr>
              <a:t>—</a:t>
            </a:r>
            <a:r>
              <a:rPr sz="400" spc="40" dirty="0" smtClean="0">
                <a:latin typeface="Times New Roman"/>
                <a:cs typeface="Times New Roman"/>
              </a:rPr>
              <a:t> </a:t>
            </a:r>
            <a:r>
              <a:rPr sz="400" spc="0" dirty="0" smtClean="0">
                <a:latin typeface="Times New Roman"/>
                <a:cs typeface="Times New Roman"/>
              </a:rPr>
              <a:t>F</a:t>
            </a:r>
            <a:r>
              <a:rPr sz="400" spc="10" dirty="0" smtClean="0">
                <a:latin typeface="Times New Roman"/>
                <a:cs typeface="Times New Roman"/>
              </a:rPr>
              <a:t>e</a:t>
            </a:r>
            <a:r>
              <a:rPr sz="400" spc="-5" dirty="0" smtClean="0">
                <a:latin typeface="Times New Roman"/>
                <a:cs typeface="Times New Roman"/>
              </a:rPr>
              <a:t>b</a:t>
            </a:r>
            <a:r>
              <a:rPr sz="400" spc="15" dirty="0" smtClean="0">
                <a:latin typeface="Times New Roman"/>
                <a:cs typeface="Times New Roman"/>
              </a:rPr>
              <a:t>ru</a:t>
            </a:r>
            <a:r>
              <a:rPr sz="400" spc="0" dirty="0" smtClean="0">
                <a:latin typeface="Times New Roman"/>
                <a:cs typeface="Times New Roman"/>
              </a:rPr>
              <a:t>ary</a:t>
            </a:r>
            <a:r>
              <a:rPr sz="400" spc="40" dirty="0" smtClean="0">
                <a:latin typeface="Times New Roman"/>
                <a:cs typeface="Times New Roman"/>
              </a:rPr>
              <a:t> </a:t>
            </a:r>
            <a:r>
              <a:rPr sz="400" spc="10" dirty="0" smtClean="0">
                <a:latin typeface="Times New Roman"/>
                <a:cs typeface="Times New Roman"/>
              </a:rPr>
              <a:t>8,</a:t>
            </a:r>
            <a:r>
              <a:rPr sz="400" spc="40" dirty="0" smtClean="0">
                <a:latin typeface="Times New Roman"/>
                <a:cs typeface="Times New Roman"/>
              </a:rPr>
              <a:t> </a:t>
            </a:r>
            <a:r>
              <a:rPr sz="400" spc="10" dirty="0" smtClean="0">
                <a:latin typeface="Times New Roman"/>
                <a:cs typeface="Times New Roman"/>
              </a:rPr>
              <a:t>2013</a:t>
            </a:r>
            <a:r>
              <a:rPr sz="400" spc="40" dirty="0" smtClean="0">
                <a:latin typeface="Times New Roman"/>
                <a:cs typeface="Times New Roman"/>
              </a:rPr>
              <a:t> </a:t>
            </a:r>
            <a:r>
              <a:rPr sz="400" spc="20" dirty="0" smtClean="0">
                <a:latin typeface="Times New Roman"/>
                <a:cs typeface="Times New Roman"/>
              </a:rPr>
              <a:t>—</a:t>
            </a:r>
            <a:r>
              <a:rPr sz="400" spc="40" dirty="0" smtClean="0">
                <a:latin typeface="Times New Roman"/>
                <a:cs typeface="Times New Roman"/>
              </a:rPr>
              <a:t> </a:t>
            </a:r>
            <a:r>
              <a:rPr sz="400" spc="0" dirty="0" smtClean="0">
                <a:latin typeface="Times New Roman"/>
                <a:cs typeface="Times New Roman"/>
              </a:rPr>
              <a:t>Slide</a:t>
            </a:r>
            <a:r>
              <a:rPr sz="400" spc="40" dirty="0" smtClean="0">
                <a:latin typeface="Times New Roman"/>
                <a:cs typeface="Times New Roman"/>
              </a:rPr>
              <a:t> </a:t>
            </a:r>
            <a:fld id="{81D60167-4931-47E6-BA6A-407CBD079E47}" type="slidenum">
              <a:rPr sz="400" spc="10" dirty="0" smtClean="0">
                <a:latin typeface="Times New Roman"/>
                <a:cs typeface="Times New Roman"/>
              </a:rPr>
              <a:t>‹#›</a:t>
            </a:fld>
            <a:r>
              <a:rPr sz="400" spc="40" dirty="0" smtClean="0">
                <a:latin typeface="Times New Roman"/>
                <a:cs typeface="Times New Roman"/>
              </a:rPr>
              <a:t>/10</a:t>
            </a:r>
            <a:endParaRPr sz="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744170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bk object 17"/>
          <p:cNvSpPr/>
          <p:nvPr/>
        </p:nvSpPr>
        <p:spPr>
          <a:xfrm>
            <a:off x="-4006" y="3338069"/>
            <a:ext cx="4607940" cy="129031"/>
          </a:xfrm>
          <a:custGeom>
            <a:avLst/>
            <a:gdLst/>
            <a:ahLst/>
            <a:cxnLst/>
            <a:rect l="l" t="t" r="r" b="b"/>
            <a:pathLst>
              <a:path w="4607940" h="129031">
                <a:moveTo>
                  <a:pt x="0" y="129031"/>
                </a:moveTo>
                <a:lnTo>
                  <a:pt x="4607940" y="129031"/>
                </a:lnTo>
                <a:lnTo>
                  <a:pt x="4607940" y="0"/>
                </a:lnTo>
                <a:lnTo>
                  <a:pt x="0" y="0"/>
                </a:lnTo>
                <a:lnTo>
                  <a:pt x="0" y="129031"/>
                </a:lnTo>
              </a:path>
            </a:pathLst>
          </a:custGeom>
          <a:solidFill>
            <a:srgbClr val="6C6D70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900" dirty="0" smtClean="0">
                <a:solidFill>
                  <a:schemeClr val="bg1"/>
                </a:solidFill>
                <a:latin typeface="+mn-lt"/>
              </a:rPr>
              <a:t>“Optimization methods</a:t>
            </a:r>
            <a:r>
              <a:rPr lang="en-US" sz="900" baseline="0" dirty="0" smtClean="0">
                <a:solidFill>
                  <a:schemeClr val="bg1"/>
                </a:solidFill>
                <a:latin typeface="+mn-lt"/>
              </a:rPr>
              <a:t>”, Fall </a:t>
            </a:r>
            <a:r>
              <a:rPr lang="en-US" sz="900" baseline="0" dirty="0" smtClean="0">
                <a:solidFill>
                  <a:schemeClr val="bg1"/>
                </a:solidFill>
                <a:latin typeface="+mn-lt"/>
              </a:rPr>
              <a:t>2015:      </a:t>
            </a:r>
            <a:r>
              <a:rPr lang="en-US" sz="900" baseline="0" dirty="0" smtClean="0">
                <a:solidFill>
                  <a:schemeClr val="bg1"/>
                </a:solidFill>
                <a:latin typeface="+mn-lt"/>
              </a:rPr>
              <a:t>Lecture 3, “Dynamic programming”</a:t>
            </a:r>
            <a:endParaRPr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8900" y="0"/>
            <a:ext cx="4508500" cy="228882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endParaRPr dirty="0"/>
          </a:p>
        </p:txBody>
      </p:sp>
      <p:cxnSp>
        <p:nvCxnSpPr>
          <p:cNvPr id="8" name="Straight Connector 7"/>
          <p:cNvCxnSpPr/>
          <p:nvPr/>
        </p:nvCxnSpPr>
        <p:spPr>
          <a:xfrm flipH="1">
            <a:off x="0" y="257318"/>
            <a:ext cx="4604224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/>
          <p:cNvCxnSpPr/>
          <p:nvPr userDrawn="1"/>
        </p:nvCxnSpPr>
        <p:spPr>
          <a:xfrm>
            <a:off x="0" y="400050"/>
            <a:ext cx="45974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 userDrawn="1"/>
        </p:nvCxnSpPr>
        <p:spPr>
          <a:xfrm>
            <a:off x="0" y="552450"/>
            <a:ext cx="45974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>
            <a:off x="0" y="704850"/>
            <a:ext cx="45974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>
            <a:off x="0" y="857250"/>
            <a:ext cx="45974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>
            <a:off x="0" y="1009650"/>
            <a:ext cx="45974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>
            <a:off x="0" y="1162050"/>
            <a:ext cx="45974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 userDrawn="1"/>
        </p:nvCxnSpPr>
        <p:spPr>
          <a:xfrm>
            <a:off x="0" y="1314450"/>
            <a:ext cx="45974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 userDrawn="1"/>
        </p:nvCxnSpPr>
        <p:spPr>
          <a:xfrm>
            <a:off x="0" y="1466850"/>
            <a:ext cx="45974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 userDrawn="1"/>
        </p:nvCxnSpPr>
        <p:spPr>
          <a:xfrm>
            <a:off x="0" y="1619250"/>
            <a:ext cx="45974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 userDrawn="1"/>
        </p:nvCxnSpPr>
        <p:spPr>
          <a:xfrm>
            <a:off x="0" y="1771650"/>
            <a:ext cx="45974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 userDrawn="1"/>
        </p:nvCxnSpPr>
        <p:spPr>
          <a:xfrm>
            <a:off x="0" y="1924050"/>
            <a:ext cx="45974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 userDrawn="1"/>
        </p:nvCxnSpPr>
        <p:spPr>
          <a:xfrm>
            <a:off x="0" y="2076450"/>
            <a:ext cx="45974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>
            <a:off x="0" y="2228850"/>
            <a:ext cx="45974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 userDrawn="1"/>
        </p:nvCxnSpPr>
        <p:spPr>
          <a:xfrm>
            <a:off x="0" y="2381250"/>
            <a:ext cx="45974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 userDrawn="1"/>
        </p:nvCxnSpPr>
        <p:spPr>
          <a:xfrm>
            <a:off x="0" y="2533650"/>
            <a:ext cx="45974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 userDrawn="1"/>
        </p:nvCxnSpPr>
        <p:spPr>
          <a:xfrm>
            <a:off x="0" y="2686050"/>
            <a:ext cx="45974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 userDrawn="1"/>
        </p:nvCxnSpPr>
        <p:spPr>
          <a:xfrm>
            <a:off x="0" y="2838450"/>
            <a:ext cx="45974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 userDrawn="1"/>
        </p:nvCxnSpPr>
        <p:spPr>
          <a:xfrm>
            <a:off x="0" y="2990850"/>
            <a:ext cx="45974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 userDrawn="1"/>
        </p:nvCxnSpPr>
        <p:spPr>
          <a:xfrm>
            <a:off x="0" y="3143250"/>
            <a:ext cx="45974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 userDrawn="1"/>
        </p:nvCxnSpPr>
        <p:spPr>
          <a:xfrm>
            <a:off x="0" y="3295650"/>
            <a:ext cx="45974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</p:sldLayoutIdLst>
  <p:timing>
    <p:tnLst>
      <p:par>
        <p:cTn id="1" dur="indefinite" restart="never" nodeType="tmRoot"/>
      </p:par>
    </p:tnLst>
  </p:timing>
  <p:txStyles>
    <p:titleStyle>
      <a:lvl1pPr>
        <a:defRPr b="1">
          <a:solidFill>
            <a:schemeClr val="accent1">
              <a:lumMod val="75000"/>
            </a:schemeClr>
          </a:solidFill>
          <a:latin typeface="+mn-lt"/>
        </a:defRPr>
      </a:lvl1pPr>
    </p:titleStyle>
    <p:bodyStyle/>
    <p:otherStyle/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6" Type="http://schemas.openxmlformats.org/officeDocument/2006/relationships/customXml" Target="../ink/ink498.xml"/><Relationship Id="rId21" Type="http://schemas.openxmlformats.org/officeDocument/2006/relationships/image" Target="../media/image109.emf"/><Relationship Id="rId42" Type="http://schemas.openxmlformats.org/officeDocument/2006/relationships/customXml" Target="../ink/ink506.xml"/><Relationship Id="rId47" Type="http://schemas.openxmlformats.org/officeDocument/2006/relationships/image" Target="../media/image122.emf"/><Relationship Id="rId63" Type="http://schemas.openxmlformats.org/officeDocument/2006/relationships/image" Target="../media/image130.emf"/><Relationship Id="rId68" Type="http://schemas.openxmlformats.org/officeDocument/2006/relationships/customXml" Target="../ink/ink519.xml"/><Relationship Id="rId84" Type="http://schemas.openxmlformats.org/officeDocument/2006/relationships/customXml" Target="../ink/ink527.xml"/><Relationship Id="rId89" Type="http://schemas.openxmlformats.org/officeDocument/2006/relationships/image" Target="../media/image143.emf"/><Relationship Id="rId16" Type="http://schemas.openxmlformats.org/officeDocument/2006/relationships/customXml" Target="../ink/ink493.xml"/><Relationship Id="rId107" Type="http://schemas.openxmlformats.org/officeDocument/2006/relationships/image" Target="../media/image158.emf"/><Relationship Id="rId11" Type="http://schemas.openxmlformats.org/officeDocument/2006/relationships/image" Target="../media/image104.emf"/><Relationship Id="rId32" Type="http://schemas.openxmlformats.org/officeDocument/2006/relationships/customXml" Target="../ink/ink501.xml"/><Relationship Id="rId37" Type="http://schemas.openxmlformats.org/officeDocument/2006/relationships/image" Target="../media/image117.emf"/><Relationship Id="rId53" Type="http://schemas.openxmlformats.org/officeDocument/2006/relationships/image" Target="../media/image125.emf"/><Relationship Id="rId58" Type="http://schemas.openxmlformats.org/officeDocument/2006/relationships/customXml" Target="../ink/ink514.xml"/><Relationship Id="rId74" Type="http://schemas.openxmlformats.org/officeDocument/2006/relationships/customXml" Target="../ink/ink522.xml"/><Relationship Id="rId79" Type="http://schemas.openxmlformats.org/officeDocument/2006/relationships/image" Target="../media/image138.emf"/><Relationship Id="rId102" Type="http://schemas.openxmlformats.org/officeDocument/2006/relationships/customXml" Target="../ink/ink536.xml"/><Relationship Id="rId5" Type="http://schemas.openxmlformats.org/officeDocument/2006/relationships/image" Target="../media/image180.emf"/><Relationship Id="rId90" Type="http://schemas.openxmlformats.org/officeDocument/2006/relationships/customXml" Target="../ink/ink530.xml"/><Relationship Id="rId95" Type="http://schemas.openxmlformats.org/officeDocument/2006/relationships/image" Target="../media/image146.emf"/><Relationship Id="rId22" Type="http://schemas.openxmlformats.org/officeDocument/2006/relationships/customXml" Target="../ink/ink496.xml"/><Relationship Id="rId27" Type="http://schemas.openxmlformats.org/officeDocument/2006/relationships/image" Target="../media/image112.emf"/><Relationship Id="rId43" Type="http://schemas.openxmlformats.org/officeDocument/2006/relationships/image" Target="../media/image120.emf"/><Relationship Id="rId48" Type="http://schemas.openxmlformats.org/officeDocument/2006/relationships/customXml" Target="../ink/ink509.xml"/><Relationship Id="rId64" Type="http://schemas.openxmlformats.org/officeDocument/2006/relationships/customXml" Target="../ink/ink517.xml"/><Relationship Id="rId69" Type="http://schemas.openxmlformats.org/officeDocument/2006/relationships/image" Target="../media/image133.emf"/><Relationship Id="rId80" Type="http://schemas.openxmlformats.org/officeDocument/2006/relationships/customXml" Target="../ink/ink525.xml"/><Relationship Id="rId85" Type="http://schemas.openxmlformats.org/officeDocument/2006/relationships/image" Target="../media/image141.emf"/><Relationship Id="rId12" Type="http://schemas.openxmlformats.org/officeDocument/2006/relationships/customXml" Target="../ink/ink491.xml"/><Relationship Id="rId17" Type="http://schemas.openxmlformats.org/officeDocument/2006/relationships/image" Target="../media/image107.emf"/><Relationship Id="rId33" Type="http://schemas.openxmlformats.org/officeDocument/2006/relationships/image" Target="../media/image115.emf"/><Relationship Id="rId38" Type="http://schemas.openxmlformats.org/officeDocument/2006/relationships/customXml" Target="../ink/ink504.xml"/><Relationship Id="rId59" Type="http://schemas.openxmlformats.org/officeDocument/2006/relationships/image" Target="../media/image128.emf"/><Relationship Id="rId103" Type="http://schemas.openxmlformats.org/officeDocument/2006/relationships/image" Target="../media/image150.emf"/><Relationship Id="rId108" Type="http://schemas.openxmlformats.org/officeDocument/2006/relationships/customXml" Target="../ink/ink539.xml"/><Relationship Id="rId54" Type="http://schemas.openxmlformats.org/officeDocument/2006/relationships/customXml" Target="../ink/ink512.xml"/><Relationship Id="rId70" Type="http://schemas.openxmlformats.org/officeDocument/2006/relationships/customXml" Target="../ink/ink520.xml"/><Relationship Id="rId75" Type="http://schemas.openxmlformats.org/officeDocument/2006/relationships/image" Target="../media/image136.emf"/><Relationship Id="rId91" Type="http://schemas.openxmlformats.org/officeDocument/2006/relationships/image" Target="../media/image144.emf"/><Relationship Id="rId96" Type="http://schemas.openxmlformats.org/officeDocument/2006/relationships/customXml" Target="../ink/ink533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88.xml"/><Relationship Id="rId15" Type="http://schemas.openxmlformats.org/officeDocument/2006/relationships/image" Target="../media/image106.emf"/><Relationship Id="rId23" Type="http://schemas.openxmlformats.org/officeDocument/2006/relationships/image" Target="../media/image110.emf"/><Relationship Id="rId28" Type="http://schemas.openxmlformats.org/officeDocument/2006/relationships/customXml" Target="../ink/ink499.xml"/><Relationship Id="rId36" Type="http://schemas.openxmlformats.org/officeDocument/2006/relationships/customXml" Target="../ink/ink503.xml"/><Relationship Id="rId49" Type="http://schemas.openxmlformats.org/officeDocument/2006/relationships/image" Target="../media/image123.emf"/><Relationship Id="rId57" Type="http://schemas.openxmlformats.org/officeDocument/2006/relationships/image" Target="../media/image127.emf"/><Relationship Id="rId106" Type="http://schemas.openxmlformats.org/officeDocument/2006/relationships/customXml" Target="../ink/ink538.xml"/><Relationship Id="rId10" Type="http://schemas.openxmlformats.org/officeDocument/2006/relationships/customXml" Target="../ink/ink490.xml"/><Relationship Id="rId31" Type="http://schemas.openxmlformats.org/officeDocument/2006/relationships/image" Target="../media/image114.emf"/><Relationship Id="rId44" Type="http://schemas.openxmlformats.org/officeDocument/2006/relationships/customXml" Target="../ink/ink507.xml"/><Relationship Id="rId52" Type="http://schemas.openxmlformats.org/officeDocument/2006/relationships/customXml" Target="../ink/ink511.xml"/><Relationship Id="rId60" Type="http://schemas.openxmlformats.org/officeDocument/2006/relationships/customXml" Target="../ink/ink515.xml"/><Relationship Id="rId65" Type="http://schemas.openxmlformats.org/officeDocument/2006/relationships/image" Target="../media/image131.emf"/><Relationship Id="rId73" Type="http://schemas.openxmlformats.org/officeDocument/2006/relationships/image" Target="../media/image135.emf"/><Relationship Id="rId78" Type="http://schemas.openxmlformats.org/officeDocument/2006/relationships/customXml" Target="../ink/ink524.xml"/><Relationship Id="rId81" Type="http://schemas.openxmlformats.org/officeDocument/2006/relationships/image" Target="../media/image139.emf"/><Relationship Id="rId86" Type="http://schemas.openxmlformats.org/officeDocument/2006/relationships/customXml" Target="../ink/ink528.xml"/><Relationship Id="rId94" Type="http://schemas.openxmlformats.org/officeDocument/2006/relationships/customXml" Target="../ink/ink532.xml"/><Relationship Id="rId99" Type="http://schemas.openxmlformats.org/officeDocument/2006/relationships/image" Target="../media/image148.emf"/><Relationship Id="rId101" Type="http://schemas.openxmlformats.org/officeDocument/2006/relationships/image" Target="../media/image149.emf"/><Relationship Id="rId4" Type="http://schemas.openxmlformats.org/officeDocument/2006/relationships/customXml" Target="../ink/ink487.xml"/><Relationship Id="rId9" Type="http://schemas.openxmlformats.org/officeDocument/2006/relationships/image" Target="../media/image103.emf"/><Relationship Id="rId13" Type="http://schemas.openxmlformats.org/officeDocument/2006/relationships/image" Target="../media/image105.emf"/><Relationship Id="rId18" Type="http://schemas.openxmlformats.org/officeDocument/2006/relationships/customXml" Target="../ink/ink494.xml"/><Relationship Id="rId39" Type="http://schemas.openxmlformats.org/officeDocument/2006/relationships/image" Target="../media/image118.emf"/><Relationship Id="rId109" Type="http://schemas.openxmlformats.org/officeDocument/2006/relationships/image" Target="../media/image159.emf"/><Relationship Id="rId34" Type="http://schemas.openxmlformats.org/officeDocument/2006/relationships/customXml" Target="../ink/ink502.xml"/><Relationship Id="rId50" Type="http://schemas.openxmlformats.org/officeDocument/2006/relationships/customXml" Target="../ink/ink510.xml"/><Relationship Id="rId55" Type="http://schemas.openxmlformats.org/officeDocument/2006/relationships/image" Target="../media/image126.emf"/><Relationship Id="rId76" Type="http://schemas.openxmlformats.org/officeDocument/2006/relationships/customXml" Target="../ink/ink523.xml"/><Relationship Id="rId97" Type="http://schemas.openxmlformats.org/officeDocument/2006/relationships/image" Target="../media/image147.emf"/><Relationship Id="rId104" Type="http://schemas.openxmlformats.org/officeDocument/2006/relationships/customXml" Target="../ink/ink537.xml"/><Relationship Id="rId7" Type="http://schemas.openxmlformats.org/officeDocument/2006/relationships/image" Target="../media/image102.emf"/><Relationship Id="rId71" Type="http://schemas.openxmlformats.org/officeDocument/2006/relationships/image" Target="../media/image134.emf"/><Relationship Id="rId92" Type="http://schemas.openxmlformats.org/officeDocument/2006/relationships/customXml" Target="../ink/ink531.xml"/><Relationship Id="rId2" Type="http://schemas.openxmlformats.org/officeDocument/2006/relationships/customXml" Target="../ink/ink486.xml"/><Relationship Id="rId29" Type="http://schemas.openxmlformats.org/officeDocument/2006/relationships/image" Target="../media/image113.emf"/><Relationship Id="rId24" Type="http://schemas.openxmlformats.org/officeDocument/2006/relationships/customXml" Target="../ink/ink497.xml"/><Relationship Id="rId40" Type="http://schemas.openxmlformats.org/officeDocument/2006/relationships/customXml" Target="../ink/ink505.xml"/><Relationship Id="rId45" Type="http://schemas.openxmlformats.org/officeDocument/2006/relationships/image" Target="../media/image121.emf"/><Relationship Id="rId66" Type="http://schemas.openxmlformats.org/officeDocument/2006/relationships/customXml" Target="../ink/ink518.xml"/><Relationship Id="rId87" Type="http://schemas.openxmlformats.org/officeDocument/2006/relationships/image" Target="../media/image142.emf"/><Relationship Id="rId61" Type="http://schemas.openxmlformats.org/officeDocument/2006/relationships/image" Target="../media/image129.emf"/><Relationship Id="rId82" Type="http://schemas.openxmlformats.org/officeDocument/2006/relationships/customXml" Target="../ink/ink526.xml"/><Relationship Id="rId19" Type="http://schemas.openxmlformats.org/officeDocument/2006/relationships/image" Target="../media/image108.emf"/><Relationship Id="rId14" Type="http://schemas.openxmlformats.org/officeDocument/2006/relationships/customXml" Target="../ink/ink492.xml"/><Relationship Id="rId30" Type="http://schemas.openxmlformats.org/officeDocument/2006/relationships/customXml" Target="../ink/ink500.xml"/><Relationship Id="rId35" Type="http://schemas.openxmlformats.org/officeDocument/2006/relationships/image" Target="../media/image116.emf"/><Relationship Id="rId56" Type="http://schemas.openxmlformats.org/officeDocument/2006/relationships/customXml" Target="../ink/ink513.xml"/><Relationship Id="rId77" Type="http://schemas.openxmlformats.org/officeDocument/2006/relationships/image" Target="../media/image137.emf"/><Relationship Id="rId100" Type="http://schemas.openxmlformats.org/officeDocument/2006/relationships/customXml" Target="../ink/ink535.xml"/><Relationship Id="rId105" Type="http://schemas.openxmlformats.org/officeDocument/2006/relationships/image" Target="../media/image157.emf"/><Relationship Id="rId8" Type="http://schemas.openxmlformats.org/officeDocument/2006/relationships/customXml" Target="../ink/ink489.xml"/><Relationship Id="rId51" Type="http://schemas.openxmlformats.org/officeDocument/2006/relationships/image" Target="../media/image124.emf"/><Relationship Id="rId72" Type="http://schemas.openxmlformats.org/officeDocument/2006/relationships/customXml" Target="../ink/ink521.xml"/><Relationship Id="rId93" Type="http://schemas.openxmlformats.org/officeDocument/2006/relationships/image" Target="../media/image145.emf"/><Relationship Id="rId98" Type="http://schemas.openxmlformats.org/officeDocument/2006/relationships/customXml" Target="../ink/ink534.xml"/><Relationship Id="rId3" Type="http://schemas.openxmlformats.org/officeDocument/2006/relationships/image" Target="../media/image100.emf"/><Relationship Id="rId25" Type="http://schemas.openxmlformats.org/officeDocument/2006/relationships/image" Target="../media/image111.emf"/><Relationship Id="rId46" Type="http://schemas.openxmlformats.org/officeDocument/2006/relationships/customXml" Target="../ink/ink508.xml"/><Relationship Id="rId67" Type="http://schemas.openxmlformats.org/officeDocument/2006/relationships/image" Target="../media/image132.emf"/><Relationship Id="rId20" Type="http://schemas.openxmlformats.org/officeDocument/2006/relationships/customXml" Target="../ink/ink495.xml"/><Relationship Id="rId41" Type="http://schemas.openxmlformats.org/officeDocument/2006/relationships/image" Target="../media/image119.emf"/><Relationship Id="rId62" Type="http://schemas.openxmlformats.org/officeDocument/2006/relationships/customXml" Target="../ink/ink516.xml"/><Relationship Id="rId83" Type="http://schemas.openxmlformats.org/officeDocument/2006/relationships/image" Target="../media/image140.emf"/><Relationship Id="rId88" Type="http://schemas.openxmlformats.org/officeDocument/2006/relationships/customXml" Target="../ink/ink529.xml"/></Relationships>
</file>

<file path=ppt/slides/_rels/slide11.xml.rels><?xml version="1.0" encoding="UTF-8" standalone="yes"?>
<Relationships xmlns="http://schemas.openxmlformats.org/package/2006/relationships"><Relationship Id="rId26" Type="http://schemas.openxmlformats.org/officeDocument/2006/relationships/customXml" Target="../ink/ink552.xml"/><Relationship Id="rId21" Type="http://schemas.openxmlformats.org/officeDocument/2006/relationships/image" Target="../media/image109.emf"/><Relationship Id="rId42" Type="http://schemas.openxmlformats.org/officeDocument/2006/relationships/customXml" Target="../ink/ink560.xml"/><Relationship Id="rId47" Type="http://schemas.openxmlformats.org/officeDocument/2006/relationships/image" Target="../media/image122.emf"/><Relationship Id="rId63" Type="http://schemas.openxmlformats.org/officeDocument/2006/relationships/image" Target="../media/image130.emf"/><Relationship Id="rId68" Type="http://schemas.openxmlformats.org/officeDocument/2006/relationships/customXml" Target="../ink/ink573.xml"/><Relationship Id="rId84" Type="http://schemas.openxmlformats.org/officeDocument/2006/relationships/customXml" Target="../ink/ink581.xml"/><Relationship Id="rId89" Type="http://schemas.openxmlformats.org/officeDocument/2006/relationships/image" Target="../media/image143.emf"/><Relationship Id="rId16" Type="http://schemas.openxmlformats.org/officeDocument/2006/relationships/customXml" Target="../ink/ink547.xml"/><Relationship Id="rId107" Type="http://schemas.openxmlformats.org/officeDocument/2006/relationships/image" Target="../media/image158.emf"/><Relationship Id="rId11" Type="http://schemas.openxmlformats.org/officeDocument/2006/relationships/image" Target="../media/image104.emf"/><Relationship Id="rId32" Type="http://schemas.openxmlformats.org/officeDocument/2006/relationships/customXml" Target="../ink/ink555.xml"/><Relationship Id="rId37" Type="http://schemas.openxmlformats.org/officeDocument/2006/relationships/image" Target="../media/image117.emf"/><Relationship Id="rId53" Type="http://schemas.openxmlformats.org/officeDocument/2006/relationships/image" Target="../media/image125.emf"/><Relationship Id="rId58" Type="http://schemas.openxmlformats.org/officeDocument/2006/relationships/customXml" Target="../ink/ink568.xml"/><Relationship Id="rId74" Type="http://schemas.openxmlformats.org/officeDocument/2006/relationships/customXml" Target="../ink/ink576.xml"/><Relationship Id="rId79" Type="http://schemas.openxmlformats.org/officeDocument/2006/relationships/image" Target="../media/image138.emf"/><Relationship Id="rId102" Type="http://schemas.openxmlformats.org/officeDocument/2006/relationships/customXml" Target="../ink/ink590.xml"/><Relationship Id="rId5" Type="http://schemas.openxmlformats.org/officeDocument/2006/relationships/image" Target="../media/image180.emf"/><Relationship Id="rId90" Type="http://schemas.openxmlformats.org/officeDocument/2006/relationships/customXml" Target="../ink/ink584.xml"/><Relationship Id="rId95" Type="http://schemas.openxmlformats.org/officeDocument/2006/relationships/image" Target="../media/image146.emf"/><Relationship Id="rId22" Type="http://schemas.openxmlformats.org/officeDocument/2006/relationships/customXml" Target="../ink/ink550.xml"/><Relationship Id="rId27" Type="http://schemas.openxmlformats.org/officeDocument/2006/relationships/image" Target="../media/image112.emf"/><Relationship Id="rId43" Type="http://schemas.openxmlformats.org/officeDocument/2006/relationships/image" Target="../media/image120.emf"/><Relationship Id="rId48" Type="http://schemas.openxmlformats.org/officeDocument/2006/relationships/customXml" Target="../ink/ink563.xml"/><Relationship Id="rId64" Type="http://schemas.openxmlformats.org/officeDocument/2006/relationships/customXml" Target="../ink/ink571.xml"/><Relationship Id="rId69" Type="http://schemas.openxmlformats.org/officeDocument/2006/relationships/image" Target="../media/image133.emf"/><Relationship Id="rId80" Type="http://schemas.openxmlformats.org/officeDocument/2006/relationships/customXml" Target="../ink/ink579.xml"/><Relationship Id="rId85" Type="http://schemas.openxmlformats.org/officeDocument/2006/relationships/image" Target="../media/image141.emf"/><Relationship Id="rId12" Type="http://schemas.openxmlformats.org/officeDocument/2006/relationships/customXml" Target="../ink/ink545.xml"/><Relationship Id="rId17" Type="http://schemas.openxmlformats.org/officeDocument/2006/relationships/image" Target="../media/image107.emf"/><Relationship Id="rId33" Type="http://schemas.openxmlformats.org/officeDocument/2006/relationships/image" Target="../media/image115.emf"/><Relationship Id="rId38" Type="http://schemas.openxmlformats.org/officeDocument/2006/relationships/customXml" Target="../ink/ink558.xml"/><Relationship Id="rId59" Type="http://schemas.openxmlformats.org/officeDocument/2006/relationships/image" Target="../media/image128.emf"/><Relationship Id="rId103" Type="http://schemas.openxmlformats.org/officeDocument/2006/relationships/image" Target="../media/image150.emf"/><Relationship Id="rId108" Type="http://schemas.openxmlformats.org/officeDocument/2006/relationships/customXml" Target="../ink/ink593.xml"/><Relationship Id="rId54" Type="http://schemas.openxmlformats.org/officeDocument/2006/relationships/customXml" Target="../ink/ink566.xml"/><Relationship Id="rId70" Type="http://schemas.openxmlformats.org/officeDocument/2006/relationships/customXml" Target="../ink/ink574.xml"/><Relationship Id="rId75" Type="http://schemas.openxmlformats.org/officeDocument/2006/relationships/image" Target="../media/image136.emf"/><Relationship Id="rId91" Type="http://schemas.openxmlformats.org/officeDocument/2006/relationships/image" Target="../media/image144.emf"/><Relationship Id="rId96" Type="http://schemas.openxmlformats.org/officeDocument/2006/relationships/customXml" Target="../ink/ink587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542.xml"/><Relationship Id="rId15" Type="http://schemas.openxmlformats.org/officeDocument/2006/relationships/image" Target="../media/image106.emf"/><Relationship Id="rId23" Type="http://schemas.openxmlformats.org/officeDocument/2006/relationships/image" Target="../media/image110.emf"/><Relationship Id="rId28" Type="http://schemas.openxmlformats.org/officeDocument/2006/relationships/customXml" Target="../ink/ink553.xml"/><Relationship Id="rId36" Type="http://schemas.openxmlformats.org/officeDocument/2006/relationships/customXml" Target="../ink/ink557.xml"/><Relationship Id="rId49" Type="http://schemas.openxmlformats.org/officeDocument/2006/relationships/image" Target="../media/image123.emf"/><Relationship Id="rId57" Type="http://schemas.openxmlformats.org/officeDocument/2006/relationships/image" Target="../media/image127.emf"/><Relationship Id="rId106" Type="http://schemas.openxmlformats.org/officeDocument/2006/relationships/customXml" Target="../ink/ink592.xml"/><Relationship Id="rId10" Type="http://schemas.openxmlformats.org/officeDocument/2006/relationships/customXml" Target="../ink/ink544.xml"/><Relationship Id="rId31" Type="http://schemas.openxmlformats.org/officeDocument/2006/relationships/image" Target="../media/image114.emf"/><Relationship Id="rId44" Type="http://schemas.openxmlformats.org/officeDocument/2006/relationships/customXml" Target="../ink/ink561.xml"/><Relationship Id="rId52" Type="http://schemas.openxmlformats.org/officeDocument/2006/relationships/customXml" Target="../ink/ink565.xml"/><Relationship Id="rId60" Type="http://schemas.openxmlformats.org/officeDocument/2006/relationships/customXml" Target="../ink/ink569.xml"/><Relationship Id="rId65" Type="http://schemas.openxmlformats.org/officeDocument/2006/relationships/image" Target="../media/image131.emf"/><Relationship Id="rId73" Type="http://schemas.openxmlformats.org/officeDocument/2006/relationships/image" Target="../media/image135.emf"/><Relationship Id="rId78" Type="http://schemas.openxmlformats.org/officeDocument/2006/relationships/customXml" Target="../ink/ink578.xml"/><Relationship Id="rId81" Type="http://schemas.openxmlformats.org/officeDocument/2006/relationships/image" Target="../media/image139.emf"/><Relationship Id="rId86" Type="http://schemas.openxmlformats.org/officeDocument/2006/relationships/customXml" Target="../ink/ink582.xml"/><Relationship Id="rId94" Type="http://schemas.openxmlformats.org/officeDocument/2006/relationships/customXml" Target="../ink/ink586.xml"/><Relationship Id="rId99" Type="http://schemas.openxmlformats.org/officeDocument/2006/relationships/image" Target="../media/image148.emf"/><Relationship Id="rId101" Type="http://schemas.openxmlformats.org/officeDocument/2006/relationships/image" Target="../media/image149.emf"/><Relationship Id="rId4" Type="http://schemas.openxmlformats.org/officeDocument/2006/relationships/customXml" Target="../ink/ink541.xml"/><Relationship Id="rId9" Type="http://schemas.openxmlformats.org/officeDocument/2006/relationships/image" Target="../media/image103.emf"/><Relationship Id="rId13" Type="http://schemas.openxmlformats.org/officeDocument/2006/relationships/image" Target="../media/image105.emf"/><Relationship Id="rId18" Type="http://schemas.openxmlformats.org/officeDocument/2006/relationships/customXml" Target="../ink/ink548.xml"/><Relationship Id="rId39" Type="http://schemas.openxmlformats.org/officeDocument/2006/relationships/image" Target="../media/image118.emf"/><Relationship Id="rId109" Type="http://schemas.openxmlformats.org/officeDocument/2006/relationships/image" Target="../media/image159.emf"/><Relationship Id="rId34" Type="http://schemas.openxmlformats.org/officeDocument/2006/relationships/customXml" Target="../ink/ink556.xml"/><Relationship Id="rId50" Type="http://schemas.openxmlformats.org/officeDocument/2006/relationships/customXml" Target="../ink/ink564.xml"/><Relationship Id="rId55" Type="http://schemas.openxmlformats.org/officeDocument/2006/relationships/image" Target="../media/image126.emf"/><Relationship Id="rId76" Type="http://schemas.openxmlformats.org/officeDocument/2006/relationships/customXml" Target="../ink/ink577.xml"/><Relationship Id="rId97" Type="http://schemas.openxmlformats.org/officeDocument/2006/relationships/image" Target="../media/image147.emf"/><Relationship Id="rId104" Type="http://schemas.openxmlformats.org/officeDocument/2006/relationships/customXml" Target="../ink/ink591.xml"/><Relationship Id="rId7" Type="http://schemas.openxmlformats.org/officeDocument/2006/relationships/image" Target="../media/image102.emf"/><Relationship Id="rId71" Type="http://schemas.openxmlformats.org/officeDocument/2006/relationships/image" Target="../media/image134.emf"/><Relationship Id="rId92" Type="http://schemas.openxmlformats.org/officeDocument/2006/relationships/customXml" Target="../ink/ink585.xml"/><Relationship Id="rId2" Type="http://schemas.openxmlformats.org/officeDocument/2006/relationships/customXml" Target="../ink/ink540.xml"/><Relationship Id="rId29" Type="http://schemas.openxmlformats.org/officeDocument/2006/relationships/image" Target="../media/image113.emf"/><Relationship Id="rId24" Type="http://schemas.openxmlformats.org/officeDocument/2006/relationships/customXml" Target="../ink/ink551.xml"/><Relationship Id="rId40" Type="http://schemas.openxmlformats.org/officeDocument/2006/relationships/customXml" Target="../ink/ink559.xml"/><Relationship Id="rId45" Type="http://schemas.openxmlformats.org/officeDocument/2006/relationships/image" Target="../media/image121.emf"/><Relationship Id="rId66" Type="http://schemas.openxmlformats.org/officeDocument/2006/relationships/customXml" Target="../ink/ink572.xml"/><Relationship Id="rId87" Type="http://schemas.openxmlformats.org/officeDocument/2006/relationships/image" Target="../media/image142.emf"/><Relationship Id="rId61" Type="http://schemas.openxmlformats.org/officeDocument/2006/relationships/image" Target="../media/image129.emf"/><Relationship Id="rId82" Type="http://schemas.openxmlformats.org/officeDocument/2006/relationships/customXml" Target="../ink/ink580.xml"/><Relationship Id="rId19" Type="http://schemas.openxmlformats.org/officeDocument/2006/relationships/image" Target="../media/image108.emf"/><Relationship Id="rId14" Type="http://schemas.openxmlformats.org/officeDocument/2006/relationships/customXml" Target="../ink/ink546.xml"/><Relationship Id="rId30" Type="http://schemas.openxmlformats.org/officeDocument/2006/relationships/customXml" Target="../ink/ink554.xml"/><Relationship Id="rId35" Type="http://schemas.openxmlformats.org/officeDocument/2006/relationships/image" Target="../media/image116.emf"/><Relationship Id="rId56" Type="http://schemas.openxmlformats.org/officeDocument/2006/relationships/customXml" Target="../ink/ink567.xml"/><Relationship Id="rId77" Type="http://schemas.openxmlformats.org/officeDocument/2006/relationships/image" Target="../media/image137.emf"/><Relationship Id="rId100" Type="http://schemas.openxmlformats.org/officeDocument/2006/relationships/customXml" Target="../ink/ink589.xml"/><Relationship Id="rId105" Type="http://schemas.openxmlformats.org/officeDocument/2006/relationships/image" Target="../media/image157.emf"/><Relationship Id="rId8" Type="http://schemas.openxmlformats.org/officeDocument/2006/relationships/customXml" Target="../ink/ink543.xml"/><Relationship Id="rId51" Type="http://schemas.openxmlformats.org/officeDocument/2006/relationships/image" Target="../media/image124.emf"/><Relationship Id="rId72" Type="http://schemas.openxmlformats.org/officeDocument/2006/relationships/customXml" Target="../ink/ink575.xml"/><Relationship Id="rId93" Type="http://schemas.openxmlformats.org/officeDocument/2006/relationships/image" Target="../media/image145.emf"/><Relationship Id="rId98" Type="http://schemas.openxmlformats.org/officeDocument/2006/relationships/customXml" Target="../ink/ink588.xml"/><Relationship Id="rId3" Type="http://schemas.openxmlformats.org/officeDocument/2006/relationships/image" Target="../media/image100.emf"/><Relationship Id="rId25" Type="http://schemas.openxmlformats.org/officeDocument/2006/relationships/image" Target="../media/image111.emf"/><Relationship Id="rId46" Type="http://schemas.openxmlformats.org/officeDocument/2006/relationships/customXml" Target="../ink/ink562.xml"/><Relationship Id="rId67" Type="http://schemas.openxmlformats.org/officeDocument/2006/relationships/image" Target="../media/image132.emf"/><Relationship Id="rId20" Type="http://schemas.openxmlformats.org/officeDocument/2006/relationships/customXml" Target="../ink/ink549.xml"/><Relationship Id="rId41" Type="http://schemas.openxmlformats.org/officeDocument/2006/relationships/image" Target="../media/image119.emf"/><Relationship Id="rId62" Type="http://schemas.openxmlformats.org/officeDocument/2006/relationships/customXml" Target="../ink/ink570.xml"/><Relationship Id="rId83" Type="http://schemas.openxmlformats.org/officeDocument/2006/relationships/image" Target="../media/image140.emf"/><Relationship Id="rId88" Type="http://schemas.openxmlformats.org/officeDocument/2006/relationships/customXml" Target="../ink/ink583.xml"/></Relationships>
</file>

<file path=ppt/slides/_rels/slide12.xml.rels><?xml version="1.0" encoding="UTF-8" standalone="yes"?>
<Relationships xmlns="http://schemas.openxmlformats.org/package/2006/relationships"><Relationship Id="rId26" Type="http://schemas.openxmlformats.org/officeDocument/2006/relationships/customXml" Target="../ink/ink606.xml"/><Relationship Id="rId21" Type="http://schemas.openxmlformats.org/officeDocument/2006/relationships/image" Target="../media/image109.emf"/><Relationship Id="rId42" Type="http://schemas.openxmlformats.org/officeDocument/2006/relationships/customXml" Target="../ink/ink614.xml"/><Relationship Id="rId47" Type="http://schemas.openxmlformats.org/officeDocument/2006/relationships/image" Target="../media/image122.emf"/><Relationship Id="rId63" Type="http://schemas.openxmlformats.org/officeDocument/2006/relationships/image" Target="../media/image130.emf"/><Relationship Id="rId68" Type="http://schemas.openxmlformats.org/officeDocument/2006/relationships/customXml" Target="../ink/ink627.xml"/><Relationship Id="rId84" Type="http://schemas.openxmlformats.org/officeDocument/2006/relationships/customXml" Target="../ink/ink635.xml"/><Relationship Id="rId89" Type="http://schemas.openxmlformats.org/officeDocument/2006/relationships/image" Target="../media/image143.emf"/><Relationship Id="rId16" Type="http://schemas.openxmlformats.org/officeDocument/2006/relationships/customXml" Target="../ink/ink601.xml"/><Relationship Id="rId107" Type="http://schemas.openxmlformats.org/officeDocument/2006/relationships/image" Target="../media/image158.emf"/><Relationship Id="rId11" Type="http://schemas.openxmlformats.org/officeDocument/2006/relationships/image" Target="../media/image104.emf"/><Relationship Id="rId32" Type="http://schemas.openxmlformats.org/officeDocument/2006/relationships/customXml" Target="../ink/ink609.xml"/><Relationship Id="rId37" Type="http://schemas.openxmlformats.org/officeDocument/2006/relationships/image" Target="../media/image117.emf"/><Relationship Id="rId53" Type="http://schemas.openxmlformats.org/officeDocument/2006/relationships/image" Target="../media/image125.emf"/><Relationship Id="rId58" Type="http://schemas.openxmlformats.org/officeDocument/2006/relationships/customXml" Target="../ink/ink622.xml"/><Relationship Id="rId74" Type="http://schemas.openxmlformats.org/officeDocument/2006/relationships/customXml" Target="../ink/ink630.xml"/><Relationship Id="rId79" Type="http://schemas.openxmlformats.org/officeDocument/2006/relationships/image" Target="../media/image138.emf"/><Relationship Id="rId102" Type="http://schemas.openxmlformats.org/officeDocument/2006/relationships/customXml" Target="../ink/ink644.xml"/><Relationship Id="rId5" Type="http://schemas.openxmlformats.org/officeDocument/2006/relationships/image" Target="../media/image180.emf"/><Relationship Id="rId90" Type="http://schemas.openxmlformats.org/officeDocument/2006/relationships/customXml" Target="../ink/ink638.xml"/><Relationship Id="rId95" Type="http://schemas.openxmlformats.org/officeDocument/2006/relationships/image" Target="../media/image146.emf"/><Relationship Id="rId22" Type="http://schemas.openxmlformats.org/officeDocument/2006/relationships/customXml" Target="../ink/ink604.xml"/><Relationship Id="rId27" Type="http://schemas.openxmlformats.org/officeDocument/2006/relationships/image" Target="../media/image112.emf"/><Relationship Id="rId43" Type="http://schemas.openxmlformats.org/officeDocument/2006/relationships/image" Target="../media/image120.emf"/><Relationship Id="rId48" Type="http://schemas.openxmlformats.org/officeDocument/2006/relationships/customXml" Target="../ink/ink617.xml"/><Relationship Id="rId64" Type="http://schemas.openxmlformats.org/officeDocument/2006/relationships/customXml" Target="../ink/ink625.xml"/><Relationship Id="rId69" Type="http://schemas.openxmlformats.org/officeDocument/2006/relationships/image" Target="../media/image133.emf"/><Relationship Id="rId80" Type="http://schemas.openxmlformats.org/officeDocument/2006/relationships/customXml" Target="../ink/ink633.xml"/><Relationship Id="rId85" Type="http://schemas.openxmlformats.org/officeDocument/2006/relationships/image" Target="../media/image141.emf"/><Relationship Id="rId12" Type="http://schemas.openxmlformats.org/officeDocument/2006/relationships/customXml" Target="../ink/ink599.xml"/><Relationship Id="rId17" Type="http://schemas.openxmlformats.org/officeDocument/2006/relationships/image" Target="../media/image107.emf"/><Relationship Id="rId33" Type="http://schemas.openxmlformats.org/officeDocument/2006/relationships/image" Target="../media/image115.emf"/><Relationship Id="rId38" Type="http://schemas.openxmlformats.org/officeDocument/2006/relationships/customXml" Target="../ink/ink612.xml"/><Relationship Id="rId59" Type="http://schemas.openxmlformats.org/officeDocument/2006/relationships/image" Target="../media/image128.emf"/><Relationship Id="rId103" Type="http://schemas.openxmlformats.org/officeDocument/2006/relationships/image" Target="../media/image150.emf"/><Relationship Id="rId108" Type="http://schemas.openxmlformats.org/officeDocument/2006/relationships/customXml" Target="../ink/ink647.xml"/><Relationship Id="rId54" Type="http://schemas.openxmlformats.org/officeDocument/2006/relationships/customXml" Target="../ink/ink620.xml"/><Relationship Id="rId70" Type="http://schemas.openxmlformats.org/officeDocument/2006/relationships/customXml" Target="../ink/ink628.xml"/><Relationship Id="rId75" Type="http://schemas.openxmlformats.org/officeDocument/2006/relationships/image" Target="../media/image136.emf"/><Relationship Id="rId91" Type="http://schemas.openxmlformats.org/officeDocument/2006/relationships/image" Target="../media/image144.emf"/><Relationship Id="rId96" Type="http://schemas.openxmlformats.org/officeDocument/2006/relationships/customXml" Target="../ink/ink641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596.xml"/><Relationship Id="rId15" Type="http://schemas.openxmlformats.org/officeDocument/2006/relationships/image" Target="../media/image106.emf"/><Relationship Id="rId23" Type="http://schemas.openxmlformats.org/officeDocument/2006/relationships/image" Target="../media/image110.emf"/><Relationship Id="rId28" Type="http://schemas.openxmlformats.org/officeDocument/2006/relationships/customXml" Target="../ink/ink607.xml"/><Relationship Id="rId36" Type="http://schemas.openxmlformats.org/officeDocument/2006/relationships/customXml" Target="../ink/ink611.xml"/><Relationship Id="rId49" Type="http://schemas.openxmlformats.org/officeDocument/2006/relationships/image" Target="../media/image123.emf"/><Relationship Id="rId57" Type="http://schemas.openxmlformats.org/officeDocument/2006/relationships/image" Target="../media/image127.emf"/><Relationship Id="rId106" Type="http://schemas.openxmlformats.org/officeDocument/2006/relationships/customXml" Target="../ink/ink646.xml"/><Relationship Id="rId10" Type="http://schemas.openxmlformats.org/officeDocument/2006/relationships/customXml" Target="../ink/ink598.xml"/><Relationship Id="rId31" Type="http://schemas.openxmlformats.org/officeDocument/2006/relationships/image" Target="../media/image114.emf"/><Relationship Id="rId44" Type="http://schemas.openxmlformats.org/officeDocument/2006/relationships/customXml" Target="../ink/ink615.xml"/><Relationship Id="rId52" Type="http://schemas.openxmlformats.org/officeDocument/2006/relationships/customXml" Target="../ink/ink619.xml"/><Relationship Id="rId60" Type="http://schemas.openxmlformats.org/officeDocument/2006/relationships/customXml" Target="../ink/ink623.xml"/><Relationship Id="rId65" Type="http://schemas.openxmlformats.org/officeDocument/2006/relationships/image" Target="../media/image131.emf"/><Relationship Id="rId73" Type="http://schemas.openxmlformats.org/officeDocument/2006/relationships/image" Target="../media/image135.emf"/><Relationship Id="rId78" Type="http://schemas.openxmlformats.org/officeDocument/2006/relationships/customXml" Target="../ink/ink632.xml"/><Relationship Id="rId81" Type="http://schemas.openxmlformats.org/officeDocument/2006/relationships/image" Target="../media/image139.emf"/><Relationship Id="rId86" Type="http://schemas.openxmlformats.org/officeDocument/2006/relationships/customXml" Target="../ink/ink636.xml"/><Relationship Id="rId94" Type="http://schemas.openxmlformats.org/officeDocument/2006/relationships/customXml" Target="../ink/ink640.xml"/><Relationship Id="rId99" Type="http://schemas.openxmlformats.org/officeDocument/2006/relationships/image" Target="../media/image148.emf"/><Relationship Id="rId101" Type="http://schemas.openxmlformats.org/officeDocument/2006/relationships/image" Target="../media/image149.emf"/><Relationship Id="rId4" Type="http://schemas.openxmlformats.org/officeDocument/2006/relationships/customXml" Target="../ink/ink595.xml"/><Relationship Id="rId9" Type="http://schemas.openxmlformats.org/officeDocument/2006/relationships/image" Target="../media/image103.emf"/><Relationship Id="rId13" Type="http://schemas.openxmlformats.org/officeDocument/2006/relationships/image" Target="../media/image105.emf"/><Relationship Id="rId18" Type="http://schemas.openxmlformats.org/officeDocument/2006/relationships/customXml" Target="../ink/ink602.xml"/><Relationship Id="rId39" Type="http://schemas.openxmlformats.org/officeDocument/2006/relationships/image" Target="../media/image118.emf"/><Relationship Id="rId109" Type="http://schemas.openxmlformats.org/officeDocument/2006/relationships/image" Target="../media/image159.emf"/><Relationship Id="rId34" Type="http://schemas.openxmlformats.org/officeDocument/2006/relationships/customXml" Target="../ink/ink610.xml"/><Relationship Id="rId50" Type="http://schemas.openxmlformats.org/officeDocument/2006/relationships/customXml" Target="../ink/ink618.xml"/><Relationship Id="rId55" Type="http://schemas.openxmlformats.org/officeDocument/2006/relationships/image" Target="../media/image126.emf"/><Relationship Id="rId76" Type="http://schemas.openxmlformats.org/officeDocument/2006/relationships/customXml" Target="../ink/ink631.xml"/><Relationship Id="rId97" Type="http://schemas.openxmlformats.org/officeDocument/2006/relationships/image" Target="../media/image147.emf"/><Relationship Id="rId104" Type="http://schemas.openxmlformats.org/officeDocument/2006/relationships/customXml" Target="../ink/ink645.xml"/><Relationship Id="rId7" Type="http://schemas.openxmlformats.org/officeDocument/2006/relationships/image" Target="../media/image102.emf"/><Relationship Id="rId71" Type="http://schemas.openxmlformats.org/officeDocument/2006/relationships/image" Target="../media/image134.emf"/><Relationship Id="rId92" Type="http://schemas.openxmlformats.org/officeDocument/2006/relationships/customXml" Target="../ink/ink639.xml"/><Relationship Id="rId2" Type="http://schemas.openxmlformats.org/officeDocument/2006/relationships/customXml" Target="../ink/ink594.xml"/><Relationship Id="rId29" Type="http://schemas.openxmlformats.org/officeDocument/2006/relationships/image" Target="../media/image113.emf"/><Relationship Id="rId24" Type="http://schemas.openxmlformats.org/officeDocument/2006/relationships/customXml" Target="../ink/ink605.xml"/><Relationship Id="rId40" Type="http://schemas.openxmlformats.org/officeDocument/2006/relationships/customXml" Target="../ink/ink613.xml"/><Relationship Id="rId45" Type="http://schemas.openxmlformats.org/officeDocument/2006/relationships/image" Target="../media/image121.emf"/><Relationship Id="rId66" Type="http://schemas.openxmlformats.org/officeDocument/2006/relationships/customXml" Target="../ink/ink626.xml"/><Relationship Id="rId87" Type="http://schemas.openxmlformats.org/officeDocument/2006/relationships/image" Target="../media/image142.emf"/><Relationship Id="rId61" Type="http://schemas.openxmlformats.org/officeDocument/2006/relationships/image" Target="../media/image129.emf"/><Relationship Id="rId82" Type="http://schemas.openxmlformats.org/officeDocument/2006/relationships/customXml" Target="../ink/ink634.xml"/><Relationship Id="rId19" Type="http://schemas.openxmlformats.org/officeDocument/2006/relationships/image" Target="../media/image108.emf"/><Relationship Id="rId14" Type="http://schemas.openxmlformats.org/officeDocument/2006/relationships/customXml" Target="../ink/ink600.xml"/><Relationship Id="rId30" Type="http://schemas.openxmlformats.org/officeDocument/2006/relationships/customXml" Target="../ink/ink608.xml"/><Relationship Id="rId35" Type="http://schemas.openxmlformats.org/officeDocument/2006/relationships/image" Target="../media/image116.emf"/><Relationship Id="rId56" Type="http://schemas.openxmlformats.org/officeDocument/2006/relationships/customXml" Target="../ink/ink621.xml"/><Relationship Id="rId77" Type="http://schemas.openxmlformats.org/officeDocument/2006/relationships/image" Target="../media/image137.emf"/><Relationship Id="rId100" Type="http://schemas.openxmlformats.org/officeDocument/2006/relationships/customXml" Target="../ink/ink643.xml"/><Relationship Id="rId105" Type="http://schemas.openxmlformats.org/officeDocument/2006/relationships/image" Target="../media/image157.emf"/><Relationship Id="rId8" Type="http://schemas.openxmlformats.org/officeDocument/2006/relationships/customXml" Target="../ink/ink597.xml"/><Relationship Id="rId51" Type="http://schemas.openxmlformats.org/officeDocument/2006/relationships/image" Target="../media/image124.emf"/><Relationship Id="rId72" Type="http://schemas.openxmlformats.org/officeDocument/2006/relationships/customXml" Target="../ink/ink629.xml"/><Relationship Id="rId93" Type="http://schemas.openxmlformats.org/officeDocument/2006/relationships/image" Target="../media/image145.emf"/><Relationship Id="rId98" Type="http://schemas.openxmlformats.org/officeDocument/2006/relationships/customXml" Target="../ink/ink642.xml"/><Relationship Id="rId3" Type="http://schemas.openxmlformats.org/officeDocument/2006/relationships/image" Target="../media/image100.emf"/><Relationship Id="rId25" Type="http://schemas.openxmlformats.org/officeDocument/2006/relationships/image" Target="../media/image111.emf"/><Relationship Id="rId46" Type="http://schemas.openxmlformats.org/officeDocument/2006/relationships/customXml" Target="../ink/ink616.xml"/><Relationship Id="rId67" Type="http://schemas.openxmlformats.org/officeDocument/2006/relationships/image" Target="../media/image132.emf"/><Relationship Id="rId20" Type="http://schemas.openxmlformats.org/officeDocument/2006/relationships/customXml" Target="../ink/ink603.xml"/><Relationship Id="rId41" Type="http://schemas.openxmlformats.org/officeDocument/2006/relationships/image" Target="../media/image119.emf"/><Relationship Id="rId62" Type="http://schemas.openxmlformats.org/officeDocument/2006/relationships/customXml" Target="../ink/ink624.xml"/><Relationship Id="rId83" Type="http://schemas.openxmlformats.org/officeDocument/2006/relationships/image" Target="../media/image140.emf"/><Relationship Id="rId88" Type="http://schemas.openxmlformats.org/officeDocument/2006/relationships/customXml" Target="../ink/ink637.xml"/></Relationships>
</file>

<file path=ppt/slides/_rels/slide13.xml.rels><?xml version="1.0" encoding="UTF-8" standalone="yes"?>
<Relationships xmlns="http://schemas.openxmlformats.org/package/2006/relationships"><Relationship Id="rId26" Type="http://schemas.openxmlformats.org/officeDocument/2006/relationships/customXml" Target="../ink/ink660.xml"/><Relationship Id="rId21" Type="http://schemas.openxmlformats.org/officeDocument/2006/relationships/image" Target="../media/image109.emf"/><Relationship Id="rId42" Type="http://schemas.openxmlformats.org/officeDocument/2006/relationships/customXml" Target="../ink/ink668.xml"/><Relationship Id="rId47" Type="http://schemas.openxmlformats.org/officeDocument/2006/relationships/image" Target="../media/image122.emf"/><Relationship Id="rId63" Type="http://schemas.openxmlformats.org/officeDocument/2006/relationships/image" Target="../media/image130.emf"/><Relationship Id="rId68" Type="http://schemas.openxmlformats.org/officeDocument/2006/relationships/customXml" Target="../ink/ink681.xml"/><Relationship Id="rId84" Type="http://schemas.openxmlformats.org/officeDocument/2006/relationships/customXml" Target="../ink/ink689.xml"/><Relationship Id="rId89" Type="http://schemas.openxmlformats.org/officeDocument/2006/relationships/image" Target="../media/image143.emf"/><Relationship Id="rId16" Type="http://schemas.openxmlformats.org/officeDocument/2006/relationships/customXml" Target="../ink/ink655.xml"/><Relationship Id="rId107" Type="http://schemas.openxmlformats.org/officeDocument/2006/relationships/image" Target="../media/image158.emf"/><Relationship Id="rId11" Type="http://schemas.openxmlformats.org/officeDocument/2006/relationships/image" Target="../media/image104.emf"/><Relationship Id="rId32" Type="http://schemas.openxmlformats.org/officeDocument/2006/relationships/customXml" Target="../ink/ink663.xml"/><Relationship Id="rId37" Type="http://schemas.openxmlformats.org/officeDocument/2006/relationships/image" Target="../media/image117.emf"/><Relationship Id="rId53" Type="http://schemas.openxmlformats.org/officeDocument/2006/relationships/image" Target="../media/image125.emf"/><Relationship Id="rId58" Type="http://schemas.openxmlformats.org/officeDocument/2006/relationships/customXml" Target="../ink/ink676.xml"/><Relationship Id="rId74" Type="http://schemas.openxmlformats.org/officeDocument/2006/relationships/customXml" Target="../ink/ink684.xml"/><Relationship Id="rId79" Type="http://schemas.openxmlformats.org/officeDocument/2006/relationships/image" Target="../media/image138.emf"/><Relationship Id="rId102" Type="http://schemas.openxmlformats.org/officeDocument/2006/relationships/customXml" Target="../ink/ink698.xml"/><Relationship Id="rId5" Type="http://schemas.openxmlformats.org/officeDocument/2006/relationships/image" Target="../media/image180.emf"/><Relationship Id="rId90" Type="http://schemas.openxmlformats.org/officeDocument/2006/relationships/customXml" Target="../ink/ink692.xml"/><Relationship Id="rId95" Type="http://schemas.openxmlformats.org/officeDocument/2006/relationships/image" Target="../media/image146.emf"/><Relationship Id="rId22" Type="http://schemas.openxmlformats.org/officeDocument/2006/relationships/customXml" Target="../ink/ink658.xml"/><Relationship Id="rId27" Type="http://schemas.openxmlformats.org/officeDocument/2006/relationships/image" Target="../media/image112.emf"/><Relationship Id="rId43" Type="http://schemas.openxmlformats.org/officeDocument/2006/relationships/image" Target="../media/image120.emf"/><Relationship Id="rId48" Type="http://schemas.openxmlformats.org/officeDocument/2006/relationships/customXml" Target="../ink/ink671.xml"/><Relationship Id="rId64" Type="http://schemas.openxmlformats.org/officeDocument/2006/relationships/customXml" Target="../ink/ink679.xml"/><Relationship Id="rId69" Type="http://schemas.openxmlformats.org/officeDocument/2006/relationships/image" Target="../media/image133.emf"/><Relationship Id="rId80" Type="http://schemas.openxmlformats.org/officeDocument/2006/relationships/customXml" Target="../ink/ink687.xml"/><Relationship Id="rId85" Type="http://schemas.openxmlformats.org/officeDocument/2006/relationships/image" Target="../media/image141.emf"/><Relationship Id="rId12" Type="http://schemas.openxmlformats.org/officeDocument/2006/relationships/customXml" Target="../ink/ink653.xml"/><Relationship Id="rId17" Type="http://schemas.openxmlformats.org/officeDocument/2006/relationships/image" Target="../media/image107.emf"/><Relationship Id="rId33" Type="http://schemas.openxmlformats.org/officeDocument/2006/relationships/image" Target="../media/image115.emf"/><Relationship Id="rId38" Type="http://schemas.openxmlformats.org/officeDocument/2006/relationships/customXml" Target="../ink/ink666.xml"/><Relationship Id="rId59" Type="http://schemas.openxmlformats.org/officeDocument/2006/relationships/image" Target="../media/image128.emf"/><Relationship Id="rId103" Type="http://schemas.openxmlformats.org/officeDocument/2006/relationships/image" Target="../media/image150.emf"/><Relationship Id="rId108" Type="http://schemas.openxmlformats.org/officeDocument/2006/relationships/customXml" Target="../ink/ink701.xml"/><Relationship Id="rId54" Type="http://schemas.openxmlformats.org/officeDocument/2006/relationships/customXml" Target="../ink/ink674.xml"/><Relationship Id="rId70" Type="http://schemas.openxmlformats.org/officeDocument/2006/relationships/customXml" Target="../ink/ink682.xml"/><Relationship Id="rId75" Type="http://schemas.openxmlformats.org/officeDocument/2006/relationships/image" Target="../media/image136.emf"/><Relationship Id="rId91" Type="http://schemas.openxmlformats.org/officeDocument/2006/relationships/image" Target="../media/image144.emf"/><Relationship Id="rId96" Type="http://schemas.openxmlformats.org/officeDocument/2006/relationships/customXml" Target="../ink/ink695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650.xml"/><Relationship Id="rId15" Type="http://schemas.openxmlformats.org/officeDocument/2006/relationships/image" Target="../media/image106.emf"/><Relationship Id="rId23" Type="http://schemas.openxmlformats.org/officeDocument/2006/relationships/image" Target="../media/image110.emf"/><Relationship Id="rId28" Type="http://schemas.openxmlformats.org/officeDocument/2006/relationships/customXml" Target="../ink/ink661.xml"/><Relationship Id="rId36" Type="http://schemas.openxmlformats.org/officeDocument/2006/relationships/customXml" Target="../ink/ink665.xml"/><Relationship Id="rId49" Type="http://schemas.openxmlformats.org/officeDocument/2006/relationships/image" Target="../media/image123.emf"/><Relationship Id="rId57" Type="http://schemas.openxmlformats.org/officeDocument/2006/relationships/image" Target="../media/image127.emf"/><Relationship Id="rId106" Type="http://schemas.openxmlformats.org/officeDocument/2006/relationships/customXml" Target="../ink/ink700.xml"/><Relationship Id="rId10" Type="http://schemas.openxmlformats.org/officeDocument/2006/relationships/customXml" Target="../ink/ink652.xml"/><Relationship Id="rId31" Type="http://schemas.openxmlformats.org/officeDocument/2006/relationships/image" Target="../media/image114.emf"/><Relationship Id="rId44" Type="http://schemas.openxmlformats.org/officeDocument/2006/relationships/customXml" Target="../ink/ink669.xml"/><Relationship Id="rId52" Type="http://schemas.openxmlformats.org/officeDocument/2006/relationships/customXml" Target="../ink/ink673.xml"/><Relationship Id="rId60" Type="http://schemas.openxmlformats.org/officeDocument/2006/relationships/customXml" Target="../ink/ink677.xml"/><Relationship Id="rId65" Type="http://schemas.openxmlformats.org/officeDocument/2006/relationships/image" Target="../media/image131.emf"/><Relationship Id="rId73" Type="http://schemas.openxmlformats.org/officeDocument/2006/relationships/image" Target="../media/image135.emf"/><Relationship Id="rId78" Type="http://schemas.openxmlformats.org/officeDocument/2006/relationships/customXml" Target="../ink/ink686.xml"/><Relationship Id="rId81" Type="http://schemas.openxmlformats.org/officeDocument/2006/relationships/image" Target="../media/image139.emf"/><Relationship Id="rId86" Type="http://schemas.openxmlformats.org/officeDocument/2006/relationships/customXml" Target="../ink/ink690.xml"/><Relationship Id="rId94" Type="http://schemas.openxmlformats.org/officeDocument/2006/relationships/customXml" Target="../ink/ink694.xml"/><Relationship Id="rId99" Type="http://schemas.openxmlformats.org/officeDocument/2006/relationships/image" Target="../media/image148.emf"/><Relationship Id="rId101" Type="http://schemas.openxmlformats.org/officeDocument/2006/relationships/image" Target="../media/image149.emf"/><Relationship Id="rId4" Type="http://schemas.openxmlformats.org/officeDocument/2006/relationships/customXml" Target="../ink/ink649.xml"/><Relationship Id="rId9" Type="http://schemas.openxmlformats.org/officeDocument/2006/relationships/image" Target="../media/image103.emf"/><Relationship Id="rId13" Type="http://schemas.openxmlformats.org/officeDocument/2006/relationships/image" Target="../media/image105.emf"/><Relationship Id="rId18" Type="http://schemas.openxmlformats.org/officeDocument/2006/relationships/customXml" Target="../ink/ink656.xml"/><Relationship Id="rId39" Type="http://schemas.openxmlformats.org/officeDocument/2006/relationships/image" Target="../media/image118.emf"/><Relationship Id="rId109" Type="http://schemas.openxmlformats.org/officeDocument/2006/relationships/image" Target="../media/image159.emf"/><Relationship Id="rId34" Type="http://schemas.openxmlformats.org/officeDocument/2006/relationships/customXml" Target="../ink/ink664.xml"/><Relationship Id="rId50" Type="http://schemas.openxmlformats.org/officeDocument/2006/relationships/customXml" Target="../ink/ink672.xml"/><Relationship Id="rId55" Type="http://schemas.openxmlformats.org/officeDocument/2006/relationships/image" Target="../media/image126.emf"/><Relationship Id="rId76" Type="http://schemas.openxmlformats.org/officeDocument/2006/relationships/customXml" Target="../ink/ink685.xml"/><Relationship Id="rId97" Type="http://schemas.openxmlformats.org/officeDocument/2006/relationships/image" Target="../media/image147.emf"/><Relationship Id="rId104" Type="http://schemas.openxmlformats.org/officeDocument/2006/relationships/customXml" Target="../ink/ink699.xml"/><Relationship Id="rId7" Type="http://schemas.openxmlformats.org/officeDocument/2006/relationships/image" Target="../media/image102.emf"/><Relationship Id="rId71" Type="http://schemas.openxmlformats.org/officeDocument/2006/relationships/image" Target="../media/image134.emf"/><Relationship Id="rId92" Type="http://schemas.openxmlformats.org/officeDocument/2006/relationships/customXml" Target="../ink/ink693.xml"/><Relationship Id="rId2" Type="http://schemas.openxmlformats.org/officeDocument/2006/relationships/customXml" Target="../ink/ink648.xml"/><Relationship Id="rId29" Type="http://schemas.openxmlformats.org/officeDocument/2006/relationships/image" Target="../media/image113.emf"/><Relationship Id="rId24" Type="http://schemas.openxmlformats.org/officeDocument/2006/relationships/customXml" Target="../ink/ink659.xml"/><Relationship Id="rId40" Type="http://schemas.openxmlformats.org/officeDocument/2006/relationships/customXml" Target="../ink/ink667.xml"/><Relationship Id="rId45" Type="http://schemas.openxmlformats.org/officeDocument/2006/relationships/image" Target="../media/image121.emf"/><Relationship Id="rId66" Type="http://schemas.openxmlformats.org/officeDocument/2006/relationships/customXml" Target="../ink/ink680.xml"/><Relationship Id="rId87" Type="http://schemas.openxmlformats.org/officeDocument/2006/relationships/image" Target="../media/image142.emf"/><Relationship Id="rId61" Type="http://schemas.openxmlformats.org/officeDocument/2006/relationships/image" Target="../media/image129.emf"/><Relationship Id="rId82" Type="http://schemas.openxmlformats.org/officeDocument/2006/relationships/customXml" Target="../ink/ink688.xml"/><Relationship Id="rId19" Type="http://schemas.openxmlformats.org/officeDocument/2006/relationships/image" Target="../media/image108.emf"/><Relationship Id="rId14" Type="http://schemas.openxmlformats.org/officeDocument/2006/relationships/customXml" Target="../ink/ink654.xml"/><Relationship Id="rId30" Type="http://schemas.openxmlformats.org/officeDocument/2006/relationships/customXml" Target="../ink/ink662.xml"/><Relationship Id="rId35" Type="http://schemas.openxmlformats.org/officeDocument/2006/relationships/image" Target="../media/image116.emf"/><Relationship Id="rId56" Type="http://schemas.openxmlformats.org/officeDocument/2006/relationships/customXml" Target="../ink/ink675.xml"/><Relationship Id="rId77" Type="http://schemas.openxmlformats.org/officeDocument/2006/relationships/image" Target="../media/image137.emf"/><Relationship Id="rId100" Type="http://schemas.openxmlformats.org/officeDocument/2006/relationships/customXml" Target="../ink/ink697.xml"/><Relationship Id="rId105" Type="http://schemas.openxmlformats.org/officeDocument/2006/relationships/image" Target="../media/image157.emf"/><Relationship Id="rId8" Type="http://schemas.openxmlformats.org/officeDocument/2006/relationships/customXml" Target="../ink/ink651.xml"/><Relationship Id="rId51" Type="http://schemas.openxmlformats.org/officeDocument/2006/relationships/image" Target="../media/image124.emf"/><Relationship Id="rId72" Type="http://schemas.openxmlformats.org/officeDocument/2006/relationships/customXml" Target="../ink/ink683.xml"/><Relationship Id="rId93" Type="http://schemas.openxmlformats.org/officeDocument/2006/relationships/image" Target="../media/image145.emf"/><Relationship Id="rId98" Type="http://schemas.openxmlformats.org/officeDocument/2006/relationships/customXml" Target="../ink/ink696.xml"/><Relationship Id="rId3" Type="http://schemas.openxmlformats.org/officeDocument/2006/relationships/image" Target="../media/image100.emf"/><Relationship Id="rId25" Type="http://schemas.openxmlformats.org/officeDocument/2006/relationships/image" Target="../media/image111.emf"/><Relationship Id="rId46" Type="http://schemas.openxmlformats.org/officeDocument/2006/relationships/customXml" Target="../ink/ink670.xml"/><Relationship Id="rId67" Type="http://schemas.openxmlformats.org/officeDocument/2006/relationships/image" Target="../media/image132.emf"/><Relationship Id="rId20" Type="http://schemas.openxmlformats.org/officeDocument/2006/relationships/customXml" Target="../ink/ink657.xml"/><Relationship Id="rId41" Type="http://schemas.openxmlformats.org/officeDocument/2006/relationships/image" Target="../media/image119.emf"/><Relationship Id="rId62" Type="http://schemas.openxmlformats.org/officeDocument/2006/relationships/customXml" Target="../ink/ink678.xml"/><Relationship Id="rId83" Type="http://schemas.openxmlformats.org/officeDocument/2006/relationships/image" Target="../media/image140.emf"/><Relationship Id="rId88" Type="http://schemas.openxmlformats.org/officeDocument/2006/relationships/customXml" Target="../ink/ink691.xml"/></Relationships>
</file>

<file path=ppt/slides/_rels/slide1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3.emf"/><Relationship Id="rId84" Type="http://schemas.openxmlformats.org/officeDocument/2006/relationships/image" Target="../media/image7.emf"/><Relationship Id="rId89" Type="http://schemas.openxmlformats.org/officeDocument/2006/relationships/customXml" Target="../ink/ink712.xml"/><Relationship Id="rId112" Type="http://schemas.openxmlformats.org/officeDocument/2006/relationships/customXml" Target="../ink/ink724.xml"/><Relationship Id="rId133" Type="http://schemas.openxmlformats.org/officeDocument/2006/relationships/image" Target="../media/image31.emf"/><Relationship Id="rId138" Type="http://schemas.openxmlformats.org/officeDocument/2006/relationships/customXml" Target="../ink/ink737.xml"/><Relationship Id="rId107" Type="http://schemas.openxmlformats.org/officeDocument/2006/relationships/image" Target="../media/image18.emf"/><Relationship Id="rId74" Type="http://schemas.openxmlformats.org/officeDocument/2006/relationships/image" Target="../media/image2.emf"/><Relationship Id="rId79" Type="http://schemas.openxmlformats.org/officeDocument/2006/relationships/customXml" Target="../ink/ink707.xml"/><Relationship Id="rId87" Type="http://schemas.openxmlformats.org/officeDocument/2006/relationships/customXml" Target="../ink/ink711.xml"/><Relationship Id="rId102" Type="http://schemas.openxmlformats.org/officeDocument/2006/relationships/customXml" Target="../ink/ink719.xml"/><Relationship Id="rId110" Type="http://schemas.openxmlformats.org/officeDocument/2006/relationships/customXml" Target="../ink/ink723.xml"/><Relationship Id="rId115" Type="http://schemas.openxmlformats.org/officeDocument/2006/relationships/image" Target="../media/image22.emf"/><Relationship Id="rId123" Type="http://schemas.openxmlformats.org/officeDocument/2006/relationships/image" Target="../media/image26.emf"/><Relationship Id="rId128" Type="http://schemas.openxmlformats.org/officeDocument/2006/relationships/customXml" Target="../ink/ink732.xml"/><Relationship Id="rId131" Type="http://schemas.openxmlformats.org/officeDocument/2006/relationships/image" Target="../media/image30.emf"/><Relationship Id="rId136" Type="http://schemas.openxmlformats.org/officeDocument/2006/relationships/customXml" Target="../ink/ink736.xml"/><Relationship Id="rId82" Type="http://schemas.openxmlformats.org/officeDocument/2006/relationships/image" Target="../media/image6.emf"/><Relationship Id="rId90" Type="http://schemas.openxmlformats.org/officeDocument/2006/relationships/image" Target="../media/image10.emf"/><Relationship Id="rId95" Type="http://schemas.openxmlformats.org/officeDocument/2006/relationships/customXml" Target="../ink/ink715.xml"/><Relationship Id="rId69" Type="http://schemas.openxmlformats.org/officeDocument/2006/relationships/image" Target="../media/image499.emf"/><Relationship Id="rId77" Type="http://schemas.openxmlformats.org/officeDocument/2006/relationships/customXml" Target="../ink/ink706.xml"/><Relationship Id="rId100" Type="http://schemas.openxmlformats.org/officeDocument/2006/relationships/customXml" Target="../ink/ink718.xml"/><Relationship Id="rId105" Type="http://schemas.openxmlformats.org/officeDocument/2006/relationships/image" Target="../media/image17.emf"/><Relationship Id="rId113" Type="http://schemas.openxmlformats.org/officeDocument/2006/relationships/image" Target="../media/image21.emf"/><Relationship Id="rId118" Type="http://schemas.openxmlformats.org/officeDocument/2006/relationships/customXml" Target="../ink/ink727.xml"/><Relationship Id="rId126" Type="http://schemas.openxmlformats.org/officeDocument/2006/relationships/customXml" Target="../ink/ink731.xml"/><Relationship Id="rId134" Type="http://schemas.openxmlformats.org/officeDocument/2006/relationships/customXml" Target="../ink/ink735.xml"/><Relationship Id="rId139" Type="http://schemas.openxmlformats.org/officeDocument/2006/relationships/image" Target="../media/image34.emf"/><Relationship Id="rId72" Type="http://schemas.openxmlformats.org/officeDocument/2006/relationships/image" Target="../media/image1.wmf"/><Relationship Id="rId80" Type="http://schemas.openxmlformats.org/officeDocument/2006/relationships/image" Target="../media/image5.emf"/><Relationship Id="rId85" Type="http://schemas.openxmlformats.org/officeDocument/2006/relationships/customXml" Target="../ink/ink710.xml"/><Relationship Id="rId93" Type="http://schemas.openxmlformats.org/officeDocument/2006/relationships/customXml" Target="../ink/ink714.xml"/><Relationship Id="rId98" Type="http://schemas.openxmlformats.org/officeDocument/2006/relationships/customXml" Target="../ink/ink717.xml"/><Relationship Id="rId121" Type="http://schemas.openxmlformats.org/officeDocument/2006/relationships/image" Target="../media/image25.emf"/><Relationship Id="rId142" Type="http://schemas.openxmlformats.org/officeDocument/2006/relationships/customXml" Target="../ink/ink739.xml"/><Relationship Id="rId103" Type="http://schemas.openxmlformats.org/officeDocument/2006/relationships/image" Target="../media/image16.emf"/><Relationship Id="rId108" Type="http://schemas.openxmlformats.org/officeDocument/2006/relationships/customXml" Target="../ink/ink722.xml"/><Relationship Id="rId116" Type="http://schemas.openxmlformats.org/officeDocument/2006/relationships/customXml" Target="../ink/ink726.xml"/><Relationship Id="rId124" Type="http://schemas.openxmlformats.org/officeDocument/2006/relationships/customXml" Target="../ink/ink730.xml"/><Relationship Id="rId129" Type="http://schemas.openxmlformats.org/officeDocument/2006/relationships/image" Target="../media/image29.emf"/><Relationship Id="rId137" Type="http://schemas.openxmlformats.org/officeDocument/2006/relationships/image" Target="../media/image33.emf"/><Relationship Id="rId70" Type="http://schemas.openxmlformats.org/officeDocument/2006/relationships/customXml" Target="../ink/ink703.xml"/><Relationship Id="rId75" Type="http://schemas.openxmlformats.org/officeDocument/2006/relationships/customXml" Target="../ink/ink705.xml"/><Relationship Id="rId83" Type="http://schemas.openxmlformats.org/officeDocument/2006/relationships/customXml" Target="../ink/ink709.xml"/><Relationship Id="rId88" Type="http://schemas.openxmlformats.org/officeDocument/2006/relationships/image" Target="../media/image9.emf"/><Relationship Id="rId91" Type="http://schemas.openxmlformats.org/officeDocument/2006/relationships/customXml" Target="../ink/ink713.xml"/><Relationship Id="rId96" Type="http://schemas.openxmlformats.org/officeDocument/2006/relationships/image" Target="../media/image13.emf"/><Relationship Id="rId111" Type="http://schemas.openxmlformats.org/officeDocument/2006/relationships/image" Target="../media/image20.emf"/><Relationship Id="rId132" Type="http://schemas.openxmlformats.org/officeDocument/2006/relationships/customXml" Target="../ink/ink734.xml"/><Relationship Id="rId140" Type="http://schemas.openxmlformats.org/officeDocument/2006/relationships/customXml" Target="../ink/ink738.xml"/><Relationship Id="rId1" Type="http://schemas.openxmlformats.org/officeDocument/2006/relationships/slideLayout" Target="../slideLayouts/slideLayout2.xml"/><Relationship Id="rId106" Type="http://schemas.openxmlformats.org/officeDocument/2006/relationships/customXml" Target="../ink/ink721.xml"/><Relationship Id="rId114" Type="http://schemas.openxmlformats.org/officeDocument/2006/relationships/customXml" Target="../ink/ink725.xml"/><Relationship Id="rId119" Type="http://schemas.openxmlformats.org/officeDocument/2006/relationships/image" Target="../media/image24.emf"/><Relationship Id="rId127" Type="http://schemas.openxmlformats.org/officeDocument/2006/relationships/image" Target="../media/image28.emf"/><Relationship Id="rId73" Type="http://schemas.openxmlformats.org/officeDocument/2006/relationships/customXml" Target="../ink/ink704.xml"/><Relationship Id="rId78" Type="http://schemas.openxmlformats.org/officeDocument/2006/relationships/image" Target="../media/image4.emf"/><Relationship Id="rId81" Type="http://schemas.openxmlformats.org/officeDocument/2006/relationships/customXml" Target="../ink/ink708.xml"/><Relationship Id="rId86" Type="http://schemas.openxmlformats.org/officeDocument/2006/relationships/image" Target="../media/image8.emf"/><Relationship Id="rId94" Type="http://schemas.openxmlformats.org/officeDocument/2006/relationships/image" Target="../media/image12.emf"/><Relationship Id="rId99" Type="http://schemas.openxmlformats.org/officeDocument/2006/relationships/image" Target="../media/image14.emf"/><Relationship Id="rId101" Type="http://schemas.openxmlformats.org/officeDocument/2006/relationships/image" Target="../media/image15.emf"/><Relationship Id="rId122" Type="http://schemas.openxmlformats.org/officeDocument/2006/relationships/customXml" Target="../ink/ink729.xml"/><Relationship Id="rId130" Type="http://schemas.openxmlformats.org/officeDocument/2006/relationships/customXml" Target="../ink/ink733.xml"/><Relationship Id="rId135" Type="http://schemas.openxmlformats.org/officeDocument/2006/relationships/image" Target="../media/image32.emf"/><Relationship Id="rId143" Type="http://schemas.openxmlformats.org/officeDocument/2006/relationships/image" Target="../media/image264.emf"/><Relationship Id="rId109" Type="http://schemas.openxmlformats.org/officeDocument/2006/relationships/image" Target="../media/image19.emf"/><Relationship Id="rId76" Type="http://schemas.openxmlformats.org/officeDocument/2006/relationships/image" Target="../media/image3.emf"/><Relationship Id="rId97" Type="http://schemas.openxmlformats.org/officeDocument/2006/relationships/customXml" Target="../ink/ink716.xml"/><Relationship Id="rId104" Type="http://schemas.openxmlformats.org/officeDocument/2006/relationships/customXml" Target="../ink/ink720.xml"/><Relationship Id="rId120" Type="http://schemas.openxmlformats.org/officeDocument/2006/relationships/customXml" Target="../ink/ink728.xml"/><Relationship Id="rId125" Type="http://schemas.openxmlformats.org/officeDocument/2006/relationships/image" Target="../media/image27.emf"/><Relationship Id="rId141" Type="http://schemas.openxmlformats.org/officeDocument/2006/relationships/image" Target="../media/image35.emf"/><Relationship Id="rId71" Type="http://schemas.openxmlformats.org/officeDocument/2006/relationships/image" Target="../media/image500.emf"/><Relationship Id="rId92" Type="http://schemas.openxmlformats.org/officeDocument/2006/relationships/image" Target="../media/image11.emf"/><Relationship Id="rId2" Type="http://schemas.openxmlformats.org/officeDocument/2006/relationships/customXml" Target="../ink/ink70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71.emf"/><Relationship Id="rId18" Type="http://schemas.openxmlformats.org/officeDocument/2006/relationships/customXml" Target="../ink/ink747.xml"/><Relationship Id="rId26" Type="http://schemas.openxmlformats.org/officeDocument/2006/relationships/customXml" Target="../ink/ink751.xml"/><Relationship Id="rId39" Type="http://schemas.openxmlformats.org/officeDocument/2006/relationships/image" Target="../media/image281.emf"/><Relationship Id="rId21" Type="http://schemas.openxmlformats.org/officeDocument/2006/relationships/image" Target="../media/image275.emf"/><Relationship Id="rId42" Type="http://schemas.openxmlformats.org/officeDocument/2006/relationships/customXml" Target="../ink/ink759.xml"/><Relationship Id="rId47" Type="http://schemas.openxmlformats.org/officeDocument/2006/relationships/customXml" Target="../ink/ink761.xml"/><Relationship Id="rId50" Type="http://schemas.openxmlformats.org/officeDocument/2006/relationships/image" Target="../media/image265.emf"/><Relationship Id="rId7" Type="http://schemas.openxmlformats.org/officeDocument/2006/relationships/image" Target="../media/image268.emf"/><Relationship Id="rId2" Type="http://schemas.openxmlformats.org/officeDocument/2006/relationships/image" Target="../media/image2.wmf"/><Relationship Id="rId16" Type="http://schemas.openxmlformats.org/officeDocument/2006/relationships/customXml" Target="../ink/ink746.xml"/><Relationship Id="rId29" Type="http://schemas.openxmlformats.org/officeDocument/2006/relationships/image" Target="../media/image279.emf"/><Relationship Id="rId11" Type="http://schemas.openxmlformats.org/officeDocument/2006/relationships/image" Target="../media/image270.emf"/><Relationship Id="rId24" Type="http://schemas.openxmlformats.org/officeDocument/2006/relationships/customXml" Target="../ink/ink750.xml"/><Relationship Id="rId32" Type="http://schemas.openxmlformats.org/officeDocument/2006/relationships/customXml" Target="../ink/ink755.xml"/><Relationship Id="rId37" Type="http://schemas.openxmlformats.org/officeDocument/2006/relationships/image" Target="../media/image280.emf"/><Relationship Id="rId40" Type="http://schemas.openxmlformats.org/officeDocument/2006/relationships/customXml" Target="../ink/ink758.xml"/><Relationship Id="rId45" Type="http://schemas.openxmlformats.org/officeDocument/2006/relationships/customXml" Target="../ink/ink760.xml"/><Relationship Id="rId5" Type="http://schemas.openxmlformats.org/officeDocument/2006/relationships/image" Target="../media/image267.emf"/><Relationship Id="rId15" Type="http://schemas.openxmlformats.org/officeDocument/2006/relationships/image" Target="../media/image272.emf"/><Relationship Id="rId23" Type="http://schemas.openxmlformats.org/officeDocument/2006/relationships/image" Target="../media/image276.emf"/><Relationship Id="rId28" Type="http://schemas.openxmlformats.org/officeDocument/2006/relationships/customXml" Target="../ink/ink752.xml"/><Relationship Id="rId49" Type="http://schemas.openxmlformats.org/officeDocument/2006/relationships/customXml" Target="../ink/ink762.xml"/><Relationship Id="rId10" Type="http://schemas.openxmlformats.org/officeDocument/2006/relationships/customXml" Target="../ink/ink743.xml"/><Relationship Id="rId19" Type="http://schemas.openxmlformats.org/officeDocument/2006/relationships/image" Target="../media/image274.emf"/><Relationship Id="rId31" Type="http://schemas.openxmlformats.org/officeDocument/2006/relationships/customXml" Target="../ink/ink754.xml"/><Relationship Id="rId44" Type="http://schemas.openxmlformats.org/officeDocument/2006/relationships/image" Target="../media/image4.jpeg"/><Relationship Id="rId52" Type="http://schemas.openxmlformats.org/officeDocument/2006/relationships/image" Target="../media/image266.emf"/><Relationship Id="rId4" Type="http://schemas.openxmlformats.org/officeDocument/2006/relationships/customXml" Target="../ink/ink740.xml"/><Relationship Id="rId9" Type="http://schemas.openxmlformats.org/officeDocument/2006/relationships/image" Target="../media/image269.emf"/><Relationship Id="rId14" Type="http://schemas.openxmlformats.org/officeDocument/2006/relationships/customXml" Target="../ink/ink745.xml"/><Relationship Id="rId22" Type="http://schemas.openxmlformats.org/officeDocument/2006/relationships/customXml" Target="../ink/ink749.xml"/><Relationship Id="rId27" Type="http://schemas.openxmlformats.org/officeDocument/2006/relationships/image" Target="../media/image278.emf"/><Relationship Id="rId30" Type="http://schemas.openxmlformats.org/officeDocument/2006/relationships/customXml" Target="../ink/ink753.xml"/><Relationship Id="rId43" Type="http://schemas.openxmlformats.org/officeDocument/2006/relationships/image" Target="../media/image283.emf"/><Relationship Id="rId48" Type="http://schemas.openxmlformats.org/officeDocument/2006/relationships/image" Target="../media/image286.emf"/><Relationship Id="rId8" Type="http://schemas.openxmlformats.org/officeDocument/2006/relationships/customXml" Target="../ink/ink742.xml"/><Relationship Id="rId51" Type="http://schemas.openxmlformats.org/officeDocument/2006/relationships/customXml" Target="../ink/ink763.xml"/><Relationship Id="rId3" Type="http://schemas.openxmlformats.org/officeDocument/2006/relationships/image" Target="../media/image3.wmf"/><Relationship Id="rId12" Type="http://schemas.openxmlformats.org/officeDocument/2006/relationships/customXml" Target="../ink/ink744.xml"/><Relationship Id="rId17" Type="http://schemas.openxmlformats.org/officeDocument/2006/relationships/image" Target="../media/image273.emf"/><Relationship Id="rId25" Type="http://schemas.openxmlformats.org/officeDocument/2006/relationships/image" Target="../media/image277.emf"/><Relationship Id="rId33" Type="http://schemas.openxmlformats.org/officeDocument/2006/relationships/customXml" Target="../ink/ink756.xml"/><Relationship Id="rId38" Type="http://schemas.openxmlformats.org/officeDocument/2006/relationships/customXml" Target="../ink/ink757.xml"/><Relationship Id="rId46" Type="http://schemas.openxmlformats.org/officeDocument/2006/relationships/image" Target="../media/image285.emf"/><Relationship Id="rId20" Type="http://schemas.openxmlformats.org/officeDocument/2006/relationships/customXml" Target="../ink/ink748.xml"/><Relationship Id="rId41" Type="http://schemas.openxmlformats.org/officeDocument/2006/relationships/image" Target="../media/image282.em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741.xml"/></Relationships>
</file>

<file path=ppt/slides/_rels/slide18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344.emf"/><Relationship Id="rId21" Type="http://schemas.openxmlformats.org/officeDocument/2006/relationships/image" Target="../media/image296.emf"/><Relationship Id="rId42" Type="http://schemas.openxmlformats.org/officeDocument/2006/relationships/customXml" Target="../ink/ink784.xml"/><Relationship Id="rId63" Type="http://schemas.openxmlformats.org/officeDocument/2006/relationships/image" Target="../media/image317.emf"/><Relationship Id="rId84" Type="http://schemas.openxmlformats.org/officeDocument/2006/relationships/customXml" Target="../ink/ink805.xml"/><Relationship Id="rId138" Type="http://schemas.openxmlformats.org/officeDocument/2006/relationships/customXml" Target="../ink/ink832.xml"/><Relationship Id="rId159" Type="http://schemas.openxmlformats.org/officeDocument/2006/relationships/image" Target="../media/image365.emf"/><Relationship Id="rId170" Type="http://schemas.openxmlformats.org/officeDocument/2006/relationships/customXml" Target="../ink/ink848.xml"/><Relationship Id="rId191" Type="http://schemas.openxmlformats.org/officeDocument/2006/relationships/image" Target="../media/image381.emf"/><Relationship Id="rId205" Type="http://schemas.openxmlformats.org/officeDocument/2006/relationships/image" Target="../media/image388.emf"/><Relationship Id="rId226" Type="http://schemas.openxmlformats.org/officeDocument/2006/relationships/image" Target="../media/image398.emf"/><Relationship Id="rId247" Type="http://schemas.openxmlformats.org/officeDocument/2006/relationships/customXml" Target="../ink/ink887.xml"/><Relationship Id="rId107" Type="http://schemas.openxmlformats.org/officeDocument/2006/relationships/image" Target="../media/image339.emf"/><Relationship Id="rId11" Type="http://schemas.openxmlformats.org/officeDocument/2006/relationships/image" Target="../media/image291.emf"/><Relationship Id="rId32" Type="http://schemas.openxmlformats.org/officeDocument/2006/relationships/customXml" Target="../ink/ink779.xml"/><Relationship Id="rId53" Type="http://schemas.openxmlformats.org/officeDocument/2006/relationships/image" Target="../media/image312.emf"/><Relationship Id="rId74" Type="http://schemas.openxmlformats.org/officeDocument/2006/relationships/customXml" Target="../ink/ink800.xml"/><Relationship Id="rId128" Type="http://schemas.openxmlformats.org/officeDocument/2006/relationships/customXml" Target="../ink/ink827.xml"/><Relationship Id="rId149" Type="http://schemas.openxmlformats.org/officeDocument/2006/relationships/image" Target="../media/image360.emf"/><Relationship Id="rId5" Type="http://schemas.openxmlformats.org/officeDocument/2006/relationships/image" Target="../media/image288.emf"/><Relationship Id="rId95" Type="http://schemas.openxmlformats.org/officeDocument/2006/relationships/image" Target="../media/image333.emf"/><Relationship Id="rId160" Type="http://schemas.openxmlformats.org/officeDocument/2006/relationships/customXml" Target="../ink/ink843.xml"/><Relationship Id="rId181" Type="http://schemas.openxmlformats.org/officeDocument/2006/relationships/image" Target="../media/image376.emf"/><Relationship Id="rId216" Type="http://schemas.openxmlformats.org/officeDocument/2006/relationships/image" Target="../media/image393.emf"/><Relationship Id="rId237" Type="http://schemas.openxmlformats.org/officeDocument/2006/relationships/customXml" Target="../ink/ink882.xml"/><Relationship Id="rId22" Type="http://schemas.openxmlformats.org/officeDocument/2006/relationships/customXml" Target="../ink/ink774.xml"/><Relationship Id="rId43" Type="http://schemas.openxmlformats.org/officeDocument/2006/relationships/image" Target="../media/image307.emf"/><Relationship Id="rId64" Type="http://schemas.openxmlformats.org/officeDocument/2006/relationships/customXml" Target="../ink/ink795.xml"/><Relationship Id="rId118" Type="http://schemas.openxmlformats.org/officeDocument/2006/relationships/customXml" Target="../ink/ink822.xml"/><Relationship Id="rId139" Type="http://schemas.openxmlformats.org/officeDocument/2006/relationships/image" Target="../media/image355.emf"/><Relationship Id="rId85" Type="http://schemas.openxmlformats.org/officeDocument/2006/relationships/image" Target="../media/image328.emf"/><Relationship Id="rId150" Type="http://schemas.openxmlformats.org/officeDocument/2006/relationships/customXml" Target="../ink/ink838.xml"/><Relationship Id="rId171" Type="http://schemas.openxmlformats.org/officeDocument/2006/relationships/image" Target="../media/image371.emf"/><Relationship Id="rId192" Type="http://schemas.openxmlformats.org/officeDocument/2006/relationships/customXml" Target="../ink/ink859.xml"/><Relationship Id="rId206" Type="http://schemas.openxmlformats.org/officeDocument/2006/relationships/customXml" Target="../ink/ink866.xml"/><Relationship Id="rId227" Type="http://schemas.openxmlformats.org/officeDocument/2006/relationships/customXml" Target="../ink/ink877.xml"/><Relationship Id="rId248" Type="http://schemas.openxmlformats.org/officeDocument/2006/relationships/image" Target="../media/image409.emf"/><Relationship Id="rId12" Type="http://schemas.openxmlformats.org/officeDocument/2006/relationships/customXml" Target="../ink/ink769.xml"/><Relationship Id="rId33" Type="http://schemas.openxmlformats.org/officeDocument/2006/relationships/image" Target="../media/image302.emf"/><Relationship Id="rId108" Type="http://schemas.openxmlformats.org/officeDocument/2006/relationships/customXml" Target="../ink/ink817.xml"/><Relationship Id="rId129" Type="http://schemas.openxmlformats.org/officeDocument/2006/relationships/image" Target="../media/image350.emf"/><Relationship Id="rId54" Type="http://schemas.openxmlformats.org/officeDocument/2006/relationships/customXml" Target="../ink/ink790.xml"/><Relationship Id="rId75" Type="http://schemas.openxmlformats.org/officeDocument/2006/relationships/image" Target="../media/image323.emf"/><Relationship Id="rId96" Type="http://schemas.openxmlformats.org/officeDocument/2006/relationships/customXml" Target="../ink/ink811.xml"/><Relationship Id="rId140" Type="http://schemas.openxmlformats.org/officeDocument/2006/relationships/customXml" Target="../ink/ink833.xml"/><Relationship Id="rId161" Type="http://schemas.openxmlformats.org/officeDocument/2006/relationships/image" Target="../media/image366.emf"/><Relationship Id="rId182" Type="http://schemas.openxmlformats.org/officeDocument/2006/relationships/customXml" Target="../ink/ink854.xml"/><Relationship Id="rId217" Type="http://schemas.openxmlformats.org/officeDocument/2006/relationships/customXml" Target="../ink/ink872.xml"/><Relationship Id="rId6" Type="http://schemas.openxmlformats.org/officeDocument/2006/relationships/customXml" Target="../ink/ink766.xml"/><Relationship Id="rId238" Type="http://schemas.openxmlformats.org/officeDocument/2006/relationships/image" Target="../media/image404.emf"/><Relationship Id="rId23" Type="http://schemas.openxmlformats.org/officeDocument/2006/relationships/image" Target="../media/image297.emf"/><Relationship Id="rId119" Type="http://schemas.openxmlformats.org/officeDocument/2006/relationships/image" Target="../media/image345.emf"/><Relationship Id="rId44" Type="http://schemas.openxmlformats.org/officeDocument/2006/relationships/customXml" Target="../ink/ink785.xml"/><Relationship Id="rId65" Type="http://schemas.openxmlformats.org/officeDocument/2006/relationships/image" Target="../media/image318.emf"/><Relationship Id="rId86" Type="http://schemas.openxmlformats.org/officeDocument/2006/relationships/customXml" Target="../ink/ink806.xml"/><Relationship Id="rId130" Type="http://schemas.openxmlformats.org/officeDocument/2006/relationships/customXml" Target="../ink/ink828.xml"/><Relationship Id="rId151" Type="http://schemas.openxmlformats.org/officeDocument/2006/relationships/image" Target="../media/image361.emf"/><Relationship Id="rId172" Type="http://schemas.openxmlformats.org/officeDocument/2006/relationships/customXml" Target="../ink/ink849.xml"/><Relationship Id="rId193" Type="http://schemas.openxmlformats.org/officeDocument/2006/relationships/image" Target="../media/image382.emf"/><Relationship Id="rId207" Type="http://schemas.openxmlformats.org/officeDocument/2006/relationships/image" Target="../media/image389.emf"/><Relationship Id="rId228" Type="http://schemas.openxmlformats.org/officeDocument/2006/relationships/image" Target="../media/image399.emf"/><Relationship Id="rId249" Type="http://schemas.openxmlformats.org/officeDocument/2006/relationships/customXml" Target="../ink/ink888.xml"/><Relationship Id="rId13" Type="http://schemas.openxmlformats.org/officeDocument/2006/relationships/image" Target="../media/image292.emf"/><Relationship Id="rId109" Type="http://schemas.openxmlformats.org/officeDocument/2006/relationships/image" Target="../media/image340.emf"/><Relationship Id="rId34" Type="http://schemas.openxmlformats.org/officeDocument/2006/relationships/customXml" Target="../ink/ink780.xml"/><Relationship Id="rId55" Type="http://schemas.openxmlformats.org/officeDocument/2006/relationships/image" Target="../media/image313.emf"/><Relationship Id="rId76" Type="http://schemas.openxmlformats.org/officeDocument/2006/relationships/customXml" Target="../ink/ink801.xml"/><Relationship Id="rId97" Type="http://schemas.openxmlformats.org/officeDocument/2006/relationships/image" Target="../media/image334.emf"/><Relationship Id="rId120" Type="http://schemas.openxmlformats.org/officeDocument/2006/relationships/customXml" Target="../ink/ink823.xml"/><Relationship Id="rId141" Type="http://schemas.openxmlformats.org/officeDocument/2006/relationships/image" Target="../media/image356.emf"/><Relationship Id="rId7" Type="http://schemas.openxmlformats.org/officeDocument/2006/relationships/image" Target="../media/image289.emf"/><Relationship Id="rId162" Type="http://schemas.openxmlformats.org/officeDocument/2006/relationships/customXml" Target="../ink/ink844.xml"/><Relationship Id="rId183" Type="http://schemas.openxmlformats.org/officeDocument/2006/relationships/image" Target="../media/image377.emf"/><Relationship Id="rId218" Type="http://schemas.openxmlformats.org/officeDocument/2006/relationships/image" Target="../media/image394.emf"/><Relationship Id="rId239" Type="http://schemas.openxmlformats.org/officeDocument/2006/relationships/customXml" Target="../ink/ink883.xml"/><Relationship Id="rId250" Type="http://schemas.openxmlformats.org/officeDocument/2006/relationships/image" Target="../media/image410.emf"/><Relationship Id="rId24" Type="http://schemas.openxmlformats.org/officeDocument/2006/relationships/customXml" Target="../ink/ink775.xml"/><Relationship Id="rId45" Type="http://schemas.openxmlformats.org/officeDocument/2006/relationships/image" Target="../media/image308.emf"/><Relationship Id="rId66" Type="http://schemas.openxmlformats.org/officeDocument/2006/relationships/customXml" Target="../ink/ink796.xml"/><Relationship Id="rId87" Type="http://schemas.openxmlformats.org/officeDocument/2006/relationships/image" Target="../media/image329.emf"/><Relationship Id="rId110" Type="http://schemas.openxmlformats.org/officeDocument/2006/relationships/customXml" Target="../ink/ink818.xml"/><Relationship Id="rId131" Type="http://schemas.openxmlformats.org/officeDocument/2006/relationships/image" Target="../media/image351.emf"/><Relationship Id="rId152" Type="http://schemas.openxmlformats.org/officeDocument/2006/relationships/customXml" Target="../ink/ink839.xml"/><Relationship Id="rId173" Type="http://schemas.openxmlformats.org/officeDocument/2006/relationships/image" Target="../media/image372.emf"/><Relationship Id="rId194" Type="http://schemas.openxmlformats.org/officeDocument/2006/relationships/customXml" Target="../ink/ink860.xml"/><Relationship Id="rId208" Type="http://schemas.openxmlformats.org/officeDocument/2006/relationships/customXml" Target="../ink/ink867.xml"/><Relationship Id="rId229" Type="http://schemas.openxmlformats.org/officeDocument/2006/relationships/customXml" Target="../ink/ink878.xml"/><Relationship Id="rId240" Type="http://schemas.openxmlformats.org/officeDocument/2006/relationships/image" Target="../media/image405.emf"/><Relationship Id="rId14" Type="http://schemas.openxmlformats.org/officeDocument/2006/relationships/customXml" Target="../ink/ink770.xml"/><Relationship Id="rId35" Type="http://schemas.openxmlformats.org/officeDocument/2006/relationships/image" Target="../media/image303.emf"/><Relationship Id="rId56" Type="http://schemas.openxmlformats.org/officeDocument/2006/relationships/customXml" Target="../ink/ink791.xml"/><Relationship Id="rId77" Type="http://schemas.openxmlformats.org/officeDocument/2006/relationships/image" Target="../media/image324.emf"/><Relationship Id="rId100" Type="http://schemas.openxmlformats.org/officeDocument/2006/relationships/customXml" Target="../ink/ink813.xml"/><Relationship Id="rId8" Type="http://schemas.openxmlformats.org/officeDocument/2006/relationships/customXml" Target="../ink/ink767.xml"/><Relationship Id="rId98" Type="http://schemas.openxmlformats.org/officeDocument/2006/relationships/customXml" Target="../ink/ink812.xml"/><Relationship Id="rId121" Type="http://schemas.openxmlformats.org/officeDocument/2006/relationships/image" Target="../media/image346.emf"/><Relationship Id="rId142" Type="http://schemas.openxmlformats.org/officeDocument/2006/relationships/customXml" Target="../ink/ink834.xml"/><Relationship Id="rId163" Type="http://schemas.openxmlformats.org/officeDocument/2006/relationships/image" Target="../media/image367.emf"/><Relationship Id="rId184" Type="http://schemas.openxmlformats.org/officeDocument/2006/relationships/customXml" Target="../ink/ink855.xml"/><Relationship Id="rId219" Type="http://schemas.openxmlformats.org/officeDocument/2006/relationships/customXml" Target="../ink/ink873.xml"/><Relationship Id="rId230" Type="http://schemas.openxmlformats.org/officeDocument/2006/relationships/image" Target="../media/image400.emf"/><Relationship Id="rId25" Type="http://schemas.openxmlformats.org/officeDocument/2006/relationships/image" Target="../media/image298.emf"/><Relationship Id="rId46" Type="http://schemas.openxmlformats.org/officeDocument/2006/relationships/customXml" Target="../ink/ink786.xml"/><Relationship Id="rId67" Type="http://schemas.openxmlformats.org/officeDocument/2006/relationships/image" Target="../media/image319.emf"/><Relationship Id="rId88" Type="http://schemas.openxmlformats.org/officeDocument/2006/relationships/customXml" Target="../ink/ink807.xml"/><Relationship Id="rId111" Type="http://schemas.openxmlformats.org/officeDocument/2006/relationships/image" Target="../media/image341.emf"/><Relationship Id="rId132" Type="http://schemas.openxmlformats.org/officeDocument/2006/relationships/customXml" Target="../ink/ink829.xml"/><Relationship Id="rId153" Type="http://schemas.openxmlformats.org/officeDocument/2006/relationships/image" Target="../media/image362.emf"/><Relationship Id="rId174" Type="http://schemas.openxmlformats.org/officeDocument/2006/relationships/customXml" Target="../ink/ink850.xml"/><Relationship Id="rId195" Type="http://schemas.openxmlformats.org/officeDocument/2006/relationships/image" Target="../media/image383.emf"/><Relationship Id="rId209" Type="http://schemas.openxmlformats.org/officeDocument/2006/relationships/image" Target="../media/image390.emf"/><Relationship Id="rId220" Type="http://schemas.openxmlformats.org/officeDocument/2006/relationships/image" Target="../media/image395.emf"/><Relationship Id="rId241" Type="http://schemas.openxmlformats.org/officeDocument/2006/relationships/customXml" Target="../ink/ink884.xml"/><Relationship Id="rId15" Type="http://schemas.openxmlformats.org/officeDocument/2006/relationships/image" Target="../media/image293.emf"/><Relationship Id="rId36" Type="http://schemas.openxmlformats.org/officeDocument/2006/relationships/customXml" Target="../ink/ink781.xml"/><Relationship Id="rId57" Type="http://schemas.openxmlformats.org/officeDocument/2006/relationships/image" Target="../media/image314.emf"/><Relationship Id="rId78" Type="http://schemas.openxmlformats.org/officeDocument/2006/relationships/customXml" Target="../ink/ink802.xml"/><Relationship Id="rId99" Type="http://schemas.openxmlformats.org/officeDocument/2006/relationships/image" Target="../media/image335.emf"/><Relationship Id="rId101" Type="http://schemas.openxmlformats.org/officeDocument/2006/relationships/image" Target="../media/image336.emf"/><Relationship Id="rId122" Type="http://schemas.openxmlformats.org/officeDocument/2006/relationships/customXml" Target="../ink/ink824.xml"/><Relationship Id="rId143" Type="http://schemas.openxmlformats.org/officeDocument/2006/relationships/image" Target="../media/image357.emf"/><Relationship Id="rId164" Type="http://schemas.openxmlformats.org/officeDocument/2006/relationships/customXml" Target="../ink/ink845.xml"/><Relationship Id="rId185" Type="http://schemas.openxmlformats.org/officeDocument/2006/relationships/image" Target="../media/image378.emf"/><Relationship Id="rId4" Type="http://schemas.openxmlformats.org/officeDocument/2006/relationships/customXml" Target="../ink/ink765.xml"/><Relationship Id="rId9" Type="http://schemas.openxmlformats.org/officeDocument/2006/relationships/image" Target="../media/image290.emf"/><Relationship Id="rId180" Type="http://schemas.openxmlformats.org/officeDocument/2006/relationships/customXml" Target="../ink/ink853.xml"/><Relationship Id="rId210" Type="http://schemas.openxmlformats.org/officeDocument/2006/relationships/customXml" Target="../ink/ink868.xml"/><Relationship Id="rId215" Type="http://schemas.openxmlformats.org/officeDocument/2006/relationships/customXml" Target="../ink/ink871.xml"/><Relationship Id="rId236" Type="http://schemas.openxmlformats.org/officeDocument/2006/relationships/image" Target="../media/image403.emf"/><Relationship Id="rId26" Type="http://schemas.openxmlformats.org/officeDocument/2006/relationships/customXml" Target="../ink/ink776.xml"/><Relationship Id="rId231" Type="http://schemas.openxmlformats.org/officeDocument/2006/relationships/customXml" Target="../ink/ink879.xml"/><Relationship Id="rId47" Type="http://schemas.openxmlformats.org/officeDocument/2006/relationships/image" Target="../media/image309.emf"/><Relationship Id="rId68" Type="http://schemas.openxmlformats.org/officeDocument/2006/relationships/customXml" Target="../ink/ink797.xml"/><Relationship Id="rId89" Type="http://schemas.openxmlformats.org/officeDocument/2006/relationships/image" Target="../media/image330.emf"/><Relationship Id="rId112" Type="http://schemas.openxmlformats.org/officeDocument/2006/relationships/customXml" Target="../ink/ink819.xml"/><Relationship Id="rId133" Type="http://schemas.openxmlformats.org/officeDocument/2006/relationships/image" Target="../media/image352.emf"/><Relationship Id="rId154" Type="http://schemas.openxmlformats.org/officeDocument/2006/relationships/customXml" Target="../ink/ink840.xml"/><Relationship Id="rId175" Type="http://schemas.openxmlformats.org/officeDocument/2006/relationships/image" Target="../media/image373.emf"/><Relationship Id="rId196" Type="http://schemas.openxmlformats.org/officeDocument/2006/relationships/customXml" Target="../ink/ink861.xml"/><Relationship Id="rId200" Type="http://schemas.openxmlformats.org/officeDocument/2006/relationships/customXml" Target="../ink/ink863.xml"/><Relationship Id="rId16" Type="http://schemas.openxmlformats.org/officeDocument/2006/relationships/customXml" Target="../ink/ink771.xml"/><Relationship Id="rId221" Type="http://schemas.openxmlformats.org/officeDocument/2006/relationships/customXml" Target="../ink/ink874.xml"/><Relationship Id="rId242" Type="http://schemas.openxmlformats.org/officeDocument/2006/relationships/image" Target="../media/image406.emf"/><Relationship Id="rId37" Type="http://schemas.openxmlformats.org/officeDocument/2006/relationships/image" Target="../media/image304.emf"/><Relationship Id="rId58" Type="http://schemas.openxmlformats.org/officeDocument/2006/relationships/customXml" Target="../ink/ink792.xml"/><Relationship Id="rId79" Type="http://schemas.openxmlformats.org/officeDocument/2006/relationships/image" Target="../media/image325.emf"/><Relationship Id="rId102" Type="http://schemas.openxmlformats.org/officeDocument/2006/relationships/customXml" Target="../ink/ink814.xml"/><Relationship Id="rId123" Type="http://schemas.openxmlformats.org/officeDocument/2006/relationships/image" Target="../media/image347.emf"/><Relationship Id="rId144" Type="http://schemas.openxmlformats.org/officeDocument/2006/relationships/customXml" Target="../ink/ink835.xml"/><Relationship Id="rId90" Type="http://schemas.openxmlformats.org/officeDocument/2006/relationships/customXml" Target="../ink/ink808.xml"/><Relationship Id="rId165" Type="http://schemas.openxmlformats.org/officeDocument/2006/relationships/image" Target="../media/image368.emf"/><Relationship Id="rId186" Type="http://schemas.openxmlformats.org/officeDocument/2006/relationships/customXml" Target="../ink/ink856.xml"/><Relationship Id="rId211" Type="http://schemas.openxmlformats.org/officeDocument/2006/relationships/image" Target="../media/image391.emf"/><Relationship Id="rId232" Type="http://schemas.openxmlformats.org/officeDocument/2006/relationships/image" Target="../media/image401.emf"/><Relationship Id="rId27" Type="http://schemas.openxmlformats.org/officeDocument/2006/relationships/image" Target="../media/image299.emf"/><Relationship Id="rId48" Type="http://schemas.openxmlformats.org/officeDocument/2006/relationships/customXml" Target="../ink/ink787.xml"/><Relationship Id="rId69" Type="http://schemas.openxmlformats.org/officeDocument/2006/relationships/image" Target="../media/image320.emf"/><Relationship Id="rId113" Type="http://schemas.openxmlformats.org/officeDocument/2006/relationships/image" Target="../media/image342.emf"/><Relationship Id="rId134" Type="http://schemas.openxmlformats.org/officeDocument/2006/relationships/customXml" Target="../ink/ink830.xml"/><Relationship Id="rId80" Type="http://schemas.openxmlformats.org/officeDocument/2006/relationships/customXml" Target="../ink/ink803.xml"/><Relationship Id="rId155" Type="http://schemas.openxmlformats.org/officeDocument/2006/relationships/image" Target="../media/image363.emf"/><Relationship Id="rId176" Type="http://schemas.openxmlformats.org/officeDocument/2006/relationships/customXml" Target="../ink/ink851.xml"/><Relationship Id="rId197" Type="http://schemas.openxmlformats.org/officeDocument/2006/relationships/image" Target="../media/image384.emf"/><Relationship Id="rId201" Type="http://schemas.openxmlformats.org/officeDocument/2006/relationships/image" Target="../media/image386.emf"/><Relationship Id="rId222" Type="http://schemas.openxmlformats.org/officeDocument/2006/relationships/image" Target="../media/image396.emf"/><Relationship Id="rId243" Type="http://schemas.openxmlformats.org/officeDocument/2006/relationships/customXml" Target="../ink/ink885.xml"/><Relationship Id="rId17" Type="http://schemas.openxmlformats.org/officeDocument/2006/relationships/image" Target="../media/image294.emf"/><Relationship Id="rId38" Type="http://schemas.openxmlformats.org/officeDocument/2006/relationships/customXml" Target="../ink/ink782.xml"/><Relationship Id="rId59" Type="http://schemas.openxmlformats.org/officeDocument/2006/relationships/image" Target="../media/image315.emf"/><Relationship Id="rId103" Type="http://schemas.openxmlformats.org/officeDocument/2006/relationships/image" Target="../media/image337.emf"/><Relationship Id="rId124" Type="http://schemas.openxmlformats.org/officeDocument/2006/relationships/customXml" Target="../ink/ink825.xml"/><Relationship Id="rId70" Type="http://schemas.openxmlformats.org/officeDocument/2006/relationships/customXml" Target="../ink/ink798.xml"/><Relationship Id="rId91" Type="http://schemas.openxmlformats.org/officeDocument/2006/relationships/image" Target="../media/image331.emf"/><Relationship Id="rId145" Type="http://schemas.openxmlformats.org/officeDocument/2006/relationships/image" Target="../media/image358.emf"/><Relationship Id="rId166" Type="http://schemas.openxmlformats.org/officeDocument/2006/relationships/customXml" Target="../ink/ink846.xml"/><Relationship Id="rId187" Type="http://schemas.openxmlformats.org/officeDocument/2006/relationships/image" Target="../media/image379.emf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869.xml"/><Relationship Id="rId233" Type="http://schemas.openxmlformats.org/officeDocument/2006/relationships/customXml" Target="../ink/ink880.xml"/><Relationship Id="rId28" Type="http://schemas.openxmlformats.org/officeDocument/2006/relationships/customXml" Target="../ink/ink777.xml"/><Relationship Id="rId49" Type="http://schemas.openxmlformats.org/officeDocument/2006/relationships/image" Target="../media/image310.emf"/><Relationship Id="rId114" Type="http://schemas.openxmlformats.org/officeDocument/2006/relationships/customXml" Target="../ink/ink820.xml"/><Relationship Id="rId60" Type="http://schemas.openxmlformats.org/officeDocument/2006/relationships/customXml" Target="../ink/ink793.xml"/><Relationship Id="rId81" Type="http://schemas.openxmlformats.org/officeDocument/2006/relationships/image" Target="../media/image326.emf"/><Relationship Id="rId135" Type="http://schemas.openxmlformats.org/officeDocument/2006/relationships/image" Target="../media/image353.emf"/><Relationship Id="rId156" Type="http://schemas.openxmlformats.org/officeDocument/2006/relationships/customXml" Target="../ink/ink841.xml"/><Relationship Id="rId177" Type="http://schemas.openxmlformats.org/officeDocument/2006/relationships/image" Target="../media/image374.emf"/><Relationship Id="rId198" Type="http://schemas.openxmlformats.org/officeDocument/2006/relationships/customXml" Target="../ink/ink862.xml"/><Relationship Id="rId202" Type="http://schemas.openxmlformats.org/officeDocument/2006/relationships/customXml" Target="../ink/ink864.xml"/><Relationship Id="rId223" Type="http://schemas.openxmlformats.org/officeDocument/2006/relationships/customXml" Target="../ink/ink875.xml"/><Relationship Id="rId244" Type="http://schemas.openxmlformats.org/officeDocument/2006/relationships/image" Target="../media/image407.emf"/><Relationship Id="rId18" Type="http://schemas.openxmlformats.org/officeDocument/2006/relationships/customXml" Target="../ink/ink772.xml"/><Relationship Id="rId39" Type="http://schemas.openxmlformats.org/officeDocument/2006/relationships/image" Target="../media/image305.emf"/><Relationship Id="rId50" Type="http://schemas.openxmlformats.org/officeDocument/2006/relationships/customXml" Target="../ink/ink788.xml"/><Relationship Id="rId104" Type="http://schemas.openxmlformats.org/officeDocument/2006/relationships/customXml" Target="../ink/ink815.xml"/><Relationship Id="rId125" Type="http://schemas.openxmlformats.org/officeDocument/2006/relationships/image" Target="../media/image348.emf"/><Relationship Id="rId146" Type="http://schemas.openxmlformats.org/officeDocument/2006/relationships/customXml" Target="../ink/ink836.xml"/><Relationship Id="rId167" Type="http://schemas.openxmlformats.org/officeDocument/2006/relationships/image" Target="../media/image369.emf"/><Relationship Id="rId188" Type="http://schemas.openxmlformats.org/officeDocument/2006/relationships/customXml" Target="../ink/ink857.xml"/><Relationship Id="rId71" Type="http://schemas.openxmlformats.org/officeDocument/2006/relationships/image" Target="../media/image321.emf"/><Relationship Id="rId92" Type="http://schemas.openxmlformats.org/officeDocument/2006/relationships/customXml" Target="../ink/ink809.xml"/><Relationship Id="rId213" Type="http://schemas.openxmlformats.org/officeDocument/2006/relationships/image" Target="../media/image392.emf"/><Relationship Id="rId234" Type="http://schemas.openxmlformats.org/officeDocument/2006/relationships/image" Target="../media/image402.emf"/><Relationship Id="rId2" Type="http://schemas.openxmlformats.org/officeDocument/2006/relationships/customXml" Target="../ink/ink764.xml"/><Relationship Id="rId29" Type="http://schemas.openxmlformats.org/officeDocument/2006/relationships/image" Target="../media/image300.emf"/><Relationship Id="rId40" Type="http://schemas.openxmlformats.org/officeDocument/2006/relationships/customXml" Target="../ink/ink783.xml"/><Relationship Id="rId115" Type="http://schemas.openxmlformats.org/officeDocument/2006/relationships/image" Target="../media/image343.emf"/><Relationship Id="rId136" Type="http://schemas.openxmlformats.org/officeDocument/2006/relationships/customXml" Target="../ink/ink831.xml"/><Relationship Id="rId157" Type="http://schemas.openxmlformats.org/officeDocument/2006/relationships/image" Target="../media/image364.emf"/><Relationship Id="rId178" Type="http://schemas.openxmlformats.org/officeDocument/2006/relationships/customXml" Target="../ink/ink852.xml"/><Relationship Id="rId61" Type="http://schemas.openxmlformats.org/officeDocument/2006/relationships/image" Target="../media/image316.emf"/><Relationship Id="rId82" Type="http://schemas.openxmlformats.org/officeDocument/2006/relationships/customXml" Target="../ink/ink804.xml"/><Relationship Id="rId199" Type="http://schemas.openxmlformats.org/officeDocument/2006/relationships/image" Target="../media/image385.emf"/><Relationship Id="rId203" Type="http://schemas.openxmlformats.org/officeDocument/2006/relationships/image" Target="../media/image387.emf"/><Relationship Id="rId19" Type="http://schemas.openxmlformats.org/officeDocument/2006/relationships/image" Target="../media/image295.emf"/><Relationship Id="rId224" Type="http://schemas.openxmlformats.org/officeDocument/2006/relationships/image" Target="../media/image397.emf"/><Relationship Id="rId245" Type="http://schemas.openxmlformats.org/officeDocument/2006/relationships/customXml" Target="../ink/ink886.xml"/><Relationship Id="rId30" Type="http://schemas.openxmlformats.org/officeDocument/2006/relationships/customXml" Target="../ink/ink778.xml"/><Relationship Id="rId105" Type="http://schemas.openxmlformats.org/officeDocument/2006/relationships/image" Target="../media/image338.emf"/><Relationship Id="rId126" Type="http://schemas.openxmlformats.org/officeDocument/2006/relationships/customXml" Target="../ink/ink826.xml"/><Relationship Id="rId147" Type="http://schemas.openxmlformats.org/officeDocument/2006/relationships/image" Target="../media/image359.emf"/><Relationship Id="rId168" Type="http://schemas.openxmlformats.org/officeDocument/2006/relationships/customXml" Target="../ink/ink847.xml"/><Relationship Id="rId51" Type="http://schemas.openxmlformats.org/officeDocument/2006/relationships/image" Target="../media/image311.emf"/><Relationship Id="rId72" Type="http://schemas.openxmlformats.org/officeDocument/2006/relationships/customXml" Target="../ink/ink799.xml"/><Relationship Id="rId93" Type="http://schemas.openxmlformats.org/officeDocument/2006/relationships/image" Target="../media/image332.emf"/><Relationship Id="rId189" Type="http://schemas.openxmlformats.org/officeDocument/2006/relationships/image" Target="../media/image380.emf"/><Relationship Id="rId3" Type="http://schemas.openxmlformats.org/officeDocument/2006/relationships/image" Target="../media/image287.emf"/><Relationship Id="rId214" Type="http://schemas.openxmlformats.org/officeDocument/2006/relationships/customXml" Target="../ink/ink870.xml"/><Relationship Id="rId235" Type="http://schemas.openxmlformats.org/officeDocument/2006/relationships/customXml" Target="../ink/ink881.xml"/><Relationship Id="rId116" Type="http://schemas.openxmlformats.org/officeDocument/2006/relationships/customXml" Target="../ink/ink821.xml"/><Relationship Id="rId137" Type="http://schemas.openxmlformats.org/officeDocument/2006/relationships/image" Target="../media/image354.emf"/><Relationship Id="rId158" Type="http://schemas.openxmlformats.org/officeDocument/2006/relationships/customXml" Target="../ink/ink842.xml"/><Relationship Id="rId20" Type="http://schemas.openxmlformats.org/officeDocument/2006/relationships/customXml" Target="../ink/ink773.xml"/><Relationship Id="rId41" Type="http://schemas.openxmlformats.org/officeDocument/2006/relationships/image" Target="../media/image306.emf"/><Relationship Id="rId62" Type="http://schemas.openxmlformats.org/officeDocument/2006/relationships/customXml" Target="../ink/ink794.xml"/><Relationship Id="rId83" Type="http://schemas.openxmlformats.org/officeDocument/2006/relationships/image" Target="../media/image327.emf"/><Relationship Id="rId179" Type="http://schemas.openxmlformats.org/officeDocument/2006/relationships/image" Target="../media/image375.emf"/><Relationship Id="rId190" Type="http://schemas.openxmlformats.org/officeDocument/2006/relationships/customXml" Target="../ink/ink858.xml"/><Relationship Id="rId204" Type="http://schemas.openxmlformats.org/officeDocument/2006/relationships/customXml" Target="../ink/ink865.xml"/><Relationship Id="rId225" Type="http://schemas.openxmlformats.org/officeDocument/2006/relationships/customXml" Target="../ink/ink876.xml"/><Relationship Id="rId246" Type="http://schemas.openxmlformats.org/officeDocument/2006/relationships/image" Target="../media/image408.emf"/><Relationship Id="rId106" Type="http://schemas.openxmlformats.org/officeDocument/2006/relationships/customXml" Target="../ink/ink816.xml"/><Relationship Id="rId127" Type="http://schemas.openxmlformats.org/officeDocument/2006/relationships/image" Target="../media/image349.emf"/><Relationship Id="rId10" Type="http://schemas.openxmlformats.org/officeDocument/2006/relationships/customXml" Target="../ink/ink768.xml"/><Relationship Id="rId31" Type="http://schemas.openxmlformats.org/officeDocument/2006/relationships/image" Target="../media/image301.emf"/><Relationship Id="rId52" Type="http://schemas.openxmlformats.org/officeDocument/2006/relationships/customXml" Target="../ink/ink789.xml"/><Relationship Id="rId73" Type="http://schemas.openxmlformats.org/officeDocument/2006/relationships/image" Target="../media/image322.emf"/><Relationship Id="rId94" Type="http://schemas.openxmlformats.org/officeDocument/2006/relationships/customXml" Target="../ink/ink810.xml"/><Relationship Id="rId148" Type="http://schemas.openxmlformats.org/officeDocument/2006/relationships/customXml" Target="../ink/ink837.xml"/><Relationship Id="rId169" Type="http://schemas.openxmlformats.org/officeDocument/2006/relationships/image" Target="../media/image370.emf"/></Relationships>
</file>

<file path=ppt/slides/_rels/slide19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67.emf"/><Relationship Id="rId299" Type="http://schemas.openxmlformats.org/officeDocument/2006/relationships/customXml" Target="../ink/ink1038.xml"/><Relationship Id="rId21" Type="http://schemas.openxmlformats.org/officeDocument/2006/relationships/image" Target="../media/image419.emf"/><Relationship Id="rId63" Type="http://schemas.openxmlformats.org/officeDocument/2006/relationships/image" Target="../media/image440.emf"/><Relationship Id="rId159" Type="http://schemas.openxmlformats.org/officeDocument/2006/relationships/customXml" Target="../ink/ink968.xml"/><Relationship Id="rId324" Type="http://schemas.openxmlformats.org/officeDocument/2006/relationships/image" Target="../media/image571.emf"/><Relationship Id="rId366" Type="http://schemas.openxmlformats.org/officeDocument/2006/relationships/image" Target="../media/image592.emf"/><Relationship Id="rId170" Type="http://schemas.openxmlformats.org/officeDocument/2006/relationships/image" Target="../media/image493.emf"/><Relationship Id="rId226" Type="http://schemas.openxmlformats.org/officeDocument/2006/relationships/image" Target="../media/image523.emf"/><Relationship Id="rId433" Type="http://schemas.openxmlformats.org/officeDocument/2006/relationships/image" Target="../media/image625.emf"/><Relationship Id="rId268" Type="http://schemas.openxmlformats.org/officeDocument/2006/relationships/image" Target="../media/image544.emf"/><Relationship Id="rId475" Type="http://schemas.openxmlformats.org/officeDocument/2006/relationships/image" Target="../media/image637.emf"/><Relationship Id="rId32" Type="http://schemas.openxmlformats.org/officeDocument/2006/relationships/customXml" Target="../ink/ink904.xml"/><Relationship Id="rId74" Type="http://schemas.openxmlformats.org/officeDocument/2006/relationships/customXml" Target="../ink/ink925.xml"/><Relationship Id="rId128" Type="http://schemas.openxmlformats.org/officeDocument/2006/relationships/customXml" Target="../ink/ink952.xml"/><Relationship Id="rId335" Type="http://schemas.openxmlformats.org/officeDocument/2006/relationships/customXml" Target="../ink/ink1056.xml"/><Relationship Id="rId377" Type="http://schemas.openxmlformats.org/officeDocument/2006/relationships/customXml" Target="../ink/ink1077.xml"/><Relationship Id="rId5" Type="http://schemas.openxmlformats.org/officeDocument/2006/relationships/image" Target="../media/image411.emf"/><Relationship Id="rId181" Type="http://schemas.openxmlformats.org/officeDocument/2006/relationships/customXml" Target="../ink/ink979.xml"/><Relationship Id="rId237" Type="http://schemas.openxmlformats.org/officeDocument/2006/relationships/customXml" Target="../ink/ink1007.xml"/><Relationship Id="rId402" Type="http://schemas.openxmlformats.org/officeDocument/2006/relationships/image" Target="../media/image610.emf"/><Relationship Id="rId279" Type="http://schemas.openxmlformats.org/officeDocument/2006/relationships/customXml" Target="../ink/ink1028.xml"/><Relationship Id="rId444" Type="http://schemas.openxmlformats.org/officeDocument/2006/relationships/customXml" Target="../ink/ink1111.xml"/><Relationship Id="rId43" Type="http://schemas.openxmlformats.org/officeDocument/2006/relationships/image" Target="../media/image430.emf"/><Relationship Id="rId139" Type="http://schemas.openxmlformats.org/officeDocument/2006/relationships/image" Target="../media/image478.emf"/><Relationship Id="rId290" Type="http://schemas.openxmlformats.org/officeDocument/2006/relationships/image" Target="../media/image37.emf"/><Relationship Id="rId304" Type="http://schemas.openxmlformats.org/officeDocument/2006/relationships/image" Target="../media/image561.emf"/><Relationship Id="rId346" Type="http://schemas.openxmlformats.org/officeDocument/2006/relationships/image" Target="../media/image582.emf"/><Relationship Id="rId388" Type="http://schemas.openxmlformats.org/officeDocument/2006/relationships/image" Target="../media/image603.emf"/><Relationship Id="rId85" Type="http://schemas.openxmlformats.org/officeDocument/2006/relationships/image" Target="../media/image451.emf"/><Relationship Id="rId150" Type="http://schemas.openxmlformats.org/officeDocument/2006/relationships/image" Target="../media/image483.emf"/><Relationship Id="rId192" Type="http://schemas.openxmlformats.org/officeDocument/2006/relationships/image" Target="../media/image506.emf"/><Relationship Id="rId206" Type="http://schemas.openxmlformats.org/officeDocument/2006/relationships/image" Target="../media/image513.emf"/><Relationship Id="rId413" Type="http://schemas.openxmlformats.org/officeDocument/2006/relationships/customXml" Target="../ink/ink1095.xml"/><Relationship Id="rId248" Type="http://schemas.openxmlformats.org/officeDocument/2006/relationships/image" Target="../media/image534.emf"/><Relationship Id="rId455" Type="http://schemas.openxmlformats.org/officeDocument/2006/relationships/image" Target="../media/image402.emf"/><Relationship Id="rId12" Type="http://schemas.openxmlformats.org/officeDocument/2006/relationships/customXml" Target="../ink/ink894.xml"/><Relationship Id="rId108" Type="http://schemas.openxmlformats.org/officeDocument/2006/relationships/customXml" Target="../ink/ink942.xml"/><Relationship Id="rId315" Type="http://schemas.openxmlformats.org/officeDocument/2006/relationships/customXml" Target="../ink/ink1046.xml"/><Relationship Id="rId357" Type="http://schemas.openxmlformats.org/officeDocument/2006/relationships/customXml" Target="../ink/ink1067.xml"/><Relationship Id="rId54" Type="http://schemas.openxmlformats.org/officeDocument/2006/relationships/customXml" Target="../ink/ink915.xml"/><Relationship Id="rId96" Type="http://schemas.openxmlformats.org/officeDocument/2006/relationships/customXml" Target="../ink/ink936.xml"/><Relationship Id="rId161" Type="http://schemas.openxmlformats.org/officeDocument/2006/relationships/customXml" Target="../ink/ink969.xml"/><Relationship Id="rId217" Type="http://schemas.openxmlformats.org/officeDocument/2006/relationships/customXml" Target="../ink/ink997.xml"/><Relationship Id="rId399" Type="http://schemas.openxmlformats.org/officeDocument/2006/relationships/customXml" Target="../ink/ink1088.xml"/><Relationship Id="rId259" Type="http://schemas.openxmlformats.org/officeDocument/2006/relationships/customXml" Target="../ink/ink1018.xml"/><Relationship Id="rId424" Type="http://schemas.openxmlformats.org/officeDocument/2006/relationships/image" Target="../media/image621.emf"/><Relationship Id="rId466" Type="http://schemas.openxmlformats.org/officeDocument/2006/relationships/customXml" Target="../ink/ink1122.xml"/><Relationship Id="rId23" Type="http://schemas.openxmlformats.org/officeDocument/2006/relationships/image" Target="../media/image420.emf"/><Relationship Id="rId119" Type="http://schemas.openxmlformats.org/officeDocument/2006/relationships/image" Target="../media/image468.emf"/><Relationship Id="rId270" Type="http://schemas.openxmlformats.org/officeDocument/2006/relationships/image" Target="../media/image545.emf"/><Relationship Id="rId326" Type="http://schemas.openxmlformats.org/officeDocument/2006/relationships/image" Target="../media/image572.emf"/><Relationship Id="rId65" Type="http://schemas.openxmlformats.org/officeDocument/2006/relationships/image" Target="../media/image441.emf"/><Relationship Id="rId130" Type="http://schemas.openxmlformats.org/officeDocument/2006/relationships/customXml" Target="../ink/ink953.xml"/><Relationship Id="rId368" Type="http://schemas.openxmlformats.org/officeDocument/2006/relationships/image" Target="../media/image593.emf"/><Relationship Id="rId172" Type="http://schemas.openxmlformats.org/officeDocument/2006/relationships/image" Target="../media/image494.emf"/><Relationship Id="rId228" Type="http://schemas.openxmlformats.org/officeDocument/2006/relationships/image" Target="../media/image524.emf"/><Relationship Id="rId435" Type="http://schemas.openxmlformats.org/officeDocument/2006/relationships/image" Target="../media/image626.emf"/><Relationship Id="rId477" Type="http://schemas.openxmlformats.org/officeDocument/2006/relationships/image" Target="../media/image638.emf"/><Relationship Id="rId281" Type="http://schemas.openxmlformats.org/officeDocument/2006/relationships/customXml" Target="../ink/ink1029.xml"/><Relationship Id="rId337" Type="http://schemas.openxmlformats.org/officeDocument/2006/relationships/customXml" Target="../ink/ink1057.xml"/><Relationship Id="rId34" Type="http://schemas.openxmlformats.org/officeDocument/2006/relationships/customXml" Target="../ink/ink905.xml"/><Relationship Id="rId76" Type="http://schemas.openxmlformats.org/officeDocument/2006/relationships/customXml" Target="../ink/ink926.xml"/><Relationship Id="rId141" Type="http://schemas.openxmlformats.org/officeDocument/2006/relationships/image" Target="../media/image479.emf"/><Relationship Id="rId379" Type="http://schemas.openxmlformats.org/officeDocument/2006/relationships/customXml" Target="../ink/ink1078.xml"/><Relationship Id="rId7" Type="http://schemas.openxmlformats.org/officeDocument/2006/relationships/image" Target="../media/image412.emf"/><Relationship Id="rId183" Type="http://schemas.openxmlformats.org/officeDocument/2006/relationships/customXml" Target="../ink/ink980.xml"/><Relationship Id="rId239" Type="http://schemas.openxmlformats.org/officeDocument/2006/relationships/customXml" Target="../ink/ink1008.xml"/><Relationship Id="rId390" Type="http://schemas.openxmlformats.org/officeDocument/2006/relationships/image" Target="../media/image604.emf"/><Relationship Id="rId404" Type="http://schemas.openxmlformats.org/officeDocument/2006/relationships/image" Target="../media/image611.emf"/><Relationship Id="rId446" Type="http://schemas.openxmlformats.org/officeDocument/2006/relationships/customXml" Target="../ink/ink1112.xml"/><Relationship Id="rId250" Type="http://schemas.openxmlformats.org/officeDocument/2006/relationships/image" Target="../media/image535.emf"/><Relationship Id="rId292" Type="http://schemas.openxmlformats.org/officeDocument/2006/relationships/image" Target="../media/image555.emf"/><Relationship Id="rId306" Type="http://schemas.openxmlformats.org/officeDocument/2006/relationships/image" Target="../media/image562.emf"/><Relationship Id="rId45" Type="http://schemas.openxmlformats.org/officeDocument/2006/relationships/image" Target="../media/image431.emf"/><Relationship Id="rId87" Type="http://schemas.openxmlformats.org/officeDocument/2006/relationships/image" Target="../media/image452.emf"/><Relationship Id="rId110" Type="http://schemas.openxmlformats.org/officeDocument/2006/relationships/customXml" Target="../ink/ink943.xml"/><Relationship Id="rId348" Type="http://schemas.openxmlformats.org/officeDocument/2006/relationships/image" Target="../media/image583.emf"/><Relationship Id="rId152" Type="http://schemas.openxmlformats.org/officeDocument/2006/relationships/image" Target="../media/image484.emf"/><Relationship Id="rId194" Type="http://schemas.openxmlformats.org/officeDocument/2006/relationships/image" Target="../media/image507.emf"/><Relationship Id="rId208" Type="http://schemas.openxmlformats.org/officeDocument/2006/relationships/image" Target="../media/image514.emf"/><Relationship Id="rId415" Type="http://schemas.openxmlformats.org/officeDocument/2006/relationships/customXml" Target="../ink/ink1096.xml"/><Relationship Id="rId457" Type="http://schemas.openxmlformats.org/officeDocument/2006/relationships/image" Target="../media/image403.emf"/><Relationship Id="rId261" Type="http://schemas.openxmlformats.org/officeDocument/2006/relationships/customXml" Target="../ink/ink1019.xml"/><Relationship Id="rId14" Type="http://schemas.openxmlformats.org/officeDocument/2006/relationships/customXml" Target="../ink/ink895.xml"/><Relationship Id="rId56" Type="http://schemas.openxmlformats.org/officeDocument/2006/relationships/customXml" Target="../ink/ink916.xml"/><Relationship Id="rId317" Type="http://schemas.openxmlformats.org/officeDocument/2006/relationships/customXml" Target="../ink/ink1047.xml"/><Relationship Id="rId359" Type="http://schemas.openxmlformats.org/officeDocument/2006/relationships/customXml" Target="../ink/ink1068.xml"/><Relationship Id="rId98" Type="http://schemas.openxmlformats.org/officeDocument/2006/relationships/customXml" Target="../ink/ink937.xml"/><Relationship Id="rId121" Type="http://schemas.openxmlformats.org/officeDocument/2006/relationships/image" Target="../media/image469.emf"/><Relationship Id="rId163" Type="http://schemas.openxmlformats.org/officeDocument/2006/relationships/customXml" Target="../ink/ink970.xml"/><Relationship Id="rId219" Type="http://schemas.openxmlformats.org/officeDocument/2006/relationships/customXml" Target="../ink/ink998.xml"/><Relationship Id="rId370" Type="http://schemas.openxmlformats.org/officeDocument/2006/relationships/image" Target="../media/image594.emf"/><Relationship Id="rId426" Type="http://schemas.openxmlformats.org/officeDocument/2006/relationships/customXml" Target="../ink/ink1102.xml"/><Relationship Id="rId230" Type="http://schemas.openxmlformats.org/officeDocument/2006/relationships/image" Target="../media/image525.emf"/><Relationship Id="rId468" Type="http://schemas.openxmlformats.org/officeDocument/2006/relationships/customXml" Target="../ink/ink1123.xml"/><Relationship Id="rId25" Type="http://schemas.openxmlformats.org/officeDocument/2006/relationships/image" Target="../media/image421.emf"/><Relationship Id="rId67" Type="http://schemas.openxmlformats.org/officeDocument/2006/relationships/image" Target="../media/image442.emf"/><Relationship Id="rId272" Type="http://schemas.openxmlformats.org/officeDocument/2006/relationships/image" Target="../media/image546.emf"/><Relationship Id="rId328" Type="http://schemas.openxmlformats.org/officeDocument/2006/relationships/image" Target="../media/image573.emf"/><Relationship Id="rId132" Type="http://schemas.openxmlformats.org/officeDocument/2006/relationships/customXml" Target="../ink/ink954.xml"/><Relationship Id="rId174" Type="http://schemas.openxmlformats.org/officeDocument/2006/relationships/image" Target="../media/image495.emf"/><Relationship Id="rId381" Type="http://schemas.openxmlformats.org/officeDocument/2006/relationships/customXml" Target="../ink/ink1079.xml"/><Relationship Id="rId241" Type="http://schemas.openxmlformats.org/officeDocument/2006/relationships/customXml" Target="../ink/ink1009.xml"/><Relationship Id="rId437" Type="http://schemas.openxmlformats.org/officeDocument/2006/relationships/image" Target="../media/image627.emf"/><Relationship Id="rId36" Type="http://schemas.openxmlformats.org/officeDocument/2006/relationships/customXml" Target="../ink/ink906.xml"/><Relationship Id="rId283" Type="http://schemas.openxmlformats.org/officeDocument/2006/relationships/customXml" Target="../ink/ink1030.xml"/><Relationship Id="rId339" Type="http://schemas.openxmlformats.org/officeDocument/2006/relationships/customXml" Target="../ink/ink1058.xml"/><Relationship Id="rId78" Type="http://schemas.openxmlformats.org/officeDocument/2006/relationships/customXml" Target="../ink/ink927.xml"/><Relationship Id="rId101" Type="http://schemas.openxmlformats.org/officeDocument/2006/relationships/image" Target="../media/image459.emf"/><Relationship Id="rId143" Type="http://schemas.openxmlformats.org/officeDocument/2006/relationships/customXml" Target="../ink/ink960.xml"/><Relationship Id="rId185" Type="http://schemas.openxmlformats.org/officeDocument/2006/relationships/customXml" Target="../ink/ink981.xml"/><Relationship Id="rId350" Type="http://schemas.openxmlformats.org/officeDocument/2006/relationships/image" Target="../media/image584.emf"/><Relationship Id="rId406" Type="http://schemas.openxmlformats.org/officeDocument/2006/relationships/image" Target="../media/image612.emf"/><Relationship Id="rId9" Type="http://schemas.openxmlformats.org/officeDocument/2006/relationships/image" Target="../media/image413.emf"/><Relationship Id="rId210" Type="http://schemas.openxmlformats.org/officeDocument/2006/relationships/image" Target="../media/image515.emf"/><Relationship Id="rId392" Type="http://schemas.openxmlformats.org/officeDocument/2006/relationships/image" Target="../media/image605.emf"/><Relationship Id="rId448" Type="http://schemas.openxmlformats.org/officeDocument/2006/relationships/customXml" Target="../ink/ink1113.xml"/><Relationship Id="rId252" Type="http://schemas.openxmlformats.org/officeDocument/2006/relationships/image" Target="../media/image536.emf"/><Relationship Id="rId294" Type="http://schemas.openxmlformats.org/officeDocument/2006/relationships/image" Target="../media/image556.emf"/><Relationship Id="rId308" Type="http://schemas.openxmlformats.org/officeDocument/2006/relationships/image" Target="../media/image563.emf"/><Relationship Id="rId47" Type="http://schemas.openxmlformats.org/officeDocument/2006/relationships/image" Target="../media/image432.emf"/><Relationship Id="rId89" Type="http://schemas.openxmlformats.org/officeDocument/2006/relationships/image" Target="../media/image453.emf"/><Relationship Id="rId112" Type="http://schemas.openxmlformats.org/officeDocument/2006/relationships/customXml" Target="../ink/ink944.xml"/><Relationship Id="rId154" Type="http://schemas.openxmlformats.org/officeDocument/2006/relationships/image" Target="../media/image485.emf"/><Relationship Id="rId361" Type="http://schemas.openxmlformats.org/officeDocument/2006/relationships/customXml" Target="../ink/ink1069.xml"/><Relationship Id="rId196" Type="http://schemas.openxmlformats.org/officeDocument/2006/relationships/image" Target="../media/image508.emf"/><Relationship Id="rId417" Type="http://schemas.openxmlformats.org/officeDocument/2006/relationships/customXml" Target="../ink/ink1097.xml"/><Relationship Id="rId459" Type="http://schemas.openxmlformats.org/officeDocument/2006/relationships/image" Target="../media/image404.emf"/><Relationship Id="rId16" Type="http://schemas.openxmlformats.org/officeDocument/2006/relationships/customXml" Target="../ink/ink896.xml"/><Relationship Id="rId221" Type="http://schemas.openxmlformats.org/officeDocument/2006/relationships/customXml" Target="../ink/ink999.xml"/><Relationship Id="rId263" Type="http://schemas.openxmlformats.org/officeDocument/2006/relationships/customXml" Target="../ink/ink1020.xml"/><Relationship Id="rId319" Type="http://schemas.openxmlformats.org/officeDocument/2006/relationships/customXml" Target="../ink/ink1048.xml"/><Relationship Id="rId470" Type="http://schemas.openxmlformats.org/officeDocument/2006/relationships/customXml" Target="../ink/ink1124.xml"/><Relationship Id="rId58" Type="http://schemas.openxmlformats.org/officeDocument/2006/relationships/customXml" Target="../ink/ink917.xml"/><Relationship Id="rId123" Type="http://schemas.openxmlformats.org/officeDocument/2006/relationships/image" Target="../media/image470.emf"/><Relationship Id="rId330" Type="http://schemas.openxmlformats.org/officeDocument/2006/relationships/image" Target="../media/image574.emf"/><Relationship Id="rId165" Type="http://schemas.openxmlformats.org/officeDocument/2006/relationships/customXml" Target="../ink/ink971.xml"/><Relationship Id="rId372" Type="http://schemas.openxmlformats.org/officeDocument/2006/relationships/image" Target="../media/image595.emf"/><Relationship Id="rId428" Type="http://schemas.openxmlformats.org/officeDocument/2006/relationships/customXml" Target="../ink/ink1103.xml"/><Relationship Id="rId232" Type="http://schemas.openxmlformats.org/officeDocument/2006/relationships/image" Target="../media/image526.emf"/><Relationship Id="rId274" Type="http://schemas.openxmlformats.org/officeDocument/2006/relationships/image" Target="../media/image547.emf"/><Relationship Id="rId27" Type="http://schemas.openxmlformats.org/officeDocument/2006/relationships/image" Target="../media/image422.emf"/><Relationship Id="rId69" Type="http://schemas.openxmlformats.org/officeDocument/2006/relationships/image" Target="../media/image443.emf"/><Relationship Id="rId134" Type="http://schemas.openxmlformats.org/officeDocument/2006/relationships/customXml" Target="../ink/ink955.xml"/><Relationship Id="rId80" Type="http://schemas.openxmlformats.org/officeDocument/2006/relationships/customXml" Target="../ink/ink928.xml"/><Relationship Id="rId176" Type="http://schemas.openxmlformats.org/officeDocument/2006/relationships/image" Target="../media/image496.emf"/><Relationship Id="rId341" Type="http://schemas.openxmlformats.org/officeDocument/2006/relationships/customXml" Target="../ink/ink1059.xml"/><Relationship Id="rId383" Type="http://schemas.openxmlformats.org/officeDocument/2006/relationships/customXml" Target="../ink/ink1080.xml"/><Relationship Id="rId439" Type="http://schemas.openxmlformats.org/officeDocument/2006/relationships/image" Target="../media/image628.emf"/><Relationship Id="rId201" Type="http://schemas.openxmlformats.org/officeDocument/2006/relationships/customXml" Target="../ink/ink989.xml"/><Relationship Id="rId243" Type="http://schemas.openxmlformats.org/officeDocument/2006/relationships/customXml" Target="../ink/ink1010.xml"/><Relationship Id="rId285" Type="http://schemas.openxmlformats.org/officeDocument/2006/relationships/customXml" Target="../ink/ink1031.xml"/><Relationship Id="rId450" Type="http://schemas.openxmlformats.org/officeDocument/2006/relationships/customXml" Target="../ink/ink1114.xml"/><Relationship Id="rId38" Type="http://schemas.openxmlformats.org/officeDocument/2006/relationships/customXml" Target="../ink/ink907.xml"/><Relationship Id="rId103" Type="http://schemas.openxmlformats.org/officeDocument/2006/relationships/image" Target="../media/image460.emf"/><Relationship Id="rId310" Type="http://schemas.openxmlformats.org/officeDocument/2006/relationships/image" Target="../media/image564.emf"/><Relationship Id="rId91" Type="http://schemas.openxmlformats.org/officeDocument/2006/relationships/image" Target="../media/image454.emf"/><Relationship Id="rId145" Type="http://schemas.openxmlformats.org/officeDocument/2006/relationships/customXml" Target="../ink/ink961.xml"/><Relationship Id="rId187" Type="http://schemas.openxmlformats.org/officeDocument/2006/relationships/customXml" Target="../ink/ink982.xml"/><Relationship Id="rId352" Type="http://schemas.openxmlformats.org/officeDocument/2006/relationships/image" Target="../media/image585.emf"/><Relationship Id="rId394" Type="http://schemas.openxmlformats.org/officeDocument/2006/relationships/image" Target="../media/image606.emf"/><Relationship Id="rId408" Type="http://schemas.openxmlformats.org/officeDocument/2006/relationships/image" Target="../media/image613.emf"/><Relationship Id="rId212" Type="http://schemas.openxmlformats.org/officeDocument/2006/relationships/image" Target="../media/image516.emf"/><Relationship Id="rId254" Type="http://schemas.openxmlformats.org/officeDocument/2006/relationships/image" Target="../media/image537.emf"/><Relationship Id="rId49" Type="http://schemas.openxmlformats.org/officeDocument/2006/relationships/image" Target="../media/image433.emf"/><Relationship Id="rId114" Type="http://schemas.openxmlformats.org/officeDocument/2006/relationships/customXml" Target="../ink/ink945.xml"/><Relationship Id="rId296" Type="http://schemas.openxmlformats.org/officeDocument/2006/relationships/image" Target="../media/image557.emf"/><Relationship Id="rId461" Type="http://schemas.openxmlformats.org/officeDocument/2006/relationships/image" Target="../media/image405.emf"/><Relationship Id="rId60" Type="http://schemas.openxmlformats.org/officeDocument/2006/relationships/customXml" Target="../ink/ink918.xml"/><Relationship Id="rId156" Type="http://schemas.openxmlformats.org/officeDocument/2006/relationships/image" Target="../media/image486.emf"/><Relationship Id="rId198" Type="http://schemas.openxmlformats.org/officeDocument/2006/relationships/image" Target="../media/image509.emf"/><Relationship Id="rId321" Type="http://schemas.openxmlformats.org/officeDocument/2006/relationships/customXml" Target="../ink/ink1049.xml"/><Relationship Id="rId363" Type="http://schemas.openxmlformats.org/officeDocument/2006/relationships/customXml" Target="../ink/ink1070.xml"/><Relationship Id="rId419" Type="http://schemas.openxmlformats.org/officeDocument/2006/relationships/customXml" Target="../ink/ink1098.xml"/><Relationship Id="rId223" Type="http://schemas.openxmlformats.org/officeDocument/2006/relationships/customXml" Target="../ink/ink1000.xml"/><Relationship Id="rId430" Type="http://schemas.openxmlformats.org/officeDocument/2006/relationships/customXml" Target="../ink/ink1104.xml"/><Relationship Id="rId18" Type="http://schemas.openxmlformats.org/officeDocument/2006/relationships/customXml" Target="../ink/ink897.xml"/><Relationship Id="rId265" Type="http://schemas.openxmlformats.org/officeDocument/2006/relationships/customXml" Target="../ink/ink1021.xml"/><Relationship Id="rId472" Type="http://schemas.openxmlformats.org/officeDocument/2006/relationships/customXml" Target="../ink/ink1125.xml"/><Relationship Id="rId125" Type="http://schemas.openxmlformats.org/officeDocument/2006/relationships/image" Target="../media/image471.emf"/><Relationship Id="rId167" Type="http://schemas.openxmlformats.org/officeDocument/2006/relationships/customXml" Target="../ink/ink972.xml"/><Relationship Id="rId332" Type="http://schemas.openxmlformats.org/officeDocument/2006/relationships/image" Target="../media/image575.emf"/><Relationship Id="rId374" Type="http://schemas.openxmlformats.org/officeDocument/2006/relationships/image" Target="../media/image596.emf"/><Relationship Id="rId71" Type="http://schemas.openxmlformats.org/officeDocument/2006/relationships/image" Target="../media/image444.emf"/><Relationship Id="rId234" Type="http://schemas.openxmlformats.org/officeDocument/2006/relationships/image" Target="../media/image527.emf"/><Relationship Id="rId2" Type="http://schemas.openxmlformats.org/officeDocument/2006/relationships/customXml" Target="../ink/ink889.xml"/><Relationship Id="rId29" Type="http://schemas.openxmlformats.org/officeDocument/2006/relationships/image" Target="../media/image423.emf"/><Relationship Id="rId276" Type="http://schemas.openxmlformats.org/officeDocument/2006/relationships/image" Target="../media/image548.emf"/><Relationship Id="rId441" Type="http://schemas.openxmlformats.org/officeDocument/2006/relationships/image" Target="../media/image629.emf"/><Relationship Id="rId40" Type="http://schemas.openxmlformats.org/officeDocument/2006/relationships/customXml" Target="../ink/ink908.xml"/><Relationship Id="rId136" Type="http://schemas.openxmlformats.org/officeDocument/2006/relationships/customXml" Target="../ink/ink956.xml"/><Relationship Id="rId178" Type="http://schemas.openxmlformats.org/officeDocument/2006/relationships/image" Target="../media/image497.emf"/><Relationship Id="rId301" Type="http://schemas.openxmlformats.org/officeDocument/2006/relationships/customXml" Target="../ink/ink1039.xml"/><Relationship Id="rId343" Type="http://schemas.openxmlformats.org/officeDocument/2006/relationships/customXml" Target="../ink/ink1060.xml"/><Relationship Id="rId82" Type="http://schemas.openxmlformats.org/officeDocument/2006/relationships/customXml" Target="../ink/ink929.xml"/><Relationship Id="rId203" Type="http://schemas.openxmlformats.org/officeDocument/2006/relationships/customXml" Target="../ink/ink990.xml"/><Relationship Id="rId385" Type="http://schemas.openxmlformats.org/officeDocument/2006/relationships/customXml" Target="../ink/ink1081.xml"/><Relationship Id="rId245" Type="http://schemas.openxmlformats.org/officeDocument/2006/relationships/customXml" Target="../ink/ink1011.xml"/><Relationship Id="rId287" Type="http://schemas.openxmlformats.org/officeDocument/2006/relationships/customXml" Target="../ink/ink1032.xml"/><Relationship Id="rId410" Type="http://schemas.openxmlformats.org/officeDocument/2006/relationships/image" Target="../media/image614.emf"/><Relationship Id="rId452" Type="http://schemas.openxmlformats.org/officeDocument/2006/relationships/customXml" Target="../ink/ink1115.xml"/><Relationship Id="rId105" Type="http://schemas.openxmlformats.org/officeDocument/2006/relationships/image" Target="../media/image461.emf"/><Relationship Id="rId147" Type="http://schemas.openxmlformats.org/officeDocument/2006/relationships/customXml" Target="../ink/ink962.xml"/><Relationship Id="rId312" Type="http://schemas.openxmlformats.org/officeDocument/2006/relationships/image" Target="../media/image565.emf"/><Relationship Id="rId354" Type="http://schemas.openxmlformats.org/officeDocument/2006/relationships/image" Target="../media/image586.emf"/><Relationship Id="rId51" Type="http://schemas.openxmlformats.org/officeDocument/2006/relationships/image" Target="../media/image434.emf"/><Relationship Id="rId72" Type="http://schemas.openxmlformats.org/officeDocument/2006/relationships/customXml" Target="../ink/ink924.xml"/><Relationship Id="rId93" Type="http://schemas.openxmlformats.org/officeDocument/2006/relationships/image" Target="../media/image455.emf"/><Relationship Id="rId189" Type="http://schemas.openxmlformats.org/officeDocument/2006/relationships/customXml" Target="../ink/ink983.xml"/><Relationship Id="rId375" Type="http://schemas.openxmlformats.org/officeDocument/2006/relationships/customXml" Target="../ink/ink1076.xml"/><Relationship Id="rId396" Type="http://schemas.openxmlformats.org/officeDocument/2006/relationships/image" Target="../media/image607.emf"/><Relationship Id="rId3" Type="http://schemas.openxmlformats.org/officeDocument/2006/relationships/image" Target="../media/image366.emf"/><Relationship Id="rId214" Type="http://schemas.openxmlformats.org/officeDocument/2006/relationships/image" Target="../media/image517.emf"/><Relationship Id="rId235" Type="http://schemas.openxmlformats.org/officeDocument/2006/relationships/customXml" Target="../ink/ink1006.xml"/><Relationship Id="rId256" Type="http://schemas.openxmlformats.org/officeDocument/2006/relationships/image" Target="../media/image538.emf"/><Relationship Id="rId277" Type="http://schemas.openxmlformats.org/officeDocument/2006/relationships/customXml" Target="../ink/ink1027.xml"/><Relationship Id="rId298" Type="http://schemas.openxmlformats.org/officeDocument/2006/relationships/image" Target="../media/image558.emf"/><Relationship Id="rId400" Type="http://schemas.openxmlformats.org/officeDocument/2006/relationships/image" Target="../media/image609.emf"/><Relationship Id="rId421" Type="http://schemas.openxmlformats.org/officeDocument/2006/relationships/customXml" Target="../ink/ink1099.xml"/><Relationship Id="rId442" Type="http://schemas.openxmlformats.org/officeDocument/2006/relationships/customXml" Target="../ink/ink1110.xml"/><Relationship Id="rId463" Type="http://schemas.openxmlformats.org/officeDocument/2006/relationships/image" Target="../media/image406.emf"/><Relationship Id="rId116" Type="http://schemas.openxmlformats.org/officeDocument/2006/relationships/customXml" Target="../ink/ink946.xml"/><Relationship Id="rId137" Type="http://schemas.openxmlformats.org/officeDocument/2006/relationships/image" Target="../media/image477.emf"/><Relationship Id="rId158" Type="http://schemas.openxmlformats.org/officeDocument/2006/relationships/image" Target="../media/image487.emf"/><Relationship Id="rId302" Type="http://schemas.openxmlformats.org/officeDocument/2006/relationships/image" Target="../media/image560.emf"/><Relationship Id="rId323" Type="http://schemas.openxmlformats.org/officeDocument/2006/relationships/customXml" Target="../ink/ink1050.xml"/><Relationship Id="rId344" Type="http://schemas.openxmlformats.org/officeDocument/2006/relationships/image" Target="../media/image581.emf"/><Relationship Id="rId20" Type="http://schemas.openxmlformats.org/officeDocument/2006/relationships/customXml" Target="../ink/ink898.xml"/><Relationship Id="rId41" Type="http://schemas.openxmlformats.org/officeDocument/2006/relationships/image" Target="../media/image429.emf"/><Relationship Id="rId62" Type="http://schemas.openxmlformats.org/officeDocument/2006/relationships/customXml" Target="../ink/ink919.xml"/><Relationship Id="rId83" Type="http://schemas.openxmlformats.org/officeDocument/2006/relationships/image" Target="../media/image450.emf"/><Relationship Id="rId179" Type="http://schemas.openxmlformats.org/officeDocument/2006/relationships/customXml" Target="../ink/ink978.xml"/><Relationship Id="rId365" Type="http://schemas.openxmlformats.org/officeDocument/2006/relationships/customXml" Target="../ink/ink1071.xml"/><Relationship Id="rId386" Type="http://schemas.openxmlformats.org/officeDocument/2006/relationships/image" Target="../media/image602.emf"/><Relationship Id="rId190" Type="http://schemas.openxmlformats.org/officeDocument/2006/relationships/image" Target="../media/image505.emf"/><Relationship Id="rId204" Type="http://schemas.openxmlformats.org/officeDocument/2006/relationships/image" Target="../media/image512.emf"/><Relationship Id="rId225" Type="http://schemas.openxmlformats.org/officeDocument/2006/relationships/customXml" Target="../ink/ink1001.xml"/><Relationship Id="rId246" Type="http://schemas.openxmlformats.org/officeDocument/2006/relationships/image" Target="../media/image533.emf"/><Relationship Id="rId267" Type="http://schemas.openxmlformats.org/officeDocument/2006/relationships/customXml" Target="../ink/ink1022.xml"/><Relationship Id="rId288" Type="http://schemas.openxmlformats.org/officeDocument/2006/relationships/image" Target="../media/image554.emf"/><Relationship Id="rId411" Type="http://schemas.openxmlformats.org/officeDocument/2006/relationships/customXml" Target="../ink/ink1094.xml"/><Relationship Id="rId432" Type="http://schemas.openxmlformats.org/officeDocument/2006/relationships/customXml" Target="../ink/ink1105.xml"/><Relationship Id="rId453" Type="http://schemas.openxmlformats.org/officeDocument/2006/relationships/image" Target="../media/image635.emf"/><Relationship Id="rId474" Type="http://schemas.openxmlformats.org/officeDocument/2006/relationships/customXml" Target="../ink/ink1126.xml"/><Relationship Id="rId106" Type="http://schemas.openxmlformats.org/officeDocument/2006/relationships/customXml" Target="../ink/ink941.xml"/><Relationship Id="rId127" Type="http://schemas.openxmlformats.org/officeDocument/2006/relationships/image" Target="../media/image472.emf"/><Relationship Id="rId313" Type="http://schemas.openxmlformats.org/officeDocument/2006/relationships/customXml" Target="../ink/ink1045.xml"/><Relationship Id="rId10" Type="http://schemas.openxmlformats.org/officeDocument/2006/relationships/customXml" Target="../ink/ink893.xml"/><Relationship Id="rId31" Type="http://schemas.openxmlformats.org/officeDocument/2006/relationships/image" Target="../media/image424.emf"/><Relationship Id="rId52" Type="http://schemas.openxmlformats.org/officeDocument/2006/relationships/customXml" Target="../ink/ink914.xml"/><Relationship Id="rId73" Type="http://schemas.openxmlformats.org/officeDocument/2006/relationships/image" Target="../media/image445.emf"/><Relationship Id="rId94" Type="http://schemas.openxmlformats.org/officeDocument/2006/relationships/customXml" Target="../ink/ink935.xml"/><Relationship Id="rId148" Type="http://schemas.openxmlformats.org/officeDocument/2006/relationships/image" Target="../media/image482.emf"/><Relationship Id="rId169" Type="http://schemas.openxmlformats.org/officeDocument/2006/relationships/customXml" Target="../ink/ink973.xml"/><Relationship Id="rId334" Type="http://schemas.openxmlformats.org/officeDocument/2006/relationships/image" Target="../media/image576.emf"/><Relationship Id="rId355" Type="http://schemas.openxmlformats.org/officeDocument/2006/relationships/customXml" Target="../ink/ink1066.xml"/><Relationship Id="rId376" Type="http://schemas.openxmlformats.org/officeDocument/2006/relationships/image" Target="../media/image597.emf"/><Relationship Id="rId397" Type="http://schemas.openxmlformats.org/officeDocument/2006/relationships/customXml" Target="../ink/ink1087.xml"/><Relationship Id="rId4" Type="http://schemas.openxmlformats.org/officeDocument/2006/relationships/customXml" Target="../ink/ink890.xml"/><Relationship Id="rId180" Type="http://schemas.openxmlformats.org/officeDocument/2006/relationships/image" Target="../media/image498.emf"/><Relationship Id="rId215" Type="http://schemas.openxmlformats.org/officeDocument/2006/relationships/customXml" Target="../ink/ink996.xml"/><Relationship Id="rId236" Type="http://schemas.openxmlformats.org/officeDocument/2006/relationships/image" Target="../media/image284.emf"/><Relationship Id="rId257" Type="http://schemas.openxmlformats.org/officeDocument/2006/relationships/customXml" Target="../ink/ink1017.xml"/><Relationship Id="rId278" Type="http://schemas.openxmlformats.org/officeDocument/2006/relationships/image" Target="../media/image549.emf"/><Relationship Id="rId401" Type="http://schemas.openxmlformats.org/officeDocument/2006/relationships/customXml" Target="../ink/ink1089.xml"/><Relationship Id="rId422" Type="http://schemas.openxmlformats.org/officeDocument/2006/relationships/image" Target="../media/image620.emf"/><Relationship Id="rId443" Type="http://schemas.openxmlformats.org/officeDocument/2006/relationships/image" Target="../media/image630.emf"/><Relationship Id="rId464" Type="http://schemas.openxmlformats.org/officeDocument/2006/relationships/customXml" Target="../ink/ink1121.xml"/><Relationship Id="rId303" Type="http://schemas.openxmlformats.org/officeDocument/2006/relationships/customXml" Target="../ink/ink1040.xml"/><Relationship Id="rId42" Type="http://schemas.openxmlformats.org/officeDocument/2006/relationships/customXml" Target="../ink/ink909.xml"/><Relationship Id="rId84" Type="http://schemas.openxmlformats.org/officeDocument/2006/relationships/customXml" Target="../ink/ink930.xml"/><Relationship Id="rId138" Type="http://schemas.openxmlformats.org/officeDocument/2006/relationships/customXml" Target="../ink/ink957.xml"/><Relationship Id="rId345" Type="http://schemas.openxmlformats.org/officeDocument/2006/relationships/customXml" Target="../ink/ink1061.xml"/><Relationship Id="rId387" Type="http://schemas.openxmlformats.org/officeDocument/2006/relationships/customXml" Target="../ink/ink1082.xml"/><Relationship Id="rId191" Type="http://schemas.openxmlformats.org/officeDocument/2006/relationships/customXml" Target="../ink/ink984.xml"/><Relationship Id="rId205" Type="http://schemas.openxmlformats.org/officeDocument/2006/relationships/customXml" Target="../ink/ink991.xml"/><Relationship Id="rId247" Type="http://schemas.openxmlformats.org/officeDocument/2006/relationships/customXml" Target="../ink/ink1012.xml"/><Relationship Id="rId412" Type="http://schemas.openxmlformats.org/officeDocument/2006/relationships/image" Target="../media/image615.emf"/><Relationship Id="rId107" Type="http://schemas.openxmlformats.org/officeDocument/2006/relationships/image" Target="../media/image462.emf"/><Relationship Id="rId289" Type="http://schemas.openxmlformats.org/officeDocument/2006/relationships/customXml" Target="../ink/ink1033.xml"/><Relationship Id="rId454" Type="http://schemas.openxmlformats.org/officeDocument/2006/relationships/customXml" Target="../ink/ink1116.xml"/><Relationship Id="rId11" Type="http://schemas.openxmlformats.org/officeDocument/2006/relationships/image" Target="../media/image414.emf"/><Relationship Id="rId53" Type="http://schemas.openxmlformats.org/officeDocument/2006/relationships/image" Target="../media/image435.emf"/><Relationship Id="rId149" Type="http://schemas.openxmlformats.org/officeDocument/2006/relationships/customXml" Target="../ink/ink963.xml"/><Relationship Id="rId314" Type="http://schemas.openxmlformats.org/officeDocument/2006/relationships/image" Target="../media/image566.emf"/><Relationship Id="rId356" Type="http://schemas.openxmlformats.org/officeDocument/2006/relationships/image" Target="../media/image587.emf"/><Relationship Id="rId398" Type="http://schemas.openxmlformats.org/officeDocument/2006/relationships/image" Target="../media/image608.emf"/><Relationship Id="rId95" Type="http://schemas.openxmlformats.org/officeDocument/2006/relationships/image" Target="../media/image456.emf"/><Relationship Id="rId160" Type="http://schemas.openxmlformats.org/officeDocument/2006/relationships/image" Target="../media/image488.emf"/><Relationship Id="rId216" Type="http://schemas.openxmlformats.org/officeDocument/2006/relationships/image" Target="../media/image518.emf"/><Relationship Id="rId423" Type="http://schemas.openxmlformats.org/officeDocument/2006/relationships/customXml" Target="../ink/ink1100.xml"/><Relationship Id="rId258" Type="http://schemas.openxmlformats.org/officeDocument/2006/relationships/image" Target="../media/image539.emf"/><Relationship Id="rId465" Type="http://schemas.openxmlformats.org/officeDocument/2006/relationships/image" Target="../media/image407.emf"/><Relationship Id="rId22" Type="http://schemas.openxmlformats.org/officeDocument/2006/relationships/customXml" Target="../ink/ink899.xml"/><Relationship Id="rId64" Type="http://schemas.openxmlformats.org/officeDocument/2006/relationships/customXml" Target="../ink/ink920.xml"/><Relationship Id="rId118" Type="http://schemas.openxmlformats.org/officeDocument/2006/relationships/customXml" Target="../ink/ink947.xml"/><Relationship Id="rId325" Type="http://schemas.openxmlformats.org/officeDocument/2006/relationships/customXml" Target="../ink/ink1051.xml"/><Relationship Id="rId367" Type="http://schemas.openxmlformats.org/officeDocument/2006/relationships/customXml" Target="../ink/ink1072.xml"/><Relationship Id="rId171" Type="http://schemas.openxmlformats.org/officeDocument/2006/relationships/customXml" Target="../ink/ink974.xml"/><Relationship Id="rId227" Type="http://schemas.openxmlformats.org/officeDocument/2006/relationships/customXml" Target="../ink/ink1002.xml"/><Relationship Id="rId269" Type="http://schemas.openxmlformats.org/officeDocument/2006/relationships/customXml" Target="../ink/ink1023.xml"/><Relationship Id="rId434" Type="http://schemas.openxmlformats.org/officeDocument/2006/relationships/customXml" Target="../ink/ink1106.xml"/><Relationship Id="rId476" Type="http://schemas.openxmlformats.org/officeDocument/2006/relationships/customXml" Target="../ink/ink1127.xml"/><Relationship Id="rId33" Type="http://schemas.openxmlformats.org/officeDocument/2006/relationships/image" Target="../media/image425.emf"/><Relationship Id="rId129" Type="http://schemas.openxmlformats.org/officeDocument/2006/relationships/image" Target="../media/image473.emf"/><Relationship Id="rId280" Type="http://schemas.openxmlformats.org/officeDocument/2006/relationships/image" Target="../media/image550.emf"/><Relationship Id="rId336" Type="http://schemas.openxmlformats.org/officeDocument/2006/relationships/image" Target="../media/image577.emf"/><Relationship Id="rId75" Type="http://schemas.openxmlformats.org/officeDocument/2006/relationships/image" Target="../media/image446.emf"/><Relationship Id="rId140" Type="http://schemas.openxmlformats.org/officeDocument/2006/relationships/customXml" Target="../ink/ink958.xml"/><Relationship Id="rId182" Type="http://schemas.openxmlformats.org/officeDocument/2006/relationships/image" Target="../media/image501.emf"/><Relationship Id="rId378" Type="http://schemas.openxmlformats.org/officeDocument/2006/relationships/image" Target="../media/image598.emf"/><Relationship Id="rId403" Type="http://schemas.openxmlformats.org/officeDocument/2006/relationships/customXml" Target="../ink/ink1090.xml"/><Relationship Id="rId6" Type="http://schemas.openxmlformats.org/officeDocument/2006/relationships/customXml" Target="../ink/ink891.xml"/><Relationship Id="rId238" Type="http://schemas.openxmlformats.org/officeDocument/2006/relationships/image" Target="../media/image529.emf"/><Relationship Id="rId445" Type="http://schemas.openxmlformats.org/officeDocument/2006/relationships/image" Target="../media/image631.emf"/><Relationship Id="rId291" Type="http://schemas.openxmlformats.org/officeDocument/2006/relationships/customXml" Target="../ink/ink1034.xml"/><Relationship Id="rId305" Type="http://schemas.openxmlformats.org/officeDocument/2006/relationships/customXml" Target="../ink/ink1041.xml"/><Relationship Id="rId347" Type="http://schemas.openxmlformats.org/officeDocument/2006/relationships/customXml" Target="../ink/ink1062.xml"/><Relationship Id="rId44" Type="http://schemas.openxmlformats.org/officeDocument/2006/relationships/customXml" Target="../ink/ink910.xml"/><Relationship Id="rId86" Type="http://schemas.openxmlformats.org/officeDocument/2006/relationships/customXml" Target="../ink/ink931.xml"/><Relationship Id="rId151" Type="http://schemas.openxmlformats.org/officeDocument/2006/relationships/customXml" Target="../ink/ink964.xml"/><Relationship Id="rId389" Type="http://schemas.openxmlformats.org/officeDocument/2006/relationships/customXml" Target="../ink/ink1083.xml"/><Relationship Id="rId193" Type="http://schemas.openxmlformats.org/officeDocument/2006/relationships/customXml" Target="../ink/ink985.xml"/><Relationship Id="rId207" Type="http://schemas.openxmlformats.org/officeDocument/2006/relationships/customXml" Target="../ink/ink992.xml"/><Relationship Id="rId249" Type="http://schemas.openxmlformats.org/officeDocument/2006/relationships/customXml" Target="../ink/ink1013.xml"/><Relationship Id="rId414" Type="http://schemas.openxmlformats.org/officeDocument/2006/relationships/image" Target="../media/image616.emf"/><Relationship Id="rId456" Type="http://schemas.openxmlformats.org/officeDocument/2006/relationships/customXml" Target="../ink/ink1117.xml"/><Relationship Id="rId13" Type="http://schemas.openxmlformats.org/officeDocument/2006/relationships/image" Target="../media/image415.emf"/><Relationship Id="rId109" Type="http://schemas.openxmlformats.org/officeDocument/2006/relationships/image" Target="../media/image463.emf"/><Relationship Id="rId260" Type="http://schemas.openxmlformats.org/officeDocument/2006/relationships/image" Target="../media/image540.emf"/><Relationship Id="rId316" Type="http://schemas.openxmlformats.org/officeDocument/2006/relationships/image" Target="../media/image567.emf"/><Relationship Id="rId55" Type="http://schemas.openxmlformats.org/officeDocument/2006/relationships/image" Target="../media/image436.emf"/><Relationship Id="rId97" Type="http://schemas.openxmlformats.org/officeDocument/2006/relationships/image" Target="../media/image457.emf"/><Relationship Id="rId120" Type="http://schemas.openxmlformats.org/officeDocument/2006/relationships/customXml" Target="../ink/ink948.xml"/><Relationship Id="rId358" Type="http://schemas.openxmlformats.org/officeDocument/2006/relationships/image" Target="../media/image588.emf"/><Relationship Id="rId162" Type="http://schemas.openxmlformats.org/officeDocument/2006/relationships/image" Target="../media/image489.emf"/><Relationship Id="rId218" Type="http://schemas.openxmlformats.org/officeDocument/2006/relationships/image" Target="../media/image519.emf"/><Relationship Id="rId425" Type="http://schemas.openxmlformats.org/officeDocument/2006/relationships/customXml" Target="../ink/ink1101.xml"/><Relationship Id="rId467" Type="http://schemas.openxmlformats.org/officeDocument/2006/relationships/image" Target="../media/image408.emf"/><Relationship Id="rId271" Type="http://schemas.openxmlformats.org/officeDocument/2006/relationships/customXml" Target="../ink/ink1024.xml"/><Relationship Id="rId24" Type="http://schemas.openxmlformats.org/officeDocument/2006/relationships/customXml" Target="../ink/ink900.xml"/><Relationship Id="rId66" Type="http://schemas.openxmlformats.org/officeDocument/2006/relationships/customXml" Target="../ink/ink921.xml"/><Relationship Id="rId131" Type="http://schemas.openxmlformats.org/officeDocument/2006/relationships/image" Target="../media/image474.emf"/><Relationship Id="rId327" Type="http://schemas.openxmlformats.org/officeDocument/2006/relationships/customXml" Target="../ink/ink1052.xml"/><Relationship Id="rId369" Type="http://schemas.openxmlformats.org/officeDocument/2006/relationships/customXml" Target="../ink/ink1073.xml"/><Relationship Id="rId173" Type="http://schemas.openxmlformats.org/officeDocument/2006/relationships/customXml" Target="../ink/ink975.xml"/><Relationship Id="rId229" Type="http://schemas.openxmlformats.org/officeDocument/2006/relationships/customXml" Target="../ink/ink1003.xml"/><Relationship Id="rId380" Type="http://schemas.openxmlformats.org/officeDocument/2006/relationships/image" Target="../media/image599.emf"/><Relationship Id="rId436" Type="http://schemas.openxmlformats.org/officeDocument/2006/relationships/customXml" Target="../ink/ink1107.xml"/><Relationship Id="rId240" Type="http://schemas.openxmlformats.org/officeDocument/2006/relationships/image" Target="../media/image530.emf"/><Relationship Id="rId35" Type="http://schemas.openxmlformats.org/officeDocument/2006/relationships/image" Target="../media/image426.emf"/><Relationship Id="rId77" Type="http://schemas.openxmlformats.org/officeDocument/2006/relationships/image" Target="../media/image447.emf"/><Relationship Id="rId100" Type="http://schemas.openxmlformats.org/officeDocument/2006/relationships/customXml" Target="../ink/ink938.xml"/><Relationship Id="rId282" Type="http://schemas.openxmlformats.org/officeDocument/2006/relationships/image" Target="../media/image551.emf"/><Relationship Id="rId338" Type="http://schemas.openxmlformats.org/officeDocument/2006/relationships/image" Target="../media/image578.emf"/><Relationship Id="rId8" Type="http://schemas.openxmlformats.org/officeDocument/2006/relationships/customXml" Target="../ink/ink892.xml"/><Relationship Id="rId142" Type="http://schemas.openxmlformats.org/officeDocument/2006/relationships/customXml" Target="../ink/ink959.xml"/><Relationship Id="rId184" Type="http://schemas.openxmlformats.org/officeDocument/2006/relationships/image" Target="../media/image502.emf"/><Relationship Id="rId391" Type="http://schemas.openxmlformats.org/officeDocument/2006/relationships/customXml" Target="../ink/ink1084.xml"/><Relationship Id="rId405" Type="http://schemas.openxmlformats.org/officeDocument/2006/relationships/customXml" Target="../ink/ink1091.xml"/><Relationship Id="rId447" Type="http://schemas.openxmlformats.org/officeDocument/2006/relationships/image" Target="../media/image632.emf"/><Relationship Id="rId251" Type="http://schemas.openxmlformats.org/officeDocument/2006/relationships/customXml" Target="../ink/ink1014.xml"/><Relationship Id="rId46" Type="http://schemas.openxmlformats.org/officeDocument/2006/relationships/customXml" Target="../ink/ink911.xml"/><Relationship Id="rId293" Type="http://schemas.openxmlformats.org/officeDocument/2006/relationships/customXml" Target="../ink/ink1035.xml"/><Relationship Id="rId307" Type="http://schemas.openxmlformats.org/officeDocument/2006/relationships/customXml" Target="../ink/ink1042.xml"/><Relationship Id="rId349" Type="http://schemas.openxmlformats.org/officeDocument/2006/relationships/customXml" Target="../ink/ink1063.xml"/><Relationship Id="rId88" Type="http://schemas.openxmlformats.org/officeDocument/2006/relationships/customXml" Target="../ink/ink932.xml"/><Relationship Id="rId111" Type="http://schemas.openxmlformats.org/officeDocument/2006/relationships/image" Target="../media/image464.emf"/><Relationship Id="rId153" Type="http://schemas.openxmlformats.org/officeDocument/2006/relationships/customXml" Target="../ink/ink965.xml"/><Relationship Id="rId195" Type="http://schemas.openxmlformats.org/officeDocument/2006/relationships/customXml" Target="../ink/ink986.xml"/><Relationship Id="rId209" Type="http://schemas.openxmlformats.org/officeDocument/2006/relationships/customXml" Target="../ink/ink993.xml"/><Relationship Id="rId360" Type="http://schemas.openxmlformats.org/officeDocument/2006/relationships/image" Target="../media/image589.emf"/><Relationship Id="rId416" Type="http://schemas.openxmlformats.org/officeDocument/2006/relationships/image" Target="../media/image617.emf"/><Relationship Id="rId220" Type="http://schemas.openxmlformats.org/officeDocument/2006/relationships/image" Target="../media/image520.emf"/><Relationship Id="rId458" Type="http://schemas.openxmlformats.org/officeDocument/2006/relationships/customXml" Target="../ink/ink1118.xml"/><Relationship Id="rId15" Type="http://schemas.openxmlformats.org/officeDocument/2006/relationships/image" Target="../media/image416.emf"/><Relationship Id="rId57" Type="http://schemas.openxmlformats.org/officeDocument/2006/relationships/image" Target="../media/image437.emf"/><Relationship Id="rId262" Type="http://schemas.openxmlformats.org/officeDocument/2006/relationships/image" Target="../media/image541.emf"/><Relationship Id="rId318" Type="http://schemas.openxmlformats.org/officeDocument/2006/relationships/image" Target="../media/image568.emf"/><Relationship Id="rId99" Type="http://schemas.openxmlformats.org/officeDocument/2006/relationships/image" Target="../media/image458.emf"/><Relationship Id="rId122" Type="http://schemas.openxmlformats.org/officeDocument/2006/relationships/customXml" Target="../ink/ink949.xml"/><Relationship Id="rId164" Type="http://schemas.openxmlformats.org/officeDocument/2006/relationships/image" Target="../media/image490.emf"/><Relationship Id="rId371" Type="http://schemas.openxmlformats.org/officeDocument/2006/relationships/customXml" Target="../ink/ink1074.xml"/><Relationship Id="rId427" Type="http://schemas.openxmlformats.org/officeDocument/2006/relationships/image" Target="../media/image622.emf"/><Relationship Id="rId469" Type="http://schemas.openxmlformats.org/officeDocument/2006/relationships/image" Target="../media/image409.emf"/><Relationship Id="rId26" Type="http://schemas.openxmlformats.org/officeDocument/2006/relationships/customXml" Target="../ink/ink901.xml"/><Relationship Id="rId231" Type="http://schemas.openxmlformats.org/officeDocument/2006/relationships/customXml" Target="../ink/ink1004.xml"/><Relationship Id="rId273" Type="http://schemas.openxmlformats.org/officeDocument/2006/relationships/customXml" Target="../ink/ink1025.xml"/><Relationship Id="rId329" Type="http://schemas.openxmlformats.org/officeDocument/2006/relationships/customXml" Target="../ink/ink1053.xml"/><Relationship Id="rId68" Type="http://schemas.openxmlformats.org/officeDocument/2006/relationships/customXml" Target="../ink/ink922.xml"/><Relationship Id="rId133" Type="http://schemas.openxmlformats.org/officeDocument/2006/relationships/image" Target="../media/image475.emf"/><Relationship Id="rId175" Type="http://schemas.openxmlformats.org/officeDocument/2006/relationships/customXml" Target="../ink/ink976.xml"/><Relationship Id="rId340" Type="http://schemas.openxmlformats.org/officeDocument/2006/relationships/image" Target="../media/image579.emf"/><Relationship Id="rId200" Type="http://schemas.openxmlformats.org/officeDocument/2006/relationships/image" Target="../media/image510.emf"/><Relationship Id="rId382" Type="http://schemas.openxmlformats.org/officeDocument/2006/relationships/image" Target="../media/image600.emf"/><Relationship Id="rId438" Type="http://schemas.openxmlformats.org/officeDocument/2006/relationships/customXml" Target="../ink/ink1108.xml"/><Relationship Id="rId242" Type="http://schemas.openxmlformats.org/officeDocument/2006/relationships/image" Target="../media/image531.emf"/><Relationship Id="rId284" Type="http://schemas.openxmlformats.org/officeDocument/2006/relationships/image" Target="../media/image552.emf"/><Relationship Id="rId37" Type="http://schemas.openxmlformats.org/officeDocument/2006/relationships/image" Target="../media/image427.emf"/><Relationship Id="rId79" Type="http://schemas.openxmlformats.org/officeDocument/2006/relationships/image" Target="../media/image448.emf"/><Relationship Id="rId102" Type="http://schemas.openxmlformats.org/officeDocument/2006/relationships/customXml" Target="../ink/ink939.xml"/><Relationship Id="rId144" Type="http://schemas.openxmlformats.org/officeDocument/2006/relationships/image" Target="../media/image480.emf"/><Relationship Id="rId90" Type="http://schemas.openxmlformats.org/officeDocument/2006/relationships/customXml" Target="../ink/ink933.xml"/><Relationship Id="rId186" Type="http://schemas.openxmlformats.org/officeDocument/2006/relationships/image" Target="../media/image503.emf"/><Relationship Id="rId351" Type="http://schemas.openxmlformats.org/officeDocument/2006/relationships/customXml" Target="../ink/ink1064.xml"/><Relationship Id="rId393" Type="http://schemas.openxmlformats.org/officeDocument/2006/relationships/customXml" Target="../ink/ink1085.xml"/><Relationship Id="rId407" Type="http://schemas.openxmlformats.org/officeDocument/2006/relationships/customXml" Target="../ink/ink1092.xml"/><Relationship Id="rId449" Type="http://schemas.openxmlformats.org/officeDocument/2006/relationships/image" Target="../media/image633.emf"/><Relationship Id="rId211" Type="http://schemas.openxmlformats.org/officeDocument/2006/relationships/customXml" Target="../ink/ink994.xml"/><Relationship Id="rId253" Type="http://schemas.openxmlformats.org/officeDocument/2006/relationships/customXml" Target="../ink/ink1015.xml"/><Relationship Id="rId295" Type="http://schemas.openxmlformats.org/officeDocument/2006/relationships/customXml" Target="../ink/ink1036.xml"/><Relationship Id="rId309" Type="http://schemas.openxmlformats.org/officeDocument/2006/relationships/customXml" Target="../ink/ink1043.xml"/><Relationship Id="rId460" Type="http://schemas.openxmlformats.org/officeDocument/2006/relationships/customXml" Target="../ink/ink1119.xml"/><Relationship Id="rId48" Type="http://schemas.openxmlformats.org/officeDocument/2006/relationships/customXml" Target="../ink/ink912.xml"/><Relationship Id="rId113" Type="http://schemas.openxmlformats.org/officeDocument/2006/relationships/image" Target="../media/image465.emf"/><Relationship Id="rId320" Type="http://schemas.openxmlformats.org/officeDocument/2006/relationships/image" Target="../media/image569.emf"/><Relationship Id="rId155" Type="http://schemas.openxmlformats.org/officeDocument/2006/relationships/customXml" Target="../ink/ink966.xml"/><Relationship Id="rId197" Type="http://schemas.openxmlformats.org/officeDocument/2006/relationships/customXml" Target="../ink/ink987.xml"/><Relationship Id="rId362" Type="http://schemas.openxmlformats.org/officeDocument/2006/relationships/image" Target="../media/image590.emf"/><Relationship Id="rId418" Type="http://schemas.openxmlformats.org/officeDocument/2006/relationships/image" Target="../media/image618.emf"/><Relationship Id="rId222" Type="http://schemas.openxmlformats.org/officeDocument/2006/relationships/image" Target="../media/image521.emf"/><Relationship Id="rId264" Type="http://schemas.openxmlformats.org/officeDocument/2006/relationships/image" Target="../media/image542.emf"/><Relationship Id="rId471" Type="http://schemas.openxmlformats.org/officeDocument/2006/relationships/image" Target="../media/image410.emf"/><Relationship Id="rId17" Type="http://schemas.openxmlformats.org/officeDocument/2006/relationships/image" Target="../media/image417.emf"/><Relationship Id="rId59" Type="http://schemas.openxmlformats.org/officeDocument/2006/relationships/image" Target="../media/image438.emf"/><Relationship Id="rId124" Type="http://schemas.openxmlformats.org/officeDocument/2006/relationships/customXml" Target="../ink/ink950.xml"/><Relationship Id="rId70" Type="http://schemas.openxmlformats.org/officeDocument/2006/relationships/customXml" Target="../ink/ink923.xml"/><Relationship Id="rId166" Type="http://schemas.openxmlformats.org/officeDocument/2006/relationships/image" Target="../media/image491.emf"/><Relationship Id="rId331" Type="http://schemas.openxmlformats.org/officeDocument/2006/relationships/customXml" Target="../ink/ink1054.xml"/><Relationship Id="rId373" Type="http://schemas.openxmlformats.org/officeDocument/2006/relationships/customXml" Target="../ink/ink1075.xml"/><Relationship Id="rId429" Type="http://schemas.openxmlformats.org/officeDocument/2006/relationships/image" Target="../media/image623.emf"/><Relationship Id="rId1" Type="http://schemas.openxmlformats.org/officeDocument/2006/relationships/slideLayout" Target="../slideLayouts/slideLayout2.xml"/><Relationship Id="rId233" Type="http://schemas.openxmlformats.org/officeDocument/2006/relationships/customXml" Target="../ink/ink1005.xml"/><Relationship Id="rId440" Type="http://schemas.openxmlformats.org/officeDocument/2006/relationships/customXml" Target="../ink/ink1109.xml"/><Relationship Id="rId28" Type="http://schemas.openxmlformats.org/officeDocument/2006/relationships/customXml" Target="../ink/ink902.xml"/><Relationship Id="rId275" Type="http://schemas.openxmlformats.org/officeDocument/2006/relationships/customXml" Target="../ink/ink1026.xml"/><Relationship Id="rId300" Type="http://schemas.openxmlformats.org/officeDocument/2006/relationships/image" Target="../media/image559.emf"/><Relationship Id="rId81" Type="http://schemas.openxmlformats.org/officeDocument/2006/relationships/image" Target="../media/image449.emf"/><Relationship Id="rId135" Type="http://schemas.openxmlformats.org/officeDocument/2006/relationships/image" Target="../media/image476.emf"/><Relationship Id="rId177" Type="http://schemas.openxmlformats.org/officeDocument/2006/relationships/customXml" Target="../ink/ink977.xml"/><Relationship Id="rId342" Type="http://schemas.openxmlformats.org/officeDocument/2006/relationships/image" Target="../media/image580.emf"/><Relationship Id="rId384" Type="http://schemas.openxmlformats.org/officeDocument/2006/relationships/image" Target="../media/image601.emf"/><Relationship Id="rId202" Type="http://schemas.openxmlformats.org/officeDocument/2006/relationships/image" Target="../media/image511.emf"/><Relationship Id="rId244" Type="http://schemas.openxmlformats.org/officeDocument/2006/relationships/image" Target="../media/image532.emf"/><Relationship Id="rId39" Type="http://schemas.openxmlformats.org/officeDocument/2006/relationships/image" Target="../media/image428.emf"/><Relationship Id="rId286" Type="http://schemas.openxmlformats.org/officeDocument/2006/relationships/image" Target="../media/image553.emf"/><Relationship Id="rId451" Type="http://schemas.openxmlformats.org/officeDocument/2006/relationships/image" Target="../media/image634.emf"/><Relationship Id="rId50" Type="http://schemas.openxmlformats.org/officeDocument/2006/relationships/customXml" Target="../ink/ink913.xml"/><Relationship Id="rId104" Type="http://schemas.openxmlformats.org/officeDocument/2006/relationships/customXml" Target="../ink/ink940.xml"/><Relationship Id="rId146" Type="http://schemas.openxmlformats.org/officeDocument/2006/relationships/image" Target="../media/image481.emf"/><Relationship Id="rId188" Type="http://schemas.openxmlformats.org/officeDocument/2006/relationships/image" Target="../media/image504.emf"/><Relationship Id="rId311" Type="http://schemas.openxmlformats.org/officeDocument/2006/relationships/customXml" Target="../ink/ink1044.xml"/><Relationship Id="rId353" Type="http://schemas.openxmlformats.org/officeDocument/2006/relationships/customXml" Target="../ink/ink1065.xml"/><Relationship Id="rId395" Type="http://schemas.openxmlformats.org/officeDocument/2006/relationships/customXml" Target="../ink/ink1086.xml"/><Relationship Id="rId409" Type="http://schemas.openxmlformats.org/officeDocument/2006/relationships/customXml" Target="../ink/ink1093.xml"/><Relationship Id="rId92" Type="http://schemas.openxmlformats.org/officeDocument/2006/relationships/customXml" Target="../ink/ink934.xml"/><Relationship Id="rId213" Type="http://schemas.openxmlformats.org/officeDocument/2006/relationships/customXml" Target="../ink/ink995.xml"/><Relationship Id="rId420" Type="http://schemas.openxmlformats.org/officeDocument/2006/relationships/image" Target="../media/image619.emf"/><Relationship Id="rId255" Type="http://schemas.openxmlformats.org/officeDocument/2006/relationships/customXml" Target="../ink/ink1016.xml"/><Relationship Id="rId297" Type="http://schemas.openxmlformats.org/officeDocument/2006/relationships/customXml" Target="../ink/ink1037.xml"/><Relationship Id="rId462" Type="http://schemas.openxmlformats.org/officeDocument/2006/relationships/customXml" Target="../ink/ink1120.xml"/><Relationship Id="rId115" Type="http://schemas.openxmlformats.org/officeDocument/2006/relationships/image" Target="../media/image466.emf"/><Relationship Id="rId157" Type="http://schemas.openxmlformats.org/officeDocument/2006/relationships/customXml" Target="../ink/ink967.xml"/><Relationship Id="rId322" Type="http://schemas.openxmlformats.org/officeDocument/2006/relationships/image" Target="../media/image570.emf"/><Relationship Id="rId364" Type="http://schemas.openxmlformats.org/officeDocument/2006/relationships/image" Target="../media/image591.emf"/><Relationship Id="rId61" Type="http://schemas.openxmlformats.org/officeDocument/2006/relationships/image" Target="../media/image439.emf"/><Relationship Id="rId199" Type="http://schemas.openxmlformats.org/officeDocument/2006/relationships/customXml" Target="../ink/ink988.xml"/><Relationship Id="rId19" Type="http://schemas.openxmlformats.org/officeDocument/2006/relationships/image" Target="../media/image418.emf"/><Relationship Id="rId224" Type="http://schemas.openxmlformats.org/officeDocument/2006/relationships/image" Target="../media/image522.emf"/><Relationship Id="rId266" Type="http://schemas.openxmlformats.org/officeDocument/2006/relationships/image" Target="../media/image543.emf"/><Relationship Id="rId431" Type="http://schemas.openxmlformats.org/officeDocument/2006/relationships/image" Target="../media/image624.emf"/><Relationship Id="rId473" Type="http://schemas.openxmlformats.org/officeDocument/2006/relationships/image" Target="../media/image636.emf"/><Relationship Id="rId30" Type="http://schemas.openxmlformats.org/officeDocument/2006/relationships/customXml" Target="../ink/ink903.xml"/><Relationship Id="rId126" Type="http://schemas.openxmlformats.org/officeDocument/2006/relationships/customXml" Target="../ink/ink951.xml"/><Relationship Id="rId168" Type="http://schemas.openxmlformats.org/officeDocument/2006/relationships/image" Target="../media/image492.emf"/><Relationship Id="rId333" Type="http://schemas.openxmlformats.org/officeDocument/2006/relationships/customXml" Target="../ink/ink105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44.emf"/><Relationship Id="rId18" Type="http://schemas.openxmlformats.org/officeDocument/2006/relationships/customXml" Target="../ink/ink1136.xml"/><Relationship Id="rId26" Type="http://schemas.openxmlformats.org/officeDocument/2006/relationships/customXml" Target="../ink/ink1140.xml"/><Relationship Id="rId39" Type="http://schemas.openxmlformats.org/officeDocument/2006/relationships/image" Target="../media/image657.emf"/><Relationship Id="rId21" Type="http://schemas.openxmlformats.org/officeDocument/2006/relationships/image" Target="../media/image648.emf"/><Relationship Id="rId34" Type="http://schemas.openxmlformats.org/officeDocument/2006/relationships/customXml" Target="../ink/ink1144.xml"/><Relationship Id="rId42" Type="http://schemas.openxmlformats.org/officeDocument/2006/relationships/customXml" Target="../ink/ink1148.xml"/><Relationship Id="rId47" Type="http://schemas.openxmlformats.org/officeDocument/2006/relationships/image" Target="../media/image661.emf"/><Relationship Id="rId50" Type="http://schemas.openxmlformats.org/officeDocument/2006/relationships/customXml" Target="../ink/ink1152.xml"/><Relationship Id="rId55" Type="http://schemas.openxmlformats.org/officeDocument/2006/relationships/image" Target="../media/image665.emf"/><Relationship Id="rId7" Type="http://schemas.openxmlformats.org/officeDocument/2006/relationships/image" Target="../media/image641.emf"/><Relationship Id="rId2" Type="http://schemas.openxmlformats.org/officeDocument/2006/relationships/customXml" Target="../ink/ink1128.xml"/><Relationship Id="rId16" Type="http://schemas.openxmlformats.org/officeDocument/2006/relationships/customXml" Target="../ink/ink1135.xml"/><Relationship Id="rId29" Type="http://schemas.openxmlformats.org/officeDocument/2006/relationships/image" Target="../media/image652.emf"/><Relationship Id="rId11" Type="http://schemas.openxmlformats.org/officeDocument/2006/relationships/image" Target="../media/image643.emf"/><Relationship Id="rId24" Type="http://schemas.openxmlformats.org/officeDocument/2006/relationships/customXml" Target="../ink/ink1139.xml"/><Relationship Id="rId32" Type="http://schemas.openxmlformats.org/officeDocument/2006/relationships/customXml" Target="../ink/ink1143.xml"/><Relationship Id="rId37" Type="http://schemas.openxmlformats.org/officeDocument/2006/relationships/image" Target="../media/image656.emf"/><Relationship Id="rId40" Type="http://schemas.openxmlformats.org/officeDocument/2006/relationships/customXml" Target="../ink/ink1147.xml"/><Relationship Id="rId45" Type="http://schemas.openxmlformats.org/officeDocument/2006/relationships/image" Target="../media/image660.emf"/><Relationship Id="rId53" Type="http://schemas.openxmlformats.org/officeDocument/2006/relationships/image" Target="../media/image664.emf"/><Relationship Id="rId58" Type="http://schemas.openxmlformats.org/officeDocument/2006/relationships/customXml" Target="../ink/ink1156.xml"/><Relationship Id="rId5" Type="http://schemas.openxmlformats.org/officeDocument/2006/relationships/image" Target="../media/image640.emf"/><Relationship Id="rId19" Type="http://schemas.openxmlformats.org/officeDocument/2006/relationships/image" Target="../media/image647.emf"/><Relationship Id="rId4" Type="http://schemas.openxmlformats.org/officeDocument/2006/relationships/customXml" Target="../ink/ink1129.xml"/><Relationship Id="rId9" Type="http://schemas.openxmlformats.org/officeDocument/2006/relationships/image" Target="../media/image642.emf"/><Relationship Id="rId14" Type="http://schemas.openxmlformats.org/officeDocument/2006/relationships/customXml" Target="../ink/ink1134.xml"/><Relationship Id="rId22" Type="http://schemas.openxmlformats.org/officeDocument/2006/relationships/customXml" Target="../ink/ink1138.xml"/><Relationship Id="rId27" Type="http://schemas.openxmlformats.org/officeDocument/2006/relationships/image" Target="../media/image651.emf"/><Relationship Id="rId30" Type="http://schemas.openxmlformats.org/officeDocument/2006/relationships/customXml" Target="../ink/ink1142.xml"/><Relationship Id="rId35" Type="http://schemas.openxmlformats.org/officeDocument/2006/relationships/image" Target="../media/image655.emf"/><Relationship Id="rId43" Type="http://schemas.openxmlformats.org/officeDocument/2006/relationships/image" Target="../media/image659.emf"/><Relationship Id="rId48" Type="http://schemas.openxmlformats.org/officeDocument/2006/relationships/customXml" Target="../ink/ink1151.xml"/><Relationship Id="rId56" Type="http://schemas.openxmlformats.org/officeDocument/2006/relationships/customXml" Target="../ink/ink1155.xml"/><Relationship Id="rId8" Type="http://schemas.openxmlformats.org/officeDocument/2006/relationships/customXml" Target="../ink/ink1131.xml"/><Relationship Id="rId51" Type="http://schemas.openxmlformats.org/officeDocument/2006/relationships/image" Target="../media/image663.emf"/><Relationship Id="rId3" Type="http://schemas.openxmlformats.org/officeDocument/2006/relationships/image" Target="../media/image639.emf"/><Relationship Id="rId12" Type="http://schemas.openxmlformats.org/officeDocument/2006/relationships/customXml" Target="../ink/ink1133.xml"/><Relationship Id="rId17" Type="http://schemas.openxmlformats.org/officeDocument/2006/relationships/image" Target="../media/image646.emf"/><Relationship Id="rId25" Type="http://schemas.openxmlformats.org/officeDocument/2006/relationships/image" Target="../media/image528.emf"/><Relationship Id="rId33" Type="http://schemas.openxmlformats.org/officeDocument/2006/relationships/image" Target="../media/image654.emf"/><Relationship Id="rId38" Type="http://schemas.openxmlformats.org/officeDocument/2006/relationships/customXml" Target="../ink/ink1146.xml"/><Relationship Id="rId46" Type="http://schemas.openxmlformats.org/officeDocument/2006/relationships/customXml" Target="../ink/ink1150.xml"/><Relationship Id="rId59" Type="http://schemas.openxmlformats.org/officeDocument/2006/relationships/image" Target="../media/image667.emf"/><Relationship Id="rId20" Type="http://schemas.openxmlformats.org/officeDocument/2006/relationships/customXml" Target="../ink/ink1137.xml"/><Relationship Id="rId41" Type="http://schemas.openxmlformats.org/officeDocument/2006/relationships/image" Target="../media/image658.emf"/><Relationship Id="rId54" Type="http://schemas.openxmlformats.org/officeDocument/2006/relationships/customXml" Target="../ink/ink1154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130.xml"/><Relationship Id="rId15" Type="http://schemas.openxmlformats.org/officeDocument/2006/relationships/image" Target="../media/image645.emf"/><Relationship Id="rId23" Type="http://schemas.openxmlformats.org/officeDocument/2006/relationships/image" Target="../media/image649.emf"/><Relationship Id="rId28" Type="http://schemas.openxmlformats.org/officeDocument/2006/relationships/customXml" Target="../ink/ink1141.xml"/><Relationship Id="rId36" Type="http://schemas.openxmlformats.org/officeDocument/2006/relationships/customXml" Target="../ink/ink1145.xml"/><Relationship Id="rId49" Type="http://schemas.openxmlformats.org/officeDocument/2006/relationships/image" Target="../media/image662.emf"/><Relationship Id="rId57" Type="http://schemas.openxmlformats.org/officeDocument/2006/relationships/image" Target="../media/image666.emf"/><Relationship Id="rId10" Type="http://schemas.openxmlformats.org/officeDocument/2006/relationships/customXml" Target="../ink/ink1132.xml"/><Relationship Id="rId31" Type="http://schemas.openxmlformats.org/officeDocument/2006/relationships/image" Target="../media/image653.emf"/><Relationship Id="rId44" Type="http://schemas.openxmlformats.org/officeDocument/2006/relationships/customXml" Target="../ink/ink1149.xml"/><Relationship Id="rId52" Type="http://schemas.openxmlformats.org/officeDocument/2006/relationships/customXml" Target="../ink/ink1153.xml"/></Relationships>
</file>

<file path=ppt/slides/_rels/slide21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1215.xml"/><Relationship Id="rId21" Type="http://schemas.openxmlformats.org/officeDocument/2006/relationships/customXml" Target="../ink/ink1167.xml"/><Relationship Id="rId63" Type="http://schemas.openxmlformats.org/officeDocument/2006/relationships/customXml" Target="../ink/ink1188.xml"/><Relationship Id="rId159" Type="http://schemas.openxmlformats.org/officeDocument/2006/relationships/customXml" Target="../ink/ink1236.xml"/><Relationship Id="rId170" Type="http://schemas.openxmlformats.org/officeDocument/2006/relationships/image" Target="../media/image751.emf"/><Relationship Id="rId191" Type="http://schemas.openxmlformats.org/officeDocument/2006/relationships/customXml" Target="../ink/ink1252.xml"/><Relationship Id="rId205" Type="http://schemas.openxmlformats.org/officeDocument/2006/relationships/customXml" Target="../ink/ink1259.xml"/><Relationship Id="rId226" Type="http://schemas.openxmlformats.org/officeDocument/2006/relationships/image" Target="../media/image779.emf"/><Relationship Id="rId247" Type="http://schemas.openxmlformats.org/officeDocument/2006/relationships/customXml" Target="../ink/ink1280.xml"/><Relationship Id="rId107" Type="http://schemas.openxmlformats.org/officeDocument/2006/relationships/customXml" Target="../ink/ink1210.xml"/><Relationship Id="rId11" Type="http://schemas.openxmlformats.org/officeDocument/2006/relationships/customXml" Target="../ink/ink1162.xml"/><Relationship Id="rId32" Type="http://schemas.openxmlformats.org/officeDocument/2006/relationships/image" Target="../media/image682.emf"/><Relationship Id="rId53" Type="http://schemas.openxmlformats.org/officeDocument/2006/relationships/customXml" Target="../ink/ink1183.xml"/><Relationship Id="rId74" Type="http://schemas.openxmlformats.org/officeDocument/2006/relationships/image" Target="../media/image703.emf"/><Relationship Id="rId128" Type="http://schemas.openxmlformats.org/officeDocument/2006/relationships/image" Target="../media/image730.emf"/><Relationship Id="rId149" Type="http://schemas.openxmlformats.org/officeDocument/2006/relationships/customXml" Target="../ink/ink1231.xml"/><Relationship Id="rId5" Type="http://schemas.openxmlformats.org/officeDocument/2006/relationships/image" Target="../media/image669.emf"/><Relationship Id="rId95" Type="http://schemas.openxmlformats.org/officeDocument/2006/relationships/customXml" Target="../ink/ink1204.xml"/><Relationship Id="rId160" Type="http://schemas.openxmlformats.org/officeDocument/2006/relationships/image" Target="../media/image746.emf"/><Relationship Id="rId181" Type="http://schemas.openxmlformats.org/officeDocument/2006/relationships/customXml" Target="../ink/ink1247.xml"/><Relationship Id="rId216" Type="http://schemas.openxmlformats.org/officeDocument/2006/relationships/image" Target="../media/image774.emf"/><Relationship Id="rId237" Type="http://schemas.openxmlformats.org/officeDocument/2006/relationships/customXml" Target="../ink/ink1275.xml"/><Relationship Id="rId258" Type="http://schemas.openxmlformats.org/officeDocument/2006/relationships/image" Target="../media/image795.emf"/><Relationship Id="rId22" Type="http://schemas.openxmlformats.org/officeDocument/2006/relationships/image" Target="../media/image677.emf"/><Relationship Id="rId43" Type="http://schemas.openxmlformats.org/officeDocument/2006/relationships/customXml" Target="../ink/ink1178.xml"/><Relationship Id="rId64" Type="http://schemas.openxmlformats.org/officeDocument/2006/relationships/image" Target="../media/image698.emf"/><Relationship Id="rId118" Type="http://schemas.openxmlformats.org/officeDocument/2006/relationships/image" Target="../media/image725.emf"/><Relationship Id="rId139" Type="http://schemas.openxmlformats.org/officeDocument/2006/relationships/customXml" Target="../ink/ink1226.xml"/><Relationship Id="rId85" Type="http://schemas.openxmlformats.org/officeDocument/2006/relationships/customXml" Target="../ink/ink1199.xml"/><Relationship Id="rId150" Type="http://schemas.openxmlformats.org/officeDocument/2006/relationships/image" Target="../media/image741.emf"/><Relationship Id="rId171" Type="http://schemas.openxmlformats.org/officeDocument/2006/relationships/customXml" Target="../ink/ink1242.xml"/><Relationship Id="rId192" Type="http://schemas.openxmlformats.org/officeDocument/2006/relationships/image" Target="../media/image762.emf"/><Relationship Id="rId206" Type="http://schemas.openxmlformats.org/officeDocument/2006/relationships/image" Target="../media/image769.emf"/><Relationship Id="rId227" Type="http://schemas.openxmlformats.org/officeDocument/2006/relationships/customXml" Target="../ink/ink1270.xml"/><Relationship Id="rId248" Type="http://schemas.openxmlformats.org/officeDocument/2006/relationships/image" Target="../media/image790.emf"/><Relationship Id="rId12" Type="http://schemas.openxmlformats.org/officeDocument/2006/relationships/image" Target="../media/image672.emf"/><Relationship Id="rId33" Type="http://schemas.openxmlformats.org/officeDocument/2006/relationships/customXml" Target="../ink/ink1173.xml"/><Relationship Id="rId108" Type="http://schemas.openxmlformats.org/officeDocument/2006/relationships/image" Target="../media/image720.emf"/><Relationship Id="rId129" Type="http://schemas.openxmlformats.org/officeDocument/2006/relationships/customXml" Target="../ink/ink1221.xml"/><Relationship Id="rId54" Type="http://schemas.openxmlformats.org/officeDocument/2006/relationships/image" Target="../media/image693.emf"/><Relationship Id="rId75" Type="http://schemas.openxmlformats.org/officeDocument/2006/relationships/customXml" Target="../ink/ink1194.xml"/><Relationship Id="rId96" Type="http://schemas.openxmlformats.org/officeDocument/2006/relationships/image" Target="../media/image714.emf"/><Relationship Id="rId140" Type="http://schemas.openxmlformats.org/officeDocument/2006/relationships/image" Target="../media/image736.emf"/><Relationship Id="rId161" Type="http://schemas.openxmlformats.org/officeDocument/2006/relationships/customXml" Target="../ink/ink1237.xml"/><Relationship Id="rId182" Type="http://schemas.openxmlformats.org/officeDocument/2006/relationships/image" Target="../media/image757.emf"/><Relationship Id="rId217" Type="http://schemas.openxmlformats.org/officeDocument/2006/relationships/customXml" Target="../ink/ink1265.xml"/><Relationship Id="rId6" Type="http://schemas.openxmlformats.org/officeDocument/2006/relationships/customXml" Target="../ink/ink1159.xml"/><Relationship Id="rId238" Type="http://schemas.openxmlformats.org/officeDocument/2006/relationships/image" Target="../media/image785.emf"/><Relationship Id="rId259" Type="http://schemas.openxmlformats.org/officeDocument/2006/relationships/customXml" Target="../ink/ink1286.xml"/><Relationship Id="rId23" Type="http://schemas.openxmlformats.org/officeDocument/2006/relationships/customXml" Target="../ink/ink1168.xml"/><Relationship Id="rId119" Type="http://schemas.openxmlformats.org/officeDocument/2006/relationships/customXml" Target="../ink/ink1216.xml"/><Relationship Id="rId44" Type="http://schemas.openxmlformats.org/officeDocument/2006/relationships/image" Target="../media/image688.emf"/><Relationship Id="rId65" Type="http://schemas.openxmlformats.org/officeDocument/2006/relationships/customXml" Target="../ink/ink1189.xml"/><Relationship Id="rId86" Type="http://schemas.openxmlformats.org/officeDocument/2006/relationships/image" Target="../media/image709.emf"/><Relationship Id="rId130" Type="http://schemas.openxmlformats.org/officeDocument/2006/relationships/image" Target="../media/image731.emf"/><Relationship Id="rId151" Type="http://schemas.openxmlformats.org/officeDocument/2006/relationships/customXml" Target="../ink/ink1232.xml"/><Relationship Id="rId172" Type="http://schemas.openxmlformats.org/officeDocument/2006/relationships/image" Target="../media/image752.emf"/><Relationship Id="rId193" Type="http://schemas.openxmlformats.org/officeDocument/2006/relationships/customXml" Target="../ink/ink1253.xml"/><Relationship Id="rId207" Type="http://schemas.openxmlformats.org/officeDocument/2006/relationships/customXml" Target="../ink/ink1260.xml"/><Relationship Id="rId228" Type="http://schemas.openxmlformats.org/officeDocument/2006/relationships/image" Target="../media/image780.emf"/><Relationship Id="rId249" Type="http://schemas.openxmlformats.org/officeDocument/2006/relationships/customXml" Target="../ink/ink1281.xml"/><Relationship Id="rId13" Type="http://schemas.openxmlformats.org/officeDocument/2006/relationships/customXml" Target="../ink/ink1163.xml"/><Relationship Id="rId109" Type="http://schemas.openxmlformats.org/officeDocument/2006/relationships/customXml" Target="../ink/ink1211.xml"/><Relationship Id="rId260" Type="http://schemas.openxmlformats.org/officeDocument/2006/relationships/image" Target="../media/image796.emf"/><Relationship Id="rId34" Type="http://schemas.openxmlformats.org/officeDocument/2006/relationships/image" Target="../media/image683.emf"/><Relationship Id="rId55" Type="http://schemas.openxmlformats.org/officeDocument/2006/relationships/customXml" Target="../ink/ink1184.xml"/><Relationship Id="rId76" Type="http://schemas.openxmlformats.org/officeDocument/2006/relationships/image" Target="../media/image704.emf"/><Relationship Id="rId97" Type="http://schemas.openxmlformats.org/officeDocument/2006/relationships/customXml" Target="../ink/ink1205.xml"/><Relationship Id="rId120" Type="http://schemas.openxmlformats.org/officeDocument/2006/relationships/image" Target="../media/image726.emf"/><Relationship Id="rId141" Type="http://schemas.openxmlformats.org/officeDocument/2006/relationships/customXml" Target="../ink/ink1227.xml"/><Relationship Id="rId7" Type="http://schemas.openxmlformats.org/officeDocument/2006/relationships/image" Target="../media/image670.emf"/><Relationship Id="rId162" Type="http://schemas.openxmlformats.org/officeDocument/2006/relationships/image" Target="../media/image747.emf"/><Relationship Id="rId183" Type="http://schemas.openxmlformats.org/officeDocument/2006/relationships/customXml" Target="../ink/ink1248.xml"/><Relationship Id="rId218" Type="http://schemas.openxmlformats.org/officeDocument/2006/relationships/image" Target="../media/image775.emf"/><Relationship Id="rId239" Type="http://schemas.openxmlformats.org/officeDocument/2006/relationships/customXml" Target="../ink/ink1276.xml"/><Relationship Id="rId250" Type="http://schemas.openxmlformats.org/officeDocument/2006/relationships/image" Target="../media/image791.emf"/><Relationship Id="rId24" Type="http://schemas.openxmlformats.org/officeDocument/2006/relationships/image" Target="../media/image678.emf"/><Relationship Id="rId45" Type="http://schemas.openxmlformats.org/officeDocument/2006/relationships/customXml" Target="../ink/ink1179.xml"/><Relationship Id="rId66" Type="http://schemas.openxmlformats.org/officeDocument/2006/relationships/image" Target="../media/image699.emf"/><Relationship Id="rId87" Type="http://schemas.openxmlformats.org/officeDocument/2006/relationships/customXml" Target="../ink/ink1200.xml"/><Relationship Id="rId110" Type="http://schemas.openxmlformats.org/officeDocument/2006/relationships/image" Target="../media/image721.emf"/><Relationship Id="rId131" Type="http://schemas.openxmlformats.org/officeDocument/2006/relationships/customXml" Target="../ink/ink1222.xml"/><Relationship Id="rId152" Type="http://schemas.openxmlformats.org/officeDocument/2006/relationships/image" Target="../media/image742.emf"/><Relationship Id="rId173" Type="http://schemas.openxmlformats.org/officeDocument/2006/relationships/customXml" Target="../ink/ink1243.xml"/><Relationship Id="rId194" Type="http://schemas.openxmlformats.org/officeDocument/2006/relationships/image" Target="../media/image763.emf"/><Relationship Id="rId208" Type="http://schemas.openxmlformats.org/officeDocument/2006/relationships/image" Target="../media/image770.emf"/><Relationship Id="rId229" Type="http://schemas.openxmlformats.org/officeDocument/2006/relationships/customXml" Target="../ink/ink1271.xml"/><Relationship Id="rId240" Type="http://schemas.openxmlformats.org/officeDocument/2006/relationships/image" Target="../media/image786.emf"/><Relationship Id="rId261" Type="http://schemas.openxmlformats.org/officeDocument/2006/relationships/customXml" Target="../ink/ink1287.xml"/><Relationship Id="rId14" Type="http://schemas.openxmlformats.org/officeDocument/2006/relationships/image" Target="../media/image673.emf"/><Relationship Id="rId35" Type="http://schemas.openxmlformats.org/officeDocument/2006/relationships/customXml" Target="../ink/ink1174.xml"/><Relationship Id="rId56" Type="http://schemas.openxmlformats.org/officeDocument/2006/relationships/image" Target="../media/image694.emf"/><Relationship Id="rId77" Type="http://schemas.openxmlformats.org/officeDocument/2006/relationships/customXml" Target="../ink/ink1195.xml"/><Relationship Id="rId100" Type="http://schemas.openxmlformats.org/officeDocument/2006/relationships/image" Target="../media/image716.emf"/><Relationship Id="rId8" Type="http://schemas.openxmlformats.org/officeDocument/2006/relationships/customXml" Target="../ink/ink1160.xml"/><Relationship Id="rId98" Type="http://schemas.openxmlformats.org/officeDocument/2006/relationships/image" Target="../media/image715.emf"/><Relationship Id="rId121" Type="http://schemas.openxmlformats.org/officeDocument/2006/relationships/customXml" Target="../ink/ink1217.xml"/><Relationship Id="rId142" Type="http://schemas.openxmlformats.org/officeDocument/2006/relationships/image" Target="../media/image737.emf"/><Relationship Id="rId163" Type="http://schemas.openxmlformats.org/officeDocument/2006/relationships/customXml" Target="../ink/ink1238.xml"/><Relationship Id="rId184" Type="http://schemas.openxmlformats.org/officeDocument/2006/relationships/image" Target="../media/image758.emf"/><Relationship Id="rId219" Type="http://schemas.openxmlformats.org/officeDocument/2006/relationships/customXml" Target="../ink/ink1266.xml"/><Relationship Id="rId230" Type="http://schemas.openxmlformats.org/officeDocument/2006/relationships/image" Target="../media/image781.emf"/><Relationship Id="rId251" Type="http://schemas.openxmlformats.org/officeDocument/2006/relationships/customXml" Target="../ink/ink1282.xml"/><Relationship Id="rId25" Type="http://schemas.openxmlformats.org/officeDocument/2006/relationships/customXml" Target="../ink/ink1169.xml"/><Relationship Id="rId46" Type="http://schemas.openxmlformats.org/officeDocument/2006/relationships/image" Target="../media/image689.emf"/><Relationship Id="rId67" Type="http://schemas.openxmlformats.org/officeDocument/2006/relationships/customXml" Target="../ink/ink1190.xml"/><Relationship Id="rId88" Type="http://schemas.openxmlformats.org/officeDocument/2006/relationships/image" Target="../media/image710.emf"/><Relationship Id="rId111" Type="http://schemas.openxmlformats.org/officeDocument/2006/relationships/customXml" Target="../ink/ink1212.xml"/><Relationship Id="rId132" Type="http://schemas.openxmlformats.org/officeDocument/2006/relationships/image" Target="../media/image732.emf"/><Relationship Id="rId153" Type="http://schemas.openxmlformats.org/officeDocument/2006/relationships/customXml" Target="../ink/ink1233.xml"/><Relationship Id="rId174" Type="http://schemas.openxmlformats.org/officeDocument/2006/relationships/image" Target="../media/image753.emf"/><Relationship Id="rId195" Type="http://schemas.openxmlformats.org/officeDocument/2006/relationships/customXml" Target="../ink/ink1254.xml"/><Relationship Id="rId209" Type="http://schemas.openxmlformats.org/officeDocument/2006/relationships/customXml" Target="../ink/ink1261.xml"/><Relationship Id="rId220" Type="http://schemas.openxmlformats.org/officeDocument/2006/relationships/image" Target="../media/image776.emf"/><Relationship Id="rId241" Type="http://schemas.openxmlformats.org/officeDocument/2006/relationships/customXml" Target="../ink/ink1277.xml"/><Relationship Id="rId15" Type="http://schemas.openxmlformats.org/officeDocument/2006/relationships/customXml" Target="../ink/ink1164.xml"/><Relationship Id="rId36" Type="http://schemas.openxmlformats.org/officeDocument/2006/relationships/image" Target="../media/image684.emf"/><Relationship Id="rId57" Type="http://schemas.openxmlformats.org/officeDocument/2006/relationships/customXml" Target="../ink/ink1185.xml"/><Relationship Id="rId262" Type="http://schemas.openxmlformats.org/officeDocument/2006/relationships/image" Target="../media/image797.emf"/><Relationship Id="rId78" Type="http://schemas.openxmlformats.org/officeDocument/2006/relationships/image" Target="../media/image705.emf"/><Relationship Id="rId99" Type="http://schemas.openxmlformats.org/officeDocument/2006/relationships/customXml" Target="../ink/ink1206.xml"/><Relationship Id="rId101" Type="http://schemas.openxmlformats.org/officeDocument/2006/relationships/customXml" Target="../ink/ink1207.xml"/><Relationship Id="rId122" Type="http://schemas.openxmlformats.org/officeDocument/2006/relationships/image" Target="../media/image727.emf"/><Relationship Id="rId143" Type="http://schemas.openxmlformats.org/officeDocument/2006/relationships/customXml" Target="../ink/ink1228.xml"/><Relationship Id="rId164" Type="http://schemas.openxmlformats.org/officeDocument/2006/relationships/image" Target="../media/image748.emf"/><Relationship Id="rId185" Type="http://schemas.openxmlformats.org/officeDocument/2006/relationships/customXml" Target="../ink/ink1249.xml"/><Relationship Id="rId9" Type="http://schemas.openxmlformats.org/officeDocument/2006/relationships/customXml" Target="../ink/ink1161.xml"/><Relationship Id="rId210" Type="http://schemas.openxmlformats.org/officeDocument/2006/relationships/image" Target="../media/image771.emf"/><Relationship Id="rId26" Type="http://schemas.openxmlformats.org/officeDocument/2006/relationships/image" Target="../media/image679.emf"/><Relationship Id="rId231" Type="http://schemas.openxmlformats.org/officeDocument/2006/relationships/customXml" Target="../ink/ink1272.xml"/><Relationship Id="rId252" Type="http://schemas.openxmlformats.org/officeDocument/2006/relationships/image" Target="../media/image792.emf"/><Relationship Id="rId47" Type="http://schemas.openxmlformats.org/officeDocument/2006/relationships/customXml" Target="../ink/ink1180.xml"/><Relationship Id="rId68" Type="http://schemas.openxmlformats.org/officeDocument/2006/relationships/image" Target="../media/image700.emf"/><Relationship Id="rId89" Type="http://schemas.openxmlformats.org/officeDocument/2006/relationships/customXml" Target="../ink/ink1201.xml"/><Relationship Id="rId112" Type="http://schemas.openxmlformats.org/officeDocument/2006/relationships/image" Target="../media/image722.emf"/><Relationship Id="rId133" Type="http://schemas.openxmlformats.org/officeDocument/2006/relationships/customXml" Target="../ink/ink1223.xml"/><Relationship Id="rId154" Type="http://schemas.openxmlformats.org/officeDocument/2006/relationships/image" Target="../media/image743.emf"/><Relationship Id="rId175" Type="http://schemas.openxmlformats.org/officeDocument/2006/relationships/customXml" Target="../ink/ink1244.xml"/><Relationship Id="rId196" Type="http://schemas.openxmlformats.org/officeDocument/2006/relationships/image" Target="../media/image764.emf"/><Relationship Id="rId200" Type="http://schemas.openxmlformats.org/officeDocument/2006/relationships/image" Target="../media/image766.emf"/><Relationship Id="rId16" Type="http://schemas.openxmlformats.org/officeDocument/2006/relationships/image" Target="../media/image674.emf"/><Relationship Id="rId221" Type="http://schemas.openxmlformats.org/officeDocument/2006/relationships/customXml" Target="../ink/ink1267.xml"/><Relationship Id="rId242" Type="http://schemas.openxmlformats.org/officeDocument/2006/relationships/image" Target="../media/image787.emf"/><Relationship Id="rId263" Type="http://schemas.openxmlformats.org/officeDocument/2006/relationships/customXml" Target="../ink/ink1288.xml"/><Relationship Id="rId37" Type="http://schemas.openxmlformats.org/officeDocument/2006/relationships/customXml" Target="../ink/ink1175.xml"/><Relationship Id="rId58" Type="http://schemas.openxmlformats.org/officeDocument/2006/relationships/image" Target="../media/image695.emf"/><Relationship Id="rId79" Type="http://schemas.openxmlformats.org/officeDocument/2006/relationships/customXml" Target="../ink/ink1196.xml"/><Relationship Id="rId102" Type="http://schemas.openxmlformats.org/officeDocument/2006/relationships/image" Target="../media/image717.emf"/><Relationship Id="rId123" Type="http://schemas.openxmlformats.org/officeDocument/2006/relationships/customXml" Target="../ink/ink1218.xml"/><Relationship Id="rId144" Type="http://schemas.openxmlformats.org/officeDocument/2006/relationships/image" Target="../media/image738.emf"/><Relationship Id="rId90" Type="http://schemas.openxmlformats.org/officeDocument/2006/relationships/image" Target="../media/image711.emf"/><Relationship Id="rId165" Type="http://schemas.openxmlformats.org/officeDocument/2006/relationships/customXml" Target="../ink/ink1239.xml"/><Relationship Id="rId186" Type="http://schemas.openxmlformats.org/officeDocument/2006/relationships/image" Target="../media/image759.emf"/><Relationship Id="rId211" Type="http://schemas.openxmlformats.org/officeDocument/2006/relationships/customXml" Target="../ink/ink1262.xml"/><Relationship Id="rId232" Type="http://schemas.openxmlformats.org/officeDocument/2006/relationships/image" Target="../media/image782.emf"/><Relationship Id="rId253" Type="http://schemas.openxmlformats.org/officeDocument/2006/relationships/customXml" Target="../ink/ink1283.xml"/><Relationship Id="rId27" Type="http://schemas.openxmlformats.org/officeDocument/2006/relationships/customXml" Target="../ink/ink1170.xml"/><Relationship Id="rId48" Type="http://schemas.openxmlformats.org/officeDocument/2006/relationships/image" Target="../media/image690.emf"/><Relationship Id="rId69" Type="http://schemas.openxmlformats.org/officeDocument/2006/relationships/customXml" Target="../ink/ink1191.xml"/><Relationship Id="rId113" Type="http://schemas.openxmlformats.org/officeDocument/2006/relationships/customXml" Target="../ink/ink1213.xml"/><Relationship Id="rId134" Type="http://schemas.openxmlformats.org/officeDocument/2006/relationships/image" Target="../media/image733.emf"/><Relationship Id="rId80" Type="http://schemas.openxmlformats.org/officeDocument/2006/relationships/image" Target="../media/image706.emf"/><Relationship Id="rId155" Type="http://schemas.openxmlformats.org/officeDocument/2006/relationships/customXml" Target="../ink/ink1234.xml"/><Relationship Id="rId176" Type="http://schemas.openxmlformats.org/officeDocument/2006/relationships/image" Target="../media/image754.emf"/><Relationship Id="rId197" Type="http://schemas.openxmlformats.org/officeDocument/2006/relationships/customXml" Target="../ink/ink1255.xml"/><Relationship Id="rId201" Type="http://schemas.openxmlformats.org/officeDocument/2006/relationships/customXml" Target="../ink/ink1257.xml"/><Relationship Id="rId222" Type="http://schemas.openxmlformats.org/officeDocument/2006/relationships/image" Target="../media/image777.emf"/><Relationship Id="rId243" Type="http://schemas.openxmlformats.org/officeDocument/2006/relationships/customXml" Target="../ink/ink1278.xml"/><Relationship Id="rId264" Type="http://schemas.openxmlformats.org/officeDocument/2006/relationships/image" Target="../media/image798.emf"/><Relationship Id="rId17" Type="http://schemas.openxmlformats.org/officeDocument/2006/relationships/customXml" Target="../ink/ink1165.xml"/><Relationship Id="rId38" Type="http://schemas.openxmlformats.org/officeDocument/2006/relationships/image" Target="../media/image685.emf"/><Relationship Id="rId59" Type="http://schemas.openxmlformats.org/officeDocument/2006/relationships/customXml" Target="../ink/ink1186.xml"/><Relationship Id="rId103" Type="http://schemas.openxmlformats.org/officeDocument/2006/relationships/customXml" Target="../ink/ink1208.xml"/><Relationship Id="rId124" Type="http://schemas.openxmlformats.org/officeDocument/2006/relationships/image" Target="../media/image728.emf"/><Relationship Id="rId70" Type="http://schemas.openxmlformats.org/officeDocument/2006/relationships/image" Target="../media/image701.emf"/><Relationship Id="rId91" Type="http://schemas.openxmlformats.org/officeDocument/2006/relationships/customXml" Target="../ink/ink1202.xml"/><Relationship Id="rId145" Type="http://schemas.openxmlformats.org/officeDocument/2006/relationships/customXml" Target="../ink/ink1229.xml"/><Relationship Id="rId166" Type="http://schemas.openxmlformats.org/officeDocument/2006/relationships/image" Target="../media/image749.emf"/><Relationship Id="rId187" Type="http://schemas.openxmlformats.org/officeDocument/2006/relationships/customXml" Target="../ink/ink1250.xml"/><Relationship Id="rId1" Type="http://schemas.openxmlformats.org/officeDocument/2006/relationships/slideLayout" Target="../slideLayouts/slideLayout2.xml"/><Relationship Id="rId212" Type="http://schemas.openxmlformats.org/officeDocument/2006/relationships/image" Target="../media/image772.emf"/><Relationship Id="rId233" Type="http://schemas.openxmlformats.org/officeDocument/2006/relationships/customXml" Target="../ink/ink1273.xml"/><Relationship Id="rId254" Type="http://schemas.openxmlformats.org/officeDocument/2006/relationships/image" Target="../media/image793.emf"/><Relationship Id="rId28" Type="http://schemas.openxmlformats.org/officeDocument/2006/relationships/image" Target="../media/image680.emf"/><Relationship Id="rId49" Type="http://schemas.openxmlformats.org/officeDocument/2006/relationships/customXml" Target="../ink/ink1181.xml"/><Relationship Id="rId114" Type="http://schemas.openxmlformats.org/officeDocument/2006/relationships/image" Target="../media/image723.emf"/><Relationship Id="rId60" Type="http://schemas.openxmlformats.org/officeDocument/2006/relationships/image" Target="../media/image696.emf"/><Relationship Id="rId81" Type="http://schemas.openxmlformats.org/officeDocument/2006/relationships/customXml" Target="../ink/ink1197.xml"/><Relationship Id="rId135" Type="http://schemas.openxmlformats.org/officeDocument/2006/relationships/customXml" Target="../ink/ink1224.xml"/><Relationship Id="rId156" Type="http://schemas.openxmlformats.org/officeDocument/2006/relationships/image" Target="../media/image744.emf"/><Relationship Id="rId177" Type="http://schemas.openxmlformats.org/officeDocument/2006/relationships/customXml" Target="../ink/ink1245.xml"/><Relationship Id="rId198" Type="http://schemas.openxmlformats.org/officeDocument/2006/relationships/image" Target="../media/image765.emf"/><Relationship Id="rId202" Type="http://schemas.openxmlformats.org/officeDocument/2006/relationships/image" Target="../media/image767.emf"/><Relationship Id="rId223" Type="http://schemas.openxmlformats.org/officeDocument/2006/relationships/customXml" Target="../ink/ink1268.xml"/><Relationship Id="rId244" Type="http://schemas.openxmlformats.org/officeDocument/2006/relationships/image" Target="../media/image788.emf"/><Relationship Id="rId18" Type="http://schemas.openxmlformats.org/officeDocument/2006/relationships/image" Target="../media/image675.emf"/><Relationship Id="rId39" Type="http://schemas.openxmlformats.org/officeDocument/2006/relationships/customXml" Target="../ink/ink1176.xml"/><Relationship Id="rId50" Type="http://schemas.openxmlformats.org/officeDocument/2006/relationships/image" Target="../media/image691.emf"/><Relationship Id="rId104" Type="http://schemas.openxmlformats.org/officeDocument/2006/relationships/image" Target="../media/image718.emf"/><Relationship Id="rId125" Type="http://schemas.openxmlformats.org/officeDocument/2006/relationships/customXml" Target="../ink/ink1219.xml"/><Relationship Id="rId146" Type="http://schemas.openxmlformats.org/officeDocument/2006/relationships/image" Target="../media/image739.emf"/><Relationship Id="rId167" Type="http://schemas.openxmlformats.org/officeDocument/2006/relationships/customXml" Target="../ink/ink1240.xml"/><Relationship Id="rId188" Type="http://schemas.openxmlformats.org/officeDocument/2006/relationships/image" Target="../media/image760.emf"/><Relationship Id="rId71" Type="http://schemas.openxmlformats.org/officeDocument/2006/relationships/customXml" Target="../ink/ink1192.xml"/><Relationship Id="rId92" Type="http://schemas.openxmlformats.org/officeDocument/2006/relationships/image" Target="../media/image712.emf"/><Relationship Id="rId213" Type="http://schemas.openxmlformats.org/officeDocument/2006/relationships/customXml" Target="../ink/ink1263.xml"/><Relationship Id="rId234" Type="http://schemas.openxmlformats.org/officeDocument/2006/relationships/image" Target="../media/image783.emf"/><Relationship Id="rId2" Type="http://schemas.openxmlformats.org/officeDocument/2006/relationships/customXml" Target="../ink/ink1157.xml"/><Relationship Id="rId29" Type="http://schemas.openxmlformats.org/officeDocument/2006/relationships/customXml" Target="../ink/ink1171.xml"/><Relationship Id="rId255" Type="http://schemas.openxmlformats.org/officeDocument/2006/relationships/customXml" Target="../ink/ink1284.xml"/><Relationship Id="rId40" Type="http://schemas.openxmlformats.org/officeDocument/2006/relationships/image" Target="../media/image686.emf"/><Relationship Id="rId115" Type="http://schemas.openxmlformats.org/officeDocument/2006/relationships/customXml" Target="../ink/ink1214.xml"/><Relationship Id="rId136" Type="http://schemas.openxmlformats.org/officeDocument/2006/relationships/image" Target="../media/image734.emf"/><Relationship Id="rId157" Type="http://schemas.openxmlformats.org/officeDocument/2006/relationships/customXml" Target="../ink/ink1235.xml"/><Relationship Id="rId178" Type="http://schemas.openxmlformats.org/officeDocument/2006/relationships/image" Target="../media/image755.emf"/><Relationship Id="rId61" Type="http://schemas.openxmlformats.org/officeDocument/2006/relationships/customXml" Target="../ink/ink1187.xml"/><Relationship Id="rId82" Type="http://schemas.openxmlformats.org/officeDocument/2006/relationships/image" Target="../media/image707.emf"/><Relationship Id="rId199" Type="http://schemas.openxmlformats.org/officeDocument/2006/relationships/customXml" Target="../ink/ink1256.xml"/><Relationship Id="rId203" Type="http://schemas.openxmlformats.org/officeDocument/2006/relationships/customXml" Target="../ink/ink1258.xml"/><Relationship Id="rId19" Type="http://schemas.openxmlformats.org/officeDocument/2006/relationships/customXml" Target="../ink/ink1166.xml"/><Relationship Id="rId224" Type="http://schemas.openxmlformats.org/officeDocument/2006/relationships/image" Target="../media/image778.emf"/><Relationship Id="rId245" Type="http://schemas.openxmlformats.org/officeDocument/2006/relationships/customXml" Target="../ink/ink1279.xml"/><Relationship Id="rId30" Type="http://schemas.openxmlformats.org/officeDocument/2006/relationships/image" Target="../media/image681.emf"/><Relationship Id="rId105" Type="http://schemas.openxmlformats.org/officeDocument/2006/relationships/customXml" Target="../ink/ink1209.xml"/><Relationship Id="rId126" Type="http://schemas.openxmlformats.org/officeDocument/2006/relationships/image" Target="../media/image729.emf"/><Relationship Id="rId147" Type="http://schemas.openxmlformats.org/officeDocument/2006/relationships/customXml" Target="../ink/ink1230.xml"/><Relationship Id="rId168" Type="http://schemas.openxmlformats.org/officeDocument/2006/relationships/image" Target="../media/image750.emf"/><Relationship Id="rId51" Type="http://schemas.openxmlformats.org/officeDocument/2006/relationships/customXml" Target="../ink/ink1182.xml"/><Relationship Id="rId72" Type="http://schemas.openxmlformats.org/officeDocument/2006/relationships/image" Target="../media/image702.emf"/><Relationship Id="rId93" Type="http://schemas.openxmlformats.org/officeDocument/2006/relationships/customXml" Target="../ink/ink1203.xml"/><Relationship Id="rId189" Type="http://schemas.openxmlformats.org/officeDocument/2006/relationships/customXml" Target="../ink/ink1251.xml"/><Relationship Id="rId3" Type="http://schemas.openxmlformats.org/officeDocument/2006/relationships/image" Target="../media/image668.emf"/><Relationship Id="rId214" Type="http://schemas.openxmlformats.org/officeDocument/2006/relationships/image" Target="../media/image773.emf"/><Relationship Id="rId235" Type="http://schemas.openxmlformats.org/officeDocument/2006/relationships/customXml" Target="../ink/ink1274.xml"/><Relationship Id="rId256" Type="http://schemas.openxmlformats.org/officeDocument/2006/relationships/image" Target="../media/image794.emf"/><Relationship Id="rId116" Type="http://schemas.openxmlformats.org/officeDocument/2006/relationships/image" Target="../media/image724.emf"/><Relationship Id="rId137" Type="http://schemas.openxmlformats.org/officeDocument/2006/relationships/customXml" Target="../ink/ink1225.xml"/><Relationship Id="rId158" Type="http://schemas.openxmlformats.org/officeDocument/2006/relationships/image" Target="../media/image745.emf"/><Relationship Id="rId20" Type="http://schemas.openxmlformats.org/officeDocument/2006/relationships/image" Target="../media/image676.emf"/><Relationship Id="rId41" Type="http://schemas.openxmlformats.org/officeDocument/2006/relationships/customXml" Target="../ink/ink1177.xml"/><Relationship Id="rId62" Type="http://schemas.openxmlformats.org/officeDocument/2006/relationships/image" Target="../media/image697.emf"/><Relationship Id="rId83" Type="http://schemas.openxmlformats.org/officeDocument/2006/relationships/customXml" Target="../ink/ink1198.xml"/><Relationship Id="rId179" Type="http://schemas.openxmlformats.org/officeDocument/2006/relationships/customXml" Target="../ink/ink1246.xml"/><Relationship Id="rId190" Type="http://schemas.openxmlformats.org/officeDocument/2006/relationships/image" Target="../media/image761.emf"/><Relationship Id="rId204" Type="http://schemas.openxmlformats.org/officeDocument/2006/relationships/image" Target="../media/image768.emf"/><Relationship Id="rId225" Type="http://schemas.openxmlformats.org/officeDocument/2006/relationships/customXml" Target="../ink/ink1269.xml"/><Relationship Id="rId246" Type="http://schemas.openxmlformats.org/officeDocument/2006/relationships/image" Target="../media/image789.emf"/><Relationship Id="rId106" Type="http://schemas.openxmlformats.org/officeDocument/2006/relationships/image" Target="../media/image719.emf"/><Relationship Id="rId127" Type="http://schemas.openxmlformats.org/officeDocument/2006/relationships/customXml" Target="../ink/ink1220.xml"/><Relationship Id="rId10" Type="http://schemas.openxmlformats.org/officeDocument/2006/relationships/image" Target="../media/image671.emf"/><Relationship Id="rId31" Type="http://schemas.openxmlformats.org/officeDocument/2006/relationships/customXml" Target="../ink/ink1172.xml"/><Relationship Id="rId52" Type="http://schemas.openxmlformats.org/officeDocument/2006/relationships/image" Target="../media/image692.emf"/><Relationship Id="rId73" Type="http://schemas.openxmlformats.org/officeDocument/2006/relationships/customXml" Target="../ink/ink1193.xml"/><Relationship Id="rId94" Type="http://schemas.openxmlformats.org/officeDocument/2006/relationships/image" Target="../media/image713.emf"/><Relationship Id="rId148" Type="http://schemas.openxmlformats.org/officeDocument/2006/relationships/image" Target="../media/image740.emf"/><Relationship Id="rId169" Type="http://schemas.openxmlformats.org/officeDocument/2006/relationships/customXml" Target="../ink/ink1241.xml"/><Relationship Id="rId4" Type="http://schemas.openxmlformats.org/officeDocument/2006/relationships/customXml" Target="../ink/ink1158.xml"/><Relationship Id="rId180" Type="http://schemas.openxmlformats.org/officeDocument/2006/relationships/image" Target="../media/image756.emf"/><Relationship Id="rId215" Type="http://schemas.openxmlformats.org/officeDocument/2006/relationships/customXml" Target="../ink/ink1264.xml"/><Relationship Id="rId236" Type="http://schemas.openxmlformats.org/officeDocument/2006/relationships/image" Target="../media/image784.emf"/><Relationship Id="rId257" Type="http://schemas.openxmlformats.org/officeDocument/2006/relationships/customXml" Target="../ink/ink1285.xml"/><Relationship Id="rId42" Type="http://schemas.openxmlformats.org/officeDocument/2006/relationships/image" Target="../media/image687.emf"/><Relationship Id="rId84" Type="http://schemas.openxmlformats.org/officeDocument/2006/relationships/image" Target="../media/image708.emf"/><Relationship Id="rId138" Type="http://schemas.openxmlformats.org/officeDocument/2006/relationships/image" Target="../media/image735.emf"/></Relationships>
</file>

<file path=ppt/slides/_rels/slide22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856.emf"/><Relationship Id="rId299" Type="http://schemas.openxmlformats.org/officeDocument/2006/relationships/image" Target="../media/image905.emf"/><Relationship Id="rId21" Type="http://schemas.openxmlformats.org/officeDocument/2006/relationships/image" Target="../media/image808.emf"/><Relationship Id="rId63" Type="http://schemas.openxmlformats.org/officeDocument/2006/relationships/image" Target="../media/image829.emf"/><Relationship Id="rId159" Type="http://schemas.openxmlformats.org/officeDocument/2006/relationships/image" Target="../media/image877.emf"/><Relationship Id="rId324" Type="http://schemas.openxmlformats.org/officeDocument/2006/relationships/customXml" Target="../ink/ink1450.xml"/><Relationship Id="rId366" Type="http://schemas.openxmlformats.org/officeDocument/2006/relationships/customXml" Target="../ink/ink1471.xml"/><Relationship Id="rId170" Type="http://schemas.openxmlformats.org/officeDocument/2006/relationships/customXml" Target="../ink/ink1373.xml"/><Relationship Id="rId226" Type="http://schemas.openxmlformats.org/officeDocument/2006/relationships/customXml" Target="../ink/ink1401.xml"/><Relationship Id="rId268" Type="http://schemas.openxmlformats.org/officeDocument/2006/relationships/customXml" Target="../ink/ink1422.xml"/><Relationship Id="rId32" Type="http://schemas.openxmlformats.org/officeDocument/2006/relationships/customXml" Target="../ink/ink1304.xml"/><Relationship Id="rId74" Type="http://schemas.openxmlformats.org/officeDocument/2006/relationships/customXml" Target="../ink/ink1325.xml"/><Relationship Id="rId128" Type="http://schemas.openxmlformats.org/officeDocument/2006/relationships/customXml" Target="../ink/ink1352.xml"/><Relationship Id="rId335" Type="http://schemas.openxmlformats.org/officeDocument/2006/relationships/image" Target="../media/image923.emf"/><Relationship Id="rId377" Type="http://schemas.openxmlformats.org/officeDocument/2006/relationships/image" Target="../media/image944.emf"/><Relationship Id="rId5" Type="http://schemas.openxmlformats.org/officeDocument/2006/relationships/image" Target="../media/image800.emf"/><Relationship Id="rId181" Type="http://schemas.openxmlformats.org/officeDocument/2006/relationships/image" Target="../media/image888.emf"/><Relationship Id="rId237" Type="http://schemas.openxmlformats.org/officeDocument/2006/relationships/image" Target="../media/image741.emf"/><Relationship Id="rId279" Type="http://schemas.openxmlformats.org/officeDocument/2006/relationships/image" Target="../media/image895.emf"/><Relationship Id="rId43" Type="http://schemas.openxmlformats.org/officeDocument/2006/relationships/image" Target="../media/image819.emf"/><Relationship Id="rId139" Type="http://schemas.openxmlformats.org/officeDocument/2006/relationships/image" Target="../media/image867.emf"/><Relationship Id="rId290" Type="http://schemas.openxmlformats.org/officeDocument/2006/relationships/customXml" Target="../ink/ink1433.xml"/><Relationship Id="rId304" Type="http://schemas.openxmlformats.org/officeDocument/2006/relationships/customXml" Target="../ink/ink1440.xml"/><Relationship Id="rId346" Type="http://schemas.openxmlformats.org/officeDocument/2006/relationships/customXml" Target="../ink/ink1461.xml"/><Relationship Id="rId388" Type="http://schemas.openxmlformats.org/officeDocument/2006/relationships/customXml" Target="../ink/ink1482.xml"/><Relationship Id="rId85" Type="http://schemas.openxmlformats.org/officeDocument/2006/relationships/image" Target="../media/image840.emf"/><Relationship Id="rId150" Type="http://schemas.openxmlformats.org/officeDocument/2006/relationships/customXml" Target="../ink/ink1363.xml"/><Relationship Id="rId192" Type="http://schemas.openxmlformats.org/officeDocument/2006/relationships/customXml" Target="../ink/ink1384.xml"/><Relationship Id="rId206" Type="http://schemas.openxmlformats.org/officeDocument/2006/relationships/customXml" Target="../ink/ink1391.xml"/><Relationship Id="rId248" Type="http://schemas.openxmlformats.org/officeDocument/2006/relationships/customXml" Target="../ink/ink1412.xml"/><Relationship Id="rId12" Type="http://schemas.openxmlformats.org/officeDocument/2006/relationships/customXml" Target="../ink/ink1294.xml"/><Relationship Id="rId108" Type="http://schemas.openxmlformats.org/officeDocument/2006/relationships/customXml" Target="../ink/ink1342.xml"/><Relationship Id="rId315" Type="http://schemas.openxmlformats.org/officeDocument/2006/relationships/image" Target="../media/image913.emf"/><Relationship Id="rId357" Type="http://schemas.openxmlformats.org/officeDocument/2006/relationships/image" Target="../media/image934.emf"/><Relationship Id="rId54" Type="http://schemas.openxmlformats.org/officeDocument/2006/relationships/customXml" Target="../ink/ink1315.xml"/><Relationship Id="rId96" Type="http://schemas.openxmlformats.org/officeDocument/2006/relationships/customXml" Target="../ink/ink1336.xml"/><Relationship Id="rId161" Type="http://schemas.openxmlformats.org/officeDocument/2006/relationships/image" Target="../media/image878.emf"/><Relationship Id="rId217" Type="http://schemas.openxmlformats.org/officeDocument/2006/relationships/image" Target="../media/image730.emf"/><Relationship Id="rId259" Type="http://schemas.openxmlformats.org/officeDocument/2006/relationships/image" Target="../media/image753.emf"/><Relationship Id="rId23" Type="http://schemas.openxmlformats.org/officeDocument/2006/relationships/image" Target="../media/image809.emf"/><Relationship Id="rId119" Type="http://schemas.openxmlformats.org/officeDocument/2006/relationships/image" Target="../media/image857.emf"/><Relationship Id="rId270" Type="http://schemas.openxmlformats.org/officeDocument/2006/relationships/customXml" Target="../ink/ink1423.xml"/><Relationship Id="rId326" Type="http://schemas.openxmlformats.org/officeDocument/2006/relationships/customXml" Target="../ink/ink1451.xml"/><Relationship Id="rId65" Type="http://schemas.openxmlformats.org/officeDocument/2006/relationships/image" Target="../media/image830.emf"/><Relationship Id="rId130" Type="http://schemas.openxmlformats.org/officeDocument/2006/relationships/customXml" Target="../ink/ink1353.xml"/><Relationship Id="rId368" Type="http://schemas.openxmlformats.org/officeDocument/2006/relationships/customXml" Target="../ink/ink1472.xml"/><Relationship Id="rId172" Type="http://schemas.openxmlformats.org/officeDocument/2006/relationships/customXml" Target="../ink/ink1374.xml"/><Relationship Id="rId228" Type="http://schemas.openxmlformats.org/officeDocument/2006/relationships/customXml" Target="../ink/ink1402.xml"/><Relationship Id="rId281" Type="http://schemas.openxmlformats.org/officeDocument/2006/relationships/image" Target="../media/image896.emf"/><Relationship Id="rId337" Type="http://schemas.openxmlformats.org/officeDocument/2006/relationships/image" Target="../media/image924.emf"/><Relationship Id="rId34" Type="http://schemas.openxmlformats.org/officeDocument/2006/relationships/customXml" Target="../ink/ink1305.xml"/><Relationship Id="rId76" Type="http://schemas.openxmlformats.org/officeDocument/2006/relationships/customXml" Target="../ink/ink1326.xml"/><Relationship Id="rId141" Type="http://schemas.openxmlformats.org/officeDocument/2006/relationships/image" Target="../media/image868.emf"/><Relationship Id="rId379" Type="http://schemas.openxmlformats.org/officeDocument/2006/relationships/image" Target="../media/image945.emf"/><Relationship Id="rId7" Type="http://schemas.openxmlformats.org/officeDocument/2006/relationships/image" Target="../media/image801.emf"/><Relationship Id="rId183" Type="http://schemas.openxmlformats.org/officeDocument/2006/relationships/image" Target="../media/image889.emf"/><Relationship Id="rId239" Type="http://schemas.openxmlformats.org/officeDocument/2006/relationships/image" Target="../media/image742.emf"/><Relationship Id="rId250" Type="http://schemas.openxmlformats.org/officeDocument/2006/relationships/customXml" Target="../ink/ink1413.xml"/><Relationship Id="rId292" Type="http://schemas.openxmlformats.org/officeDocument/2006/relationships/customXml" Target="../ink/ink1434.xml"/><Relationship Id="rId306" Type="http://schemas.openxmlformats.org/officeDocument/2006/relationships/customXml" Target="../ink/ink1441.xml"/><Relationship Id="rId45" Type="http://schemas.openxmlformats.org/officeDocument/2006/relationships/image" Target="../media/image820.emf"/><Relationship Id="rId87" Type="http://schemas.openxmlformats.org/officeDocument/2006/relationships/image" Target="../media/image841.emf"/><Relationship Id="rId110" Type="http://schemas.openxmlformats.org/officeDocument/2006/relationships/customXml" Target="../ink/ink1343.xml"/><Relationship Id="rId348" Type="http://schemas.openxmlformats.org/officeDocument/2006/relationships/customXml" Target="../ink/ink1462.xml"/><Relationship Id="rId152" Type="http://schemas.openxmlformats.org/officeDocument/2006/relationships/customXml" Target="../ink/ink1364.xml"/><Relationship Id="rId194" Type="http://schemas.openxmlformats.org/officeDocument/2006/relationships/customXml" Target="../ink/ink1385.xml"/><Relationship Id="rId208" Type="http://schemas.openxmlformats.org/officeDocument/2006/relationships/customXml" Target="../ink/ink1392.xml"/><Relationship Id="rId261" Type="http://schemas.openxmlformats.org/officeDocument/2006/relationships/image" Target="../media/image754.emf"/><Relationship Id="rId14" Type="http://schemas.openxmlformats.org/officeDocument/2006/relationships/customXml" Target="../ink/ink1295.xml"/><Relationship Id="rId56" Type="http://schemas.openxmlformats.org/officeDocument/2006/relationships/customXml" Target="../ink/ink1316.xml"/><Relationship Id="rId317" Type="http://schemas.openxmlformats.org/officeDocument/2006/relationships/image" Target="../media/image914.emf"/><Relationship Id="rId359" Type="http://schemas.openxmlformats.org/officeDocument/2006/relationships/image" Target="../media/image935.emf"/><Relationship Id="rId98" Type="http://schemas.openxmlformats.org/officeDocument/2006/relationships/customXml" Target="../ink/ink1337.xml"/><Relationship Id="rId121" Type="http://schemas.openxmlformats.org/officeDocument/2006/relationships/image" Target="../media/image858.emf"/><Relationship Id="rId163" Type="http://schemas.openxmlformats.org/officeDocument/2006/relationships/image" Target="../media/image879.emf"/><Relationship Id="rId219" Type="http://schemas.openxmlformats.org/officeDocument/2006/relationships/image" Target="../media/image731.emf"/><Relationship Id="rId370" Type="http://schemas.openxmlformats.org/officeDocument/2006/relationships/customXml" Target="../ink/ink1473.xml"/><Relationship Id="rId230" Type="http://schemas.openxmlformats.org/officeDocument/2006/relationships/customXml" Target="../ink/ink1403.xml"/><Relationship Id="rId25" Type="http://schemas.openxmlformats.org/officeDocument/2006/relationships/image" Target="../media/image810.emf"/><Relationship Id="rId67" Type="http://schemas.openxmlformats.org/officeDocument/2006/relationships/image" Target="../media/image831.emf"/><Relationship Id="rId272" Type="http://schemas.openxmlformats.org/officeDocument/2006/relationships/customXml" Target="../ink/ink1424.xml"/><Relationship Id="rId328" Type="http://schemas.openxmlformats.org/officeDocument/2006/relationships/customXml" Target="../ink/ink1452.xml"/><Relationship Id="rId132" Type="http://schemas.openxmlformats.org/officeDocument/2006/relationships/customXml" Target="../ink/ink1354.xml"/><Relationship Id="rId174" Type="http://schemas.openxmlformats.org/officeDocument/2006/relationships/customXml" Target="../ink/ink1375.xml"/><Relationship Id="rId381" Type="http://schemas.openxmlformats.org/officeDocument/2006/relationships/image" Target="../media/image946.emf"/><Relationship Id="rId241" Type="http://schemas.openxmlformats.org/officeDocument/2006/relationships/image" Target="../media/image743.emf"/><Relationship Id="rId36" Type="http://schemas.openxmlformats.org/officeDocument/2006/relationships/customXml" Target="../ink/ink1306.xml"/><Relationship Id="rId283" Type="http://schemas.openxmlformats.org/officeDocument/2006/relationships/image" Target="../media/image897.emf"/><Relationship Id="rId339" Type="http://schemas.openxmlformats.org/officeDocument/2006/relationships/image" Target="../media/image925.emf"/><Relationship Id="rId78" Type="http://schemas.openxmlformats.org/officeDocument/2006/relationships/customXml" Target="../ink/ink1327.xml"/><Relationship Id="rId101" Type="http://schemas.openxmlformats.org/officeDocument/2006/relationships/image" Target="../media/image848.emf"/><Relationship Id="rId143" Type="http://schemas.openxmlformats.org/officeDocument/2006/relationships/image" Target="../media/image869.emf"/><Relationship Id="rId185" Type="http://schemas.openxmlformats.org/officeDocument/2006/relationships/image" Target="../media/image714.emf"/><Relationship Id="rId350" Type="http://schemas.openxmlformats.org/officeDocument/2006/relationships/customXml" Target="../ink/ink1463.xml"/><Relationship Id="rId9" Type="http://schemas.openxmlformats.org/officeDocument/2006/relationships/image" Target="../media/image802.emf"/><Relationship Id="rId210" Type="http://schemas.openxmlformats.org/officeDocument/2006/relationships/customXml" Target="../ink/ink1393.xml"/><Relationship Id="rId252" Type="http://schemas.openxmlformats.org/officeDocument/2006/relationships/customXml" Target="../ink/ink1414.xml"/><Relationship Id="rId294" Type="http://schemas.openxmlformats.org/officeDocument/2006/relationships/customXml" Target="../ink/ink1435.xml"/><Relationship Id="rId308" Type="http://schemas.openxmlformats.org/officeDocument/2006/relationships/customXml" Target="../ink/ink1442.xml"/><Relationship Id="rId47" Type="http://schemas.openxmlformats.org/officeDocument/2006/relationships/image" Target="../media/image821.emf"/><Relationship Id="rId89" Type="http://schemas.openxmlformats.org/officeDocument/2006/relationships/image" Target="../media/image842.emf"/><Relationship Id="rId112" Type="http://schemas.openxmlformats.org/officeDocument/2006/relationships/customXml" Target="../ink/ink1344.xml"/><Relationship Id="rId154" Type="http://schemas.openxmlformats.org/officeDocument/2006/relationships/customXml" Target="../ink/ink1365.xml"/><Relationship Id="rId361" Type="http://schemas.openxmlformats.org/officeDocument/2006/relationships/image" Target="../media/image936.emf"/><Relationship Id="rId196" Type="http://schemas.openxmlformats.org/officeDocument/2006/relationships/customXml" Target="../ink/ink1386.xml"/><Relationship Id="rId200" Type="http://schemas.openxmlformats.org/officeDocument/2006/relationships/customXml" Target="../ink/ink1388.xml"/><Relationship Id="rId382" Type="http://schemas.openxmlformats.org/officeDocument/2006/relationships/customXml" Target="../ink/ink1479.xml"/><Relationship Id="rId16" Type="http://schemas.openxmlformats.org/officeDocument/2006/relationships/customXml" Target="../ink/ink1296.xml"/><Relationship Id="rId221" Type="http://schemas.openxmlformats.org/officeDocument/2006/relationships/image" Target="../media/image732.emf"/><Relationship Id="rId242" Type="http://schemas.openxmlformats.org/officeDocument/2006/relationships/customXml" Target="../ink/ink1409.xml"/><Relationship Id="rId263" Type="http://schemas.openxmlformats.org/officeDocument/2006/relationships/image" Target="../media/image755.emf"/><Relationship Id="rId284" Type="http://schemas.openxmlformats.org/officeDocument/2006/relationships/customXml" Target="../ink/ink1430.xml"/><Relationship Id="rId319" Type="http://schemas.openxmlformats.org/officeDocument/2006/relationships/image" Target="../media/image915.emf"/><Relationship Id="rId37" Type="http://schemas.openxmlformats.org/officeDocument/2006/relationships/image" Target="../media/image816.emf"/><Relationship Id="rId58" Type="http://schemas.openxmlformats.org/officeDocument/2006/relationships/customXml" Target="../ink/ink1317.xml"/><Relationship Id="rId79" Type="http://schemas.openxmlformats.org/officeDocument/2006/relationships/image" Target="../media/image837.emf"/><Relationship Id="rId102" Type="http://schemas.openxmlformats.org/officeDocument/2006/relationships/customXml" Target="../ink/ink1339.xml"/><Relationship Id="rId123" Type="http://schemas.openxmlformats.org/officeDocument/2006/relationships/image" Target="../media/image859.emf"/><Relationship Id="rId144" Type="http://schemas.openxmlformats.org/officeDocument/2006/relationships/customXml" Target="../ink/ink1360.xml"/><Relationship Id="rId330" Type="http://schemas.openxmlformats.org/officeDocument/2006/relationships/customXml" Target="../ink/ink1453.xml"/><Relationship Id="rId90" Type="http://schemas.openxmlformats.org/officeDocument/2006/relationships/customXml" Target="../ink/ink1333.xml"/><Relationship Id="rId165" Type="http://schemas.openxmlformats.org/officeDocument/2006/relationships/image" Target="../media/image880.emf"/><Relationship Id="rId186" Type="http://schemas.openxmlformats.org/officeDocument/2006/relationships/customXml" Target="../ink/ink1381.xml"/><Relationship Id="rId351" Type="http://schemas.openxmlformats.org/officeDocument/2006/relationships/image" Target="../media/image931.emf"/><Relationship Id="rId372" Type="http://schemas.openxmlformats.org/officeDocument/2006/relationships/customXml" Target="../ink/ink1474.xml"/><Relationship Id="rId211" Type="http://schemas.openxmlformats.org/officeDocument/2006/relationships/image" Target="../media/image727.emf"/><Relationship Id="rId232" Type="http://schemas.openxmlformats.org/officeDocument/2006/relationships/customXml" Target="../ink/ink1404.xml"/><Relationship Id="rId253" Type="http://schemas.openxmlformats.org/officeDocument/2006/relationships/image" Target="../media/image749.emf"/><Relationship Id="rId274" Type="http://schemas.openxmlformats.org/officeDocument/2006/relationships/customXml" Target="../ink/ink1425.xml"/><Relationship Id="rId295" Type="http://schemas.openxmlformats.org/officeDocument/2006/relationships/image" Target="../media/image903.emf"/><Relationship Id="rId309" Type="http://schemas.openxmlformats.org/officeDocument/2006/relationships/image" Target="../media/image910.emf"/><Relationship Id="rId27" Type="http://schemas.openxmlformats.org/officeDocument/2006/relationships/image" Target="../media/image811.emf"/><Relationship Id="rId48" Type="http://schemas.openxmlformats.org/officeDocument/2006/relationships/customXml" Target="../ink/ink1312.xml"/><Relationship Id="rId69" Type="http://schemas.openxmlformats.org/officeDocument/2006/relationships/image" Target="../media/image832.emf"/><Relationship Id="rId113" Type="http://schemas.openxmlformats.org/officeDocument/2006/relationships/image" Target="../media/image854.emf"/><Relationship Id="rId134" Type="http://schemas.openxmlformats.org/officeDocument/2006/relationships/customXml" Target="../ink/ink1355.xml"/><Relationship Id="rId320" Type="http://schemas.openxmlformats.org/officeDocument/2006/relationships/customXml" Target="../ink/ink1448.xml"/><Relationship Id="rId80" Type="http://schemas.openxmlformats.org/officeDocument/2006/relationships/customXml" Target="../ink/ink1328.xml"/><Relationship Id="rId155" Type="http://schemas.openxmlformats.org/officeDocument/2006/relationships/image" Target="../media/image875.emf"/><Relationship Id="rId176" Type="http://schemas.openxmlformats.org/officeDocument/2006/relationships/customXml" Target="../ink/ink1376.xml"/><Relationship Id="rId197" Type="http://schemas.openxmlformats.org/officeDocument/2006/relationships/image" Target="../media/image720.emf"/><Relationship Id="rId341" Type="http://schemas.openxmlformats.org/officeDocument/2006/relationships/image" Target="../media/image926.emf"/><Relationship Id="rId362" Type="http://schemas.openxmlformats.org/officeDocument/2006/relationships/customXml" Target="../ink/ink1469.xml"/><Relationship Id="rId383" Type="http://schemas.openxmlformats.org/officeDocument/2006/relationships/image" Target="../media/image947.emf"/><Relationship Id="rId201" Type="http://schemas.openxmlformats.org/officeDocument/2006/relationships/image" Target="../media/image722.emf"/><Relationship Id="rId222" Type="http://schemas.openxmlformats.org/officeDocument/2006/relationships/customXml" Target="../ink/ink1399.xml"/><Relationship Id="rId243" Type="http://schemas.openxmlformats.org/officeDocument/2006/relationships/image" Target="../media/image744.emf"/><Relationship Id="rId264" Type="http://schemas.openxmlformats.org/officeDocument/2006/relationships/customXml" Target="../ink/ink1420.xml"/><Relationship Id="rId285" Type="http://schemas.openxmlformats.org/officeDocument/2006/relationships/image" Target="../media/image898.emf"/><Relationship Id="rId17" Type="http://schemas.openxmlformats.org/officeDocument/2006/relationships/image" Target="../media/image806.emf"/><Relationship Id="rId38" Type="http://schemas.openxmlformats.org/officeDocument/2006/relationships/customXml" Target="../ink/ink1307.xml"/><Relationship Id="rId59" Type="http://schemas.openxmlformats.org/officeDocument/2006/relationships/image" Target="../media/image827.emf"/><Relationship Id="rId103" Type="http://schemas.openxmlformats.org/officeDocument/2006/relationships/image" Target="../media/image849.emf"/><Relationship Id="rId124" Type="http://schemas.openxmlformats.org/officeDocument/2006/relationships/customXml" Target="../ink/ink1350.xml"/><Relationship Id="rId310" Type="http://schemas.openxmlformats.org/officeDocument/2006/relationships/customXml" Target="../ink/ink1443.xml"/><Relationship Id="rId70" Type="http://schemas.openxmlformats.org/officeDocument/2006/relationships/customXml" Target="../ink/ink1323.xml"/><Relationship Id="rId91" Type="http://schemas.openxmlformats.org/officeDocument/2006/relationships/image" Target="../media/image843.emf"/><Relationship Id="rId145" Type="http://schemas.openxmlformats.org/officeDocument/2006/relationships/image" Target="../media/image870.emf"/><Relationship Id="rId166" Type="http://schemas.openxmlformats.org/officeDocument/2006/relationships/customXml" Target="../ink/ink1371.xml"/><Relationship Id="rId187" Type="http://schemas.openxmlformats.org/officeDocument/2006/relationships/image" Target="../media/image715.emf"/><Relationship Id="rId331" Type="http://schemas.openxmlformats.org/officeDocument/2006/relationships/image" Target="../media/image921.emf"/><Relationship Id="rId352" Type="http://schemas.openxmlformats.org/officeDocument/2006/relationships/customXml" Target="../ink/ink1464.xml"/><Relationship Id="rId373" Type="http://schemas.openxmlformats.org/officeDocument/2006/relationships/image" Target="../media/image942.emf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1394.xml"/><Relationship Id="rId233" Type="http://schemas.openxmlformats.org/officeDocument/2006/relationships/image" Target="../media/image738.emf"/><Relationship Id="rId254" Type="http://schemas.openxmlformats.org/officeDocument/2006/relationships/customXml" Target="../ink/ink1415.xml"/><Relationship Id="rId28" Type="http://schemas.openxmlformats.org/officeDocument/2006/relationships/customXml" Target="../ink/ink1302.xml"/><Relationship Id="rId49" Type="http://schemas.openxmlformats.org/officeDocument/2006/relationships/image" Target="../media/image822.emf"/><Relationship Id="rId114" Type="http://schemas.openxmlformats.org/officeDocument/2006/relationships/customXml" Target="../ink/ink1345.xml"/><Relationship Id="rId275" Type="http://schemas.openxmlformats.org/officeDocument/2006/relationships/image" Target="../media/image893.emf"/><Relationship Id="rId296" Type="http://schemas.openxmlformats.org/officeDocument/2006/relationships/customXml" Target="../ink/ink1436.xml"/><Relationship Id="rId300" Type="http://schemas.openxmlformats.org/officeDocument/2006/relationships/customXml" Target="../ink/ink1438.xml"/><Relationship Id="rId60" Type="http://schemas.openxmlformats.org/officeDocument/2006/relationships/customXml" Target="../ink/ink1318.xml"/><Relationship Id="rId81" Type="http://schemas.openxmlformats.org/officeDocument/2006/relationships/image" Target="../media/image838.emf"/><Relationship Id="rId135" Type="http://schemas.openxmlformats.org/officeDocument/2006/relationships/image" Target="../media/image865.emf"/><Relationship Id="rId156" Type="http://schemas.openxmlformats.org/officeDocument/2006/relationships/customXml" Target="../ink/ink1366.xml"/><Relationship Id="rId177" Type="http://schemas.openxmlformats.org/officeDocument/2006/relationships/image" Target="../media/image886.emf"/><Relationship Id="rId198" Type="http://schemas.openxmlformats.org/officeDocument/2006/relationships/customXml" Target="../ink/ink1387.xml"/><Relationship Id="rId321" Type="http://schemas.openxmlformats.org/officeDocument/2006/relationships/image" Target="../media/image916.emf"/><Relationship Id="rId342" Type="http://schemas.openxmlformats.org/officeDocument/2006/relationships/customXml" Target="../ink/ink1459.xml"/><Relationship Id="rId363" Type="http://schemas.openxmlformats.org/officeDocument/2006/relationships/image" Target="../media/image937.emf"/><Relationship Id="rId384" Type="http://schemas.openxmlformats.org/officeDocument/2006/relationships/customXml" Target="../ink/ink1480.xml"/><Relationship Id="rId202" Type="http://schemas.openxmlformats.org/officeDocument/2006/relationships/customXml" Target="../ink/ink1389.xml"/><Relationship Id="rId223" Type="http://schemas.openxmlformats.org/officeDocument/2006/relationships/image" Target="../media/image733.emf"/><Relationship Id="rId244" Type="http://schemas.openxmlformats.org/officeDocument/2006/relationships/customXml" Target="../ink/ink1410.xml"/><Relationship Id="rId18" Type="http://schemas.openxmlformats.org/officeDocument/2006/relationships/customXml" Target="../ink/ink1297.xml"/><Relationship Id="rId39" Type="http://schemas.openxmlformats.org/officeDocument/2006/relationships/image" Target="../media/image817.emf"/><Relationship Id="rId265" Type="http://schemas.openxmlformats.org/officeDocument/2006/relationships/image" Target="../media/image756.emf"/><Relationship Id="rId286" Type="http://schemas.openxmlformats.org/officeDocument/2006/relationships/customXml" Target="../ink/ink1431.xml"/><Relationship Id="rId50" Type="http://schemas.openxmlformats.org/officeDocument/2006/relationships/customXml" Target="../ink/ink1313.xml"/><Relationship Id="rId104" Type="http://schemas.openxmlformats.org/officeDocument/2006/relationships/customXml" Target="../ink/ink1340.xml"/><Relationship Id="rId125" Type="http://schemas.openxmlformats.org/officeDocument/2006/relationships/image" Target="../media/image860.emf"/><Relationship Id="rId146" Type="http://schemas.openxmlformats.org/officeDocument/2006/relationships/customXml" Target="../ink/ink1361.xml"/><Relationship Id="rId167" Type="http://schemas.openxmlformats.org/officeDocument/2006/relationships/image" Target="../media/image881.emf"/><Relationship Id="rId188" Type="http://schemas.openxmlformats.org/officeDocument/2006/relationships/customXml" Target="../ink/ink1382.xml"/><Relationship Id="rId311" Type="http://schemas.openxmlformats.org/officeDocument/2006/relationships/image" Target="../media/image911.emf"/><Relationship Id="rId332" Type="http://schemas.openxmlformats.org/officeDocument/2006/relationships/customXml" Target="../ink/ink1454.xml"/><Relationship Id="rId353" Type="http://schemas.openxmlformats.org/officeDocument/2006/relationships/image" Target="../media/image932.emf"/><Relationship Id="rId374" Type="http://schemas.openxmlformats.org/officeDocument/2006/relationships/customXml" Target="../ink/ink1475.xml"/><Relationship Id="rId71" Type="http://schemas.openxmlformats.org/officeDocument/2006/relationships/image" Target="../media/image833.emf"/><Relationship Id="rId92" Type="http://schemas.openxmlformats.org/officeDocument/2006/relationships/customXml" Target="../ink/ink1334.xml"/><Relationship Id="rId213" Type="http://schemas.openxmlformats.org/officeDocument/2006/relationships/image" Target="../media/image728.emf"/><Relationship Id="rId234" Type="http://schemas.openxmlformats.org/officeDocument/2006/relationships/customXml" Target="../ink/ink1405.xml"/><Relationship Id="rId2" Type="http://schemas.openxmlformats.org/officeDocument/2006/relationships/customXml" Target="../ink/ink1289.xml"/><Relationship Id="rId29" Type="http://schemas.openxmlformats.org/officeDocument/2006/relationships/image" Target="../media/image812.emf"/><Relationship Id="rId255" Type="http://schemas.openxmlformats.org/officeDocument/2006/relationships/image" Target="../media/image750.emf"/><Relationship Id="rId276" Type="http://schemas.openxmlformats.org/officeDocument/2006/relationships/customXml" Target="../ink/ink1426.xml"/><Relationship Id="rId297" Type="http://schemas.openxmlformats.org/officeDocument/2006/relationships/image" Target="../media/image904.emf"/><Relationship Id="rId40" Type="http://schemas.openxmlformats.org/officeDocument/2006/relationships/customXml" Target="../ink/ink1308.xml"/><Relationship Id="rId115" Type="http://schemas.openxmlformats.org/officeDocument/2006/relationships/image" Target="../media/image855.emf"/><Relationship Id="rId136" Type="http://schemas.openxmlformats.org/officeDocument/2006/relationships/customXml" Target="../ink/ink1356.xml"/><Relationship Id="rId157" Type="http://schemas.openxmlformats.org/officeDocument/2006/relationships/image" Target="../media/image876.emf"/><Relationship Id="rId178" Type="http://schemas.openxmlformats.org/officeDocument/2006/relationships/customXml" Target="../ink/ink1377.xml"/><Relationship Id="rId301" Type="http://schemas.openxmlformats.org/officeDocument/2006/relationships/image" Target="../media/image906.emf"/><Relationship Id="rId322" Type="http://schemas.openxmlformats.org/officeDocument/2006/relationships/customXml" Target="../ink/ink1449.xml"/><Relationship Id="rId343" Type="http://schemas.openxmlformats.org/officeDocument/2006/relationships/image" Target="../media/image927.emf"/><Relationship Id="rId364" Type="http://schemas.openxmlformats.org/officeDocument/2006/relationships/customXml" Target="../ink/ink1470.xml"/><Relationship Id="rId61" Type="http://schemas.openxmlformats.org/officeDocument/2006/relationships/image" Target="../media/image828.emf"/><Relationship Id="rId82" Type="http://schemas.openxmlformats.org/officeDocument/2006/relationships/customXml" Target="../ink/ink1329.xml"/><Relationship Id="rId199" Type="http://schemas.openxmlformats.org/officeDocument/2006/relationships/image" Target="../media/image721.emf"/><Relationship Id="rId203" Type="http://schemas.openxmlformats.org/officeDocument/2006/relationships/image" Target="../media/image723.emf"/><Relationship Id="rId385" Type="http://schemas.openxmlformats.org/officeDocument/2006/relationships/image" Target="../media/image948.emf"/><Relationship Id="rId19" Type="http://schemas.openxmlformats.org/officeDocument/2006/relationships/image" Target="../media/image807.emf"/><Relationship Id="rId224" Type="http://schemas.openxmlformats.org/officeDocument/2006/relationships/customXml" Target="../ink/ink1400.xml"/><Relationship Id="rId245" Type="http://schemas.openxmlformats.org/officeDocument/2006/relationships/image" Target="../media/image745.emf"/><Relationship Id="rId266" Type="http://schemas.openxmlformats.org/officeDocument/2006/relationships/customXml" Target="../ink/ink1421.xml"/><Relationship Id="rId287" Type="http://schemas.openxmlformats.org/officeDocument/2006/relationships/image" Target="../media/image899.emf"/><Relationship Id="rId30" Type="http://schemas.openxmlformats.org/officeDocument/2006/relationships/customXml" Target="../ink/ink1303.xml"/><Relationship Id="rId105" Type="http://schemas.openxmlformats.org/officeDocument/2006/relationships/image" Target="../media/image850.emf"/><Relationship Id="rId126" Type="http://schemas.openxmlformats.org/officeDocument/2006/relationships/customXml" Target="../ink/ink1351.xml"/><Relationship Id="rId147" Type="http://schemas.openxmlformats.org/officeDocument/2006/relationships/image" Target="../media/image871.emf"/><Relationship Id="rId168" Type="http://schemas.openxmlformats.org/officeDocument/2006/relationships/customXml" Target="../ink/ink1372.xml"/><Relationship Id="rId312" Type="http://schemas.openxmlformats.org/officeDocument/2006/relationships/customXml" Target="../ink/ink1444.xml"/><Relationship Id="rId333" Type="http://schemas.openxmlformats.org/officeDocument/2006/relationships/image" Target="../media/image922.emf"/><Relationship Id="rId354" Type="http://schemas.openxmlformats.org/officeDocument/2006/relationships/customXml" Target="../ink/ink1465.xml"/><Relationship Id="rId51" Type="http://schemas.openxmlformats.org/officeDocument/2006/relationships/image" Target="../media/image823.emf"/><Relationship Id="rId72" Type="http://schemas.openxmlformats.org/officeDocument/2006/relationships/customXml" Target="../ink/ink1324.xml"/><Relationship Id="rId93" Type="http://schemas.openxmlformats.org/officeDocument/2006/relationships/image" Target="../media/image844.emf"/><Relationship Id="rId189" Type="http://schemas.openxmlformats.org/officeDocument/2006/relationships/image" Target="../media/image716.emf"/><Relationship Id="rId375" Type="http://schemas.openxmlformats.org/officeDocument/2006/relationships/image" Target="../media/image943.emf"/><Relationship Id="rId3" Type="http://schemas.openxmlformats.org/officeDocument/2006/relationships/image" Target="../media/image799.emf"/><Relationship Id="rId214" Type="http://schemas.openxmlformats.org/officeDocument/2006/relationships/customXml" Target="../ink/ink1395.xml"/><Relationship Id="rId235" Type="http://schemas.openxmlformats.org/officeDocument/2006/relationships/image" Target="../media/image739.emf"/><Relationship Id="rId256" Type="http://schemas.openxmlformats.org/officeDocument/2006/relationships/customXml" Target="../ink/ink1416.xml"/><Relationship Id="rId277" Type="http://schemas.openxmlformats.org/officeDocument/2006/relationships/image" Target="../media/image894.emf"/><Relationship Id="rId298" Type="http://schemas.openxmlformats.org/officeDocument/2006/relationships/customXml" Target="../ink/ink1437.xml"/><Relationship Id="rId116" Type="http://schemas.openxmlformats.org/officeDocument/2006/relationships/customXml" Target="../ink/ink1346.xml"/><Relationship Id="rId137" Type="http://schemas.openxmlformats.org/officeDocument/2006/relationships/image" Target="../media/image866.emf"/><Relationship Id="rId158" Type="http://schemas.openxmlformats.org/officeDocument/2006/relationships/customXml" Target="../ink/ink1367.xml"/><Relationship Id="rId302" Type="http://schemas.openxmlformats.org/officeDocument/2006/relationships/customXml" Target="../ink/ink1439.xml"/><Relationship Id="rId323" Type="http://schemas.openxmlformats.org/officeDocument/2006/relationships/image" Target="../media/image917.emf"/><Relationship Id="rId344" Type="http://schemas.openxmlformats.org/officeDocument/2006/relationships/customXml" Target="../ink/ink1460.xml"/><Relationship Id="rId20" Type="http://schemas.openxmlformats.org/officeDocument/2006/relationships/customXml" Target="../ink/ink1298.xml"/><Relationship Id="rId41" Type="http://schemas.openxmlformats.org/officeDocument/2006/relationships/image" Target="../media/image818.emf"/><Relationship Id="rId62" Type="http://schemas.openxmlformats.org/officeDocument/2006/relationships/customXml" Target="../ink/ink1319.xml"/><Relationship Id="rId83" Type="http://schemas.openxmlformats.org/officeDocument/2006/relationships/image" Target="../media/image839.emf"/><Relationship Id="rId179" Type="http://schemas.openxmlformats.org/officeDocument/2006/relationships/image" Target="../media/image887.emf"/><Relationship Id="rId365" Type="http://schemas.openxmlformats.org/officeDocument/2006/relationships/image" Target="../media/image938.emf"/><Relationship Id="rId386" Type="http://schemas.openxmlformats.org/officeDocument/2006/relationships/customXml" Target="../ink/ink1481.xml"/><Relationship Id="rId190" Type="http://schemas.openxmlformats.org/officeDocument/2006/relationships/customXml" Target="../ink/ink1383.xml"/><Relationship Id="rId204" Type="http://schemas.openxmlformats.org/officeDocument/2006/relationships/customXml" Target="../ink/ink1390.xml"/><Relationship Id="rId225" Type="http://schemas.openxmlformats.org/officeDocument/2006/relationships/image" Target="../media/image734.emf"/><Relationship Id="rId246" Type="http://schemas.openxmlformats.org/officeDocument/2006/relationships/customXml" Target="../ink/ink1411.xml"/><Relationship Id="rId267" Type="http://schemas.openxmlformats.org/officeDocument/2006/relationships/image" Target="../media/image757.emf"/><Relationship Id="rId288" Type="http://schemas.openxmlformats.org/officeDocument/2006/relationships/customXml" Target="../ink/ink1432.xml"/><Relationship Id="rId106" Type="http://schemas.openxmlformats.org/officeDocument/2006/relationships/customXml" Target="../ink/ink1341.xml"/><Relationship Id="rId127" Type="http://schemas.openxmlformats.org/officeDocument/2006/relationships/image" Target="../media/image861.emf"/><Relationship Id="rId313" Type="http://schemas.openxmlformats.org/officeDocument/2006/relationships/image" Target="../media/image912.emf"/><Relationship Id="rId10" Type="http://schemas.openxmlformats.org/officeDocument/2006/relationships/customXml" Target="../ink/ink1293.xml"/><Relationship Id="rId31" Type="http://schemas.openxmlformats.org/officeDocument/2006/relationships/image" Target="../media/image813.emf"/><Relationship Id="rId52" Type="http://schemas.openxmlformats.org/officeDocument/2006/relationships/customXml" Target="../ink/ink1314.xml"/><Relationship Id="rId73" Type="http://schemas.openxmlformats.org/officeDocument/2006/relationships/image" Target="../media/image834.emf"/><Relationship Id="rId94" Type="http://schemas.openxmlformats.org/officeDocument/2006/relationships/customXml" Target="../ink/ink1335.xml"/><Relationship Id="rId148" Type="http://schemas.openxmlformats.org/officeDocument/2006/relationships/customXml" Target="../ink/ink1362.xml"/><Relationship Id="rId169" Type="http://schemas.openxmlformats.org/officeDocument/2006/relationships/image" Target="../media/image882.emf"/><Relationship Id="rId334" Type="http://schemas.openxmlformats.org/officeDocument/2006/relationships/customXml" Target="../ink/ink1455.xml"/><Relationship Id="rId355" Type="http://schemas.openxmlformats.org/officeDocument/2006/relationships/image" Target="../media/image933.emf"/><Relationship Id="rId376" Type="http://schemas.openxmlformats.org/officeDocument/2006/relationships/customXml" Target="../ink/ink1476.xml"/><Relationship Id="rId4" Type="http://schemas.openxmlformats.org/officeDocument/2006/relationships/customXml" Target="../ink/ink1290.xml"/><Relationship Id="rId180" Type="http://schemas.openxmlformats.org/officeDocument/2006/relationships/customXml" Target="../ink/ink1378.xml"/><Relationship Id="rId215" Type="http://schemas.openxmlformats.org/officeDocument/2006/relationships/image" Target="../media/image729.emf"/><Relationship Id="rId236" Type="http://schemas.openxmlformats.org/officeDocument/2006/relationships/customXml" Target="../ink/ink1406.xml"/><Relationship Id="rId257" Type="http://schemas.openxmlformats.org/officeDocument/2006/relationships/image" Target="../media/image752.emf"/><Relationship Id="rId278" Type="http://schemas.openxmlformats.org/officeDocument/2006/relationships/customXml" Target="../ink/ink1427.xml"/><Relationship Id="rId303" Type="http://schemas.openxmlformats.org/officeDocument/2006/relationships/image" Target="../media/image907.emf"/><Relationship Id="rId42" Type="http://schemas.openxmlformats.org/officeDocument/2006/relationships/customXml" Target="../ink/ink1309.xml"/><Relationship Id="rId84" Type="http://schemas.openxmlformats.org/officeDocument/2006/relationships/customXml" Target="../ink/ink1330.xml"/><Relationship Id="rId138" Type="http://schemas.openxmlformats.org/officeDocument/2006/relationships/customXml" Target="../ink/ink1357.xml"/><Relationship Id="rId345" Type="http://schemas.openxmlformats.org/officeDocument/2006/relationships/image" Target="../media/image928.emf"/><Relationship Id="rId387" Type="http://schemas.openxmlformats.org/officeDocument/2006/relationships/image" Target="../media/image949.emf"/><Relationship Id="rId191" Type="http://schemas.openxmlformats.org/officeDocument/2006/relationships/image" Target="../media/image717.emf"/><Relationship Id="rId205" Type="http://schemas.openxmlformats.org/officeDocument/2006/relationships/image" Target="../media/image724.emf"/><Relationship Id="rId247" Type="http://schemas.openxmlformats.org/officeDocument/2006/relationships/image" Target="../media/image746.emf"/><Relationship Id="rId107" Type="http://schemas.openxmlformats.org/officeDocument/2006/relationships/image" Target="../media/image851.emf"/><Relationship Id="rId289" Type="http://schemas.openxmlformats.org/officeDocument/2006/relationships/image" Target="../media/image900.emf"/><Relationship Id="rId11" Type="http://schemas.openxmlformats.org/officeDocument/2006/relationships/image" Target="../media/image803.emf"/><Relationship Id="rId53" Type="http://schemas.openxmlformats.org/officeDocument/2006/relationships/image" Target="../media/image824.emf"/><Relationship Id="rId149" Type="http://schemas.openxmlformats.org/officeDocument/2006/relationships/image" Target="../media/image872.emf"/><Relationship Id="rId314" Type="http://schemas.openxmlformats.org/officeDocument/2006/relationships/customXml" Target="../ink/ink1445.xml"/><Relationship Id="rId356" Type="http://schemas.openxmlformats.org/officeDocument/2006/relationships/customXml" Target="../ink/ink1466.xml"/><Relationship Id="rId95" Type="http://schemas.openxmlformats.org/officeDocument/2006/relationships/image" Target="../media/image845.emf"/><Relationship Id="rId160" Type="http://schemas.openxmlformats.org/officeDocument/2006/relationships/customXml" Target="../ink/ink1368.xml"/><Relationship Id="rId216" Type="http://schemas.openxmlformats.org/officeDocument/2006/relationships/customXml" Target="../ink/ink1396.xml"/><Relationship Id="rId258" Type="http://schemas.openxmlformats.org/officeDocument/2006/relationships/customXml" Target="../ink/ink1417.xml"/><Relationship Id="rId22" Type="http://schemas.openxmlformats.org/officeDocument/2006/relationships/customXml" Target="../ink/ink1299.xml"/><Relationship Id="rId64" Type="http://schemas.openxmlformats.org/officeDocument/2006/relationships/customXml" Target="../ink/ink1320.xml"/><Relationship Id="rId118" Type="http://schemas.openxmlformats.org/officeDocument/2006/relationships/customXml" Target="../ink/ink1347.xml"/><Relationship Id="rId325" Type="http://schemas.openxmlformats.org/officeDocument/2006/relationships/image" Target="../media/image918.emf"/><Relationship Id="rId367" Type="http://schemas.openxmlformats.org/officeDocument/2006/relationships/image" Target="../media/image939.emf"/><Relationship Id="rId171" Type="http://schemas.openxmlformats.org/officeDocument/2006/relationships/image" Target="../media/image883.emf"/><Relationship Id="rId227" Type="http://schemas.openxmlformats.org/officeDocument/2006/relationships/image" Target="../media/image735.emf"/><Relationship Id="rId269" Type="http://schemas.openxmlformats.org/officeDocument/2006/relationships/image" Target="../media/image890.emf"/><Relationship Id="rId33" Type="http://schemas.openxmlformats.org/officeDocument/2006/relationships/image" Target="../media/image814.emf"/><Relationship Id="rId129" Type="http://schemas.openxmlformats.org/officeDocument/2006/relationships/image" Target="../media/image862.emf"/><Relationship Id="rId280" Type="http://schemas.openxmlformats.org/officeDocument/2006/relationships/customXml" Target="../ink/ink1428.xml"/><Relationship Id="rId336" Type="http://schemas.openxmlformats.org/officeDocument/2006/relationships/customXml" Target="../ink/ink1456.xml"/><Relationship Id="rId75" Type="http://schemas.openxmlformats.org/officeDocument/2006/relationships/image" Target="../media/image835.emf"/><Relationship Id="rId140" Type="http://schemas.openxmlformats.org/officeDocument/2006/relationships/customXml" Target="../ink/ink1358.xml"/><Relationship Id="rId182" Type="http://schemas.openxmlformats.org/officeDocument/2006/relationships/customXml" Target="../ink/ink1379.xml"/><Relationship Id="rId378" Type="http://schemas.openxmlformats.org/officeDocument/2006/relationships/customXml" Target="../ink/ink1477.xml"/><Relationship Id="rId6" Type="http://schemas.openxmlformats.org/officeDocument/2006/relationships/customXml" Target="../ink/ink1291.xml"/><Relationship Id="rId238" Type="http://schemas.openxmlformats.org/officeDocument/2006/relationships/customXml" Target="../ink/ink1407.xml"/><Relationship Id="rId291" Type="http://schemas.openxmlformats.org/officeDocument/2006/relationships/image" Target="../media/image901.emf"/><Relationship Id="rId305" Type="http://schemas.openxmlformats.org/officeDocument/2006/relationships/image" Target="../media/image908.emf"/><Relationship Id="rId347" Type="http://schemas.openxmlformats.org/officeDocument/2006/relationships/image" Target="../media/image929.emf"/><Relationship Id="rId44" Type="http://schemas.openxmlformats.org/officeDocument/2006/relationships/customXml" Target="../ink/ink1310.xml"/><Relationship Id="rId86" Type="http://schemas.openxmlformats.org/officeDocument/2006/relationships/customXml" Target="../ink/ink1331.xml"/><Relationship Id="rId151" Type="http://schemas.openxmlformats.org/officeDocument/2006/relationships/image" Target="../media/image873.emf"/><Relationship Id="rId389" Type="http://schemas.openxmlformats.org/officeDocument/2006/relationships/image" Target="../media/image950.emf"/><Relationship Id="rId193" Type="http://schemas.openxmlformats.org/officeDocument/2006/relationships/image" Target="../media/image718.emf"/><Relationship Id="rId207" Type="http://schemas.openxmlformats.org/officeDocument/2006/relationships/image" Target="../media/image725.emf"/><Relationship Id="rId249" Type="http://schemas.openxmlformats.org/officeDocument/2006/relationships/image" Target="../media/image747.emf"/><Relationship Id="rId13" Type="http://schemas.openxmlformats.org/officeDocument/2006/relationships/image" Target="../media/image804.emf"/><Relationship Id="rId109" Type="http://schemas.openxmlformats.org/officeDocument/2006/relationships/image" Target="../media/image852.emf"/><Relationship Id="rId260" Type="http://schemas.openxmlformats.org/officeDocument/2006/relationships/customXml" Target="../ink/ink1418.xml"/><Relationship Id="rId316" Type="http://schemas.openxmlformats.org/officeDocument/2006/relationships/customXml" Target="../ink/ink1446.xml"/><Relationship Id="rId55" Type="http://schemas.openxmlformats.org/officeDocument/2006/relationships/image" Target="../media/image825.emf"/><Relationship Id="rId97" Type="http://schemas.openxmlformats.org/officeDocument/2006/relationships/image" Target="../media/image846.emf"/><Relationship Id="rId120" Type="http://schemas.openxmlformats.org/officeDocument/2006/relationships/customXml" Target="../ink/ink1348.xml"/><Relationship Id="rId358" Type="http://schemas.openxmlformats.org/officeDocument/2006/relationships/customXml" Target="../ink/ink1467.xml"/><Relationship Id="rId162" Type="http://schemas.openxmlformats.org/officeDocument/2006/relationships/customXml" Target="../ink/ink1369.xml"/><Relationship Id="rId218" Type="http://schemas.openxmlformats.org/officeDocument/2006/relationships/customXml" Target="../ink/ink1397.xml"/><Relationship Id="rId271" Type="http://schemas.openxmlformats.org/officeDocument/2006/relationships/image" Target="../media/image891.emf"/><Relationship Id="rId24" Type="http://schemas.openxmlformats.org/officeDocument/2006/relationships/customXml" Target="../ink/ink1300.xml"/><Relationship Id="rId66" Type="http://schemas.openxmlformats.org/officeDocument/2006/relationships/customXml" Target="../ink/ink1321.xml"/><Relationship Id="rId131" Type="http://schemas.openxmlformats.org/officeDocument/2006/relationships/image" Target="../media/image863.emf"/><Relationship Id="rId327" Type="http://schemas.openxmlformats.org/officeDocument/2006/relationships/image" Target="../media/image919.emf"/><Relationship Id="rId369" Type="http://schemas.openxmlformats.org/officeDocument/2006/relationships/image" Target="../media/image940.emf"/><Relationship Id="rId173" Type="http://schemas.openxmlformats.org/officeDocument/2006/relationships/image" Target="../media/image884.emf"/><Relationship Id="rId229" Type="http://schemas.openxmlformats.org/officeDocument/2006/relationships/image" Target="../media/image736.emf"/><Relationship Id="rId380" Type="http://schemas.openxmlformats.org/officeDocument/2006/relationships/customXml" Target="../ink/ink1478.xml"/><Relationship Id="rId240" Type="http://schemas.openxmlformats.org/officeDocument/2006/relationships/customXml" Target="../ink/ink1408.xml"/><Relationship Id="rId35" Type="http://schemas.openxmlformats.org/officeDocument/2006/relationships/image" Target="../media/image815.emf"/><Relationship Id="rId77" Type="http://schemas.openxmlformats.org/officeDocument/2006/relationships/image" Target="../media/image836.emf"/><Relationship Id="rId100" Type="http://schemas.openxmlformats.org/officeDocument/2006/relationships/customXml" Target="../ink/ink1338.xml"/><Relationship Id="rId282" Type="http://schemas.openxmlformats.org/officeDocument/2006/relationships/customXml" Target="../ink/ink1429.xml"/><Relationship Id="rId338" Type="http://schemas.openxmlformats.org/officeDocument/2006/relationships/customXml" Target="../ink/ink1457.xml"/><Relationship Id="rId8" Type="http://schemas.openxmlformats.org/officeDocument/2006/relationships/customXml" Target="../ink/ink1292.xml"/><Relationship Id="rId142" Type="http://schemas.openxmlformats.org/officeDocument/2006/relationships/customXml" Target="../ink/ink1359.xml"/><Relationship Id="rId184" Type="http://schemas.openxmlformats.org/officeDocument/2006/relationships/customXml" Target="../ink/ink1380.xml"/><Relationship Id="rId251" Type="http://schemas.openxmlformats.org/officeDocument/2006/relationships/image" Target="../media/image748.emf"/><Relationship Id="rId46" Type="http://schemas.openxmlformats.org/officeDocument/2006/relationships/customXml" Target="../ink/ink1311.xml"/><Relationship Id="rId293" Type="http://schemas.openxmlformats.org/officeDocument/2006/relationships/image" Target="../media/image902.emf"/><Relationship Id="rId307" Type="http://schemas.openxmlformats.org/officeDocument/2006/relationships/image" Target="../media/image909.emf"/><Relationship Id="rId349" Type="http://schemas.openxmlformats.org/officeDocument/2006/relationships/image" Target="../media/image930.emf"/><Relationship Id="rId88" Type="http://schemas.openxmlformats.org/officeDocument/2006/relationships/customXml" Target="../ink/ink1332.xml"/><Relationship Id="rId111" Type="http://schemas.openxmlformats.org/officeDocument/2006/relationships/image" Target="../media/image853.emf"/><Relationship Id="rId153" Type="http://schemas.openxmlformats.org/officeDocument/2006/relationships/image" Target="../media/image874.emf"/><Relationship Id="rId195" Type="http://schemas.openxmlformats.org/officeDocument/2006/relationships/image" Target="../media/image719.emf"/><Relationship Id="rId209" Type="http://schemas.openxmlformats.org/officeDocument/2006/relationships/image" Target="../media/image726.emf"/><Relationship Id="rId360" Type="http://schemas.openxmlformats.org/officeDocument/2006/relationships/customXml" Target="../ink/ink1468.xml"/><Relationship Id="rId220" Type="http://schemas.openxmlformats.org/officeDocument/2006/relationships/customXml" Target="../ink/ink1398.xml"/><Relationship Id="rId15" Type="http://schemas.openxmlformats.org/officeDocument/2006/relationships/image" Target="../media/image805.emf"/><Relationship Id="rId57" Type="http://schemas.openxmlformats.org/officeDocument/2006/relationships/image" Target="../media/image826.emf"/><Relationship Id="rId262" Type="http://schemas.openxmlformats.org/officeDocument/2006/relationships/customXml" Target="../ink/ink1419.xml"/><Relationship Id="rId318" Type="http://schemas.openxmlformats.org/officeDocument/2006/relationships/customXml" Target="../ink/ink1447.xml"/><Relationship Id="rId99" Type="http://schemas.openxmlformats.org/officeDocument/2006/relationships/image" Target="../media/image847.emf"/><Relationship Id="rId122" Type="http://schemas.openxmlformats.org/officeDocument/2006/relationships/customXml" Target="../ink/ink1349.xml"/><Relationship Id="rId164" Type="http://schemas.openxmlformats.org/officeDocument/2006/relationships/customXml" Target="../ink/ink1370.xml"/><Relationship Id="rId371" Type="http://schemas.openxmlformats.org/officeDocument/2006/relationships/image" Target="../media/image941.emf"/><Relationship Id="rId26" Type="http://schemas.openxmlformats.org/officeDocument/2006/relationships/customXml" Target="../ink/ink1301.xml"/><Relationship Id="rId231" Type="http://schemas.openxmlformats.org/officeDocument/2006/relationships/image" Target="../media/image737.emf"/><Relationship Id="rId273" Type="http://schemas.openxmlformats.org/officeDocument/2006/relationships/image" Target="../media/image892.emf"/><Relationship Id="rId329" Type="http://schemas.openxmlformats.org/officeDocument/2006/relationships/image" Target="../media/image920.emf"/><Relationship Id="rId68" Type="http://schemas.openxmlformats.org/officeDocument/2006/relationships/customXml" Target="../ink/ink1322.xml"/><Relationship Id="rId133" Type="http://schemas.openxmlformats.org/officeDocument/2006/relationships/image" Target="../media/image864.emf"/><Relationship Id="rId175" Type="http://schemas.openxmlformats.org/officeDocument/2006/relationships/image" Target="../media/image885.emf"/><Relationship Id="rId340" Type="http://schemas.openxmlformats.org/officeDocument/2006/relationships/customXml" Target="../ink/ink1458.xml"/></Relationships>
</file>

<file path=ppt/slides/_rels/slide2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904.emf"/><Relationship Id="rId299" Type="http://schemas.openxmlformats.org/officeDocument/2006/relationships/image" Target="../media/image992.emf"/><Relationship Id="rId21" Type="http://schemas.openxmlformats.org/officeDocument/2006/relationships/image" Target="../media/image723.emf"/><Relationship Id="rId63" Type="http://schemas.openxmlformats.org/officeDocument/2006/relationships/image" Target="../media/image745.emf"/><Relationship Id="rId159" Type="http://schemas.openxmlformats.org/officeDocument/2006/relationships/image" Target="../media/image925.emf"/><Relationship Id="rId324" Type="http://schemas.openxmlformats.org/officeDocument/2006/relationships/customXml" Target="../ink/ink1644.xml"/><Relationship Id="rId366" Type="http://schemas.openxmlformats.org/officeDocument/2006/relationships/customXml" Target="../ink/ink1665.xml"/><Relationship Id="rId170" Type="http://schemas.openxmlformats.org/officeDocument/2006/relationships/customXml" Target="../ink/ink1567.xml"/><Relationship Id="rId226" Type="http://schemas.openxmlformats.org/officeDocument/2006/relationships/customXml" Target="../ink/ink1595.xml"/><Relationship Id="rId268" Type="http://schemas.openxmlformats.org/officeDocument/2006/relationships/customXml" Target="../ink/ink1616.xml"/><Relationship Id="rId32" Type="http://schemas.openxmlformats.org/officeDocument/2006/relationships/customXml" Target="../ink/ink1498.xml"/><Relationship Id="rId74" Type="http://schemas.openxmlformats.org/officeDocument/2006/relationships/customXml" Target="../ink/ink1519.xml"/><Relationship Id="rId128" Type="http://schemas.openxmlformats.org/officeDocument/2006/relationships/customXml" Target="../ink/ink1546.xml"/><Relationship Id="rId335" Type="http://schemas.openxmlformats.org/officeDocument/2006/relationships/image" Target="../media/image1010.emf"/><Relationship Id="rId377" Type="http://schemas.openxmlformats.org/officeDocument/2006/relationships/image" Target="../media/image1031.emf"/><Relationship Id="rId5" Type="http://schemas.openxmlformats.org/officeDocument/2006/relationships/image" Target="../media/image715.emf"/><Relationship Id="rId181" Type="http://schemas.openxmlformats.org/officeDocument/2006/relationships/image" Target="../media/image936.emf"/><Relationship Id="rId237" Type="http://schemas.openxmlformats.org/officeDocument/2006/relationships/image" Target="../media/image961.emf"/><Relationship Id="rId279" Type="http://schemas.openxmlformats.org/officeDocument/2006/relationships/image" Target="../media/image982.emf"/><Relationship Id="rId43" Type="http://schemas.openxmlformats.org/officeDocument/2006/relationships/image" Target="../media/image734.emf"/><Relationship Id="rId139" Type="http://schemas.openxmlformats.org/officeDocument/2006/relationships/image" Target="../media/image915.emf"/><Relationship Id="rId290" Type="http://schemas.openxmlformats.org/officeDocument/2006/relationships/customXml" Target="../ink/ink1627.xml"/><Relationship Id="rId304" Type="http://schemas.openxmlformats.org/officeDocument/2006/relationships/customXml" Target="../ink/ink1634.xml"/><Relationship Id="rId346" Type="http://schemas.openxmlformats.org/officeDocument/2006/relationships/customXml" Target="../ink/ink1655.xml"/><Relationship Id="rId85" Type="http://schemas.openxmlformats.org/officeDocument/2006/relationships/image" Target="../media/image757.emf"/><Relationship Id="rId150" Type="http://schemas.openxmlformats.org/officeDocument/2006/relationships/customXml" Target="../ink/ink1557.xml"/><Relationship Id="rId192" Type="http://schemas.openxmlformats.org/officeDocument/2006/relationships/customXml" Target="../ink/ink1578.xml"/><Relationship Id="rId206" Type="http://schemas.openxmlformats.org/officeDocument/2006/relationships/customXml" Target="../ink/ink1585.xml"/><Relationship Id="rId248" Type="http://schemas.openxmlformats.org/officeDocument/2006/relationships/customXml" Target="../ink/ink1606.xml"/><Relationship Id="rId12" Type="http://schemas.openxmlformats.org/officeDocument/2006/relationships/customXml" Target="../ink/ink1488.xml"/><Relationship Id="rId108" Type="http://schemas.openxmlformats.org/officeDocument/2006/relationships/customXml" Target="../ink/ink1536.xml"/><Relationship Id="rId315" Type="http://schemas.openxmlformats.org/officeDocument/2006/relationships/image" Target="../media/image1000.emf"/><Relationship Id="rId357" Type="http://schemas.openxmlformats.org/officeDocument/2006/relationships/image" Target="../media/image1021.emf"/><Relationship Id="rId54" Type="http://schemas.openxmlformats.org/officeDocument/2006/relationships/customXml" Target="../ink/ink1509.xml"/><Relationship Id="rId96" Type="http://schemas.openxmlformats.org/officeDocument/2006/relationships/customXml" Target="../ink/ink1530.xml"/><Relationship Id="rId161" Type="http://schemas.openxmlformats.org/officeDocument/2006/relationships/image" Target="../media/image926.emf"/><Relationship Id="rId217" Type="http://schemas.openxmlformats.org/officeDocument/2006/relationships/image" Target="../media/image951.emf"/><Relationship Id="rId259" Type="http://schemas.openxmlformats.org/officeDocument/2006/relationships/image" Target="../media/image972.emf"/><Relationship Id="rId23" Type="http://schemas.openxmlformats.org/officeDocument/2006/relationships/image" Target="../media/image724.emf"/><Relationship Id="rId119" Type="http://schemas.openxmlformats.org/officeDocument/2006/relationships/image" Target="../media/image905.emf"/><Relationship Id="rId270" Type="http://schemas.openxmlformats.org/officeDocument/2006/relationships/customXml" Target="../ink/ink1617.xml"/><Relationship Id="rId326" Type="http://schemas.openxmlformats.org/officeDocument/2006/relationships/customXml" Target="../ink/ink1645.xml"/><Relationship Id="rId65" Type="http://schemas.openxmlformats.org/officeDocument/2006/relationships/image" Target="../media/image746.emf"/><Relationship Id="rId130" Type="http://schemas.openxmlformats.org/officeDocument/2006/relationships/customXml" Target="../ink/ink1547.xml"/><Relationship Id="rId368" Type="http://schemas.openxmlformats.org/officeDocument/2006/relationships/customXml" Target="../ink/ink1666.xml"/><Relationship Id="rId172" Type="http://schemas.openxmlformats.org/officeDocument/2006/relationships/customXml" Target="../ink/ink1568.xml"/><Relationship Id="rId228" Type="http://schemas.openxmlformats.org/officeDocument/2006/relationships/customXml" Target="../ink/ink1596.xml"/><Relationship Id="rId281" Type="http://schemas.openxmlformats.org/officeDocument/2006/relationships/image" Target="../media/image983.emf"/><Relationship Id="rId337" Type="http://schemas.openxmlformats.org/officeDocument/2006/relationships/image" Target="../media/image1011.emf"/><Relationship Id="rId34" Type="http://schemas.openxmlformats.org/officeDocument/2006/relationships/customXml" Target="../ink/ink1499.xml"/><Relationship Id="rId76" Type="http://schemas.openxmlformats.org/officeDocument/2006/relationships/customXml" Target="../ink/ink1520.xml"/><Relationship Id="rId141" Type="http://schemas.openxmlformats.org/officeDocument/2006/relationships/image" Target="../media/image916.emf"/><Relationship Id="rId379" Type="http://schemas.openxmlformats.org/officeDocument/2006/relationships/image" Target="../media/image1032.emf"/><Relationship Id="rId7" Type="http://schemas.openxmlformats.org/officeDocument/2006/relationships/image" Target="../media/image716.emf"/><Relationship Id="rId183" Type="http://schemas.openxmlformats.org/officeDocument/2006/relationships/image" Target="../media/image937.emf"/><Relationship Id="rId239" Type="http://schemas.openxmlformats.org/officeDocument/2006/relationships/image" Target="../media/image962.emf"/><Relationship Id="rId250" Type="http://schemas.openxmlformats.org/officeDocument/2006/relationships/customXml" Target="../ink/ink1607.xml"/><Relationship Id="rId292" Type="http://schemas.openxmlformats.org/officeDocument/2006/relationships/customXml" Target="../ink/ink1628.xml"/><Relationship Id="rId306" Type="http://schemas.openxmlformats.org/officeDocument/2006/relationships/customXml" Target="../ink/ink1635.xml"/><Relationship Id="rId45" Type="http://schemas.openxmlformats.org/officeDocument/2006/relationships/image" Target="../media/image735.emf"/><Relationship Id="rId87" Type="http://schemas.openxmlformats.org/officeDocument/2006/relationships/image" Target="../media/image890.emf"/><Relationship Id="rId110" Type="http://schemas.openxmlformats.org/officeDocument/2006/relationships/customXml" Target="../ink/ink1537.xml"/><Relationship Id="rId348" Type="http://schemas.openxmlformats.org/officeDocument/2006/relationships/customXml" Target="../ink/ink1656.xml"/><Relationship Id="rId152" Type="http://schemas.openxmlformats.org/officeDocument/2006/relationships/customXml" Target="../ink/ink1558.xml"/><Relationship Id="rId194" Type="http://schemas.openxmlformats.org/officeDocument/2006/relationships/customXml" Target="../ink/ink1579.xml"/><Relationship Id="rId208" Type="http://schemas.openxmlformats.org/officeDocument/2006/relationships/customXml" Target="../ink/ink1586.xml"/><Relationship Id="rId261" Type="http://schemas.openxmlformats.org/officeDocument/2006/relationships/image" Target="../media/image973.emf"/><Relationship Id="rId14" Type="http://schemas.openxmlformats.org/officeDocument/2006/relationships/customXml" Target="../ink/ink1489.xml"/><Relationship Id="rId56" Type="http://schemas.openxmlformats.org/officeDocument/2006/relationships/customXml" Target="../ink/ink1510.xml"/><Relationship Id="rId317" Type="http://schemas.openxmlformats.org/officeDocument/2006/relationships/image" Target="../media/image1001.emf"/><Relationship Id="rId359" Type="http://schemas.openxmlformats.org/officeDocument/2006/relationships/image" Target="../media/image1022.emf"/><Relationship Id="rId98" Type="http://schemas.openxmlformats.org/officeDocument/2006/relationships/customXml" Target="../ink/ink1531.xml"/><Relationship Id="rId121" Type="http://schemas.openxmlformats.org/officeDocument/2006/relationships/image" Target="../media/image906.emf"/><Relationship Id="rId163" Type="http://schemas.openxmlformats.org/officeDocument/2006/relationships/image" Target="../media/image927.emf"/><Relationship Id="rId219" Type="http://schemas.openxmlformats.org/officeDocument/2006/relationships/image" Target="../media/image952.emf"/><Relationship Id="rId370" Type="http://schemas.openxmlformats.org/officeDocument/2006/relationships/customXml" Target="../ink/ink1667.xml"/><Relationship Id="rId230" Type="http://schemas.openxmlformats.org/officeDocument/2006/relationships/customXml" Target="../ink/ink1597.xml"/><Relationship Id="rId25" Type="http://schemas.openxmlformats.org/officeDocument/2006/relationships/image" Target="../media/image725.emf"/><Relationship Id="rId67" Type="http://schemas.openxmlformats.org/officeDocument/2006/relationships/image" Target="../media/image747.emf"/><Relationship Id="rId272" Type="http://schemas.openxmlformats.org/officeDocument/2006/relationships/customXml" Target="../ink/ink1618.xml"/><Relationship Id="rId328" Type="http://schemas.openxmlformats.org/officeDocument/2006/relationships/customXml" Target="../ink/ink1646.xml"/><Relationship Id="rId132" Type="http://schemas.openxmlformats.org/officeDocument/2006/relationships/customXml" Target="../ink/ink1548.xml"/><Relationship Id="rId174" Type="http://schemas.openxmlformats.org/officeDocument/2006/relationships/customXml" Target="../ink/ink1569.xml"/><Relationship Id="rId381" Type="http://schemas.openxmlformats.org/officeDocument/2006/relationships/customXml" Target="../ink/ink1673.xml"/><Relationship Id="rId241" Type="http://schemas.openxmlformats.org/officeDocument/2006/relationships/image" Target="../media/image963.emf"/><Relationship Id="rId36" Type="http://schemas.openxmlformats.org/officeDocument/2006/relationships/customXml" Target="../ink/ink1500.xml"/><Relationship Id="rId283" Type="http://schemas.openxmlformats.org/officeDocument/2006/relationships/image" Target="../media/image984.emf"/><Relationship Id="rId339" Type="http://schemas.openxmlformats.org/officeDocument/2006/relationships/image" Target="../media/image1012.emf"/><Relationship Id="rId78" Type="http://schemas.openxmlformats.org/officeDocument/2006/relationships/customXml" Target="../ink/ink1521.xml"/><Relationship Id="rId101" Type="http://schemas.openxmlformats.org/officeDocument/2006/relationships/image" Target="../media/image897.emf"/><Relationship Id="rId143" Type="http://schemas.openxmlformats.org/officeDocument/2006/relationships/image" Target="../media/image917.emf"/><Relationship Id="rId185" Type="http://schemas.openxmlformats.org/officeDocument/2006/relationships/image" Target="../media/image938.emf"/><Relationship Id="rId350" Type="http://schemas.openxmlformats.org/officeDocument/2006/relationships/customXml" Target="../ink/ink1657.xml"/><Relationship Id="rId9" Type="http://schemas.openxmlformats.org/officeDocument/2006/relationships/image" Target="../media/image717.emf"/><Relationship Id="rId210" Type="http://schemas.openxmlformats.org/officeDocument/2006/relationships/customXml" Target="../ink/ink1587.xml"/><Relationship Id="rId26" Type="http://schemas.openxmlformats.org/officeDocument/2006/relationships/customXml" Target="../ink/ink1495.xml"/><Relationship Id="rId231" Type="http://schemas.openxmlformats.org/officeDocument/2006/relationships/image" Target="../media/image958.emf"/><Relationship Id="rId252" Type="http://schemas.openxmlformats.org/officeDocument/2006/relationships/customXml" Target="../ink/ink1608.xml"/><Relationship Id="rId273" Type="http://schemas.openxmlformats.org/officeDocument/2006/relationships/image" Target="../media/image979.emf"/><Relationship Id="rId294" Type="http://schemas.openxmlformats.org/officeDocument/2006/relationships/customXml" Target="../ink/ink1629.xml"/><Relationship Id="rId308" Type="http://schemas.openxmlformats.org/officeDocument/2006/relationships/customXml" Target="../ink/ink1636.xml"/><Relationship Id="rId329" Type="http://schemas.openxmlformats.org/officeDocument/2006/relationships/image" Target="../media/image1007.emf"/><Relationship Id="rId47" Type="http://schemas.openxmlformats.org/officeDocument/2006/relationships/image" Target="../media/image736.emf"/><Relationship Id="rId68" Type="http://schemas.openxmlformats.org/officeDocument/2006/relationships/customXml" Target="../ink/ink1516.xml"/><Relationship Id="rId89" Type="http://schemas.openxmlformats.org/officeDocument/2006/relationships/image" Target="../media/image891.emf"/><Relationship Id="rId112" Type="http://schemas.openxmlformats.org/officeDocument/2006/relationships/customXml" Target="../ink/ink1538.xml"/><Relationship Id="rId133" Type="http://schemas.openxmlformats.org/officeDocument/2006/relationships/image" Target="../media/image912.emf"/><Relationship Id="rId154" Type="http://schemas.openxmlformats.org/officeDocument/2006/relationships/customXml" Target="../ink/ink1559.xml"/><Relationship Id="rId175" Type="http://schemas.openxmlformats.org/officeDocument/2006/relationships/image" Target="../media/image933.emf"/><Relationship Id="rId340" Type="http://schemas.openxmlformats.org/officeDocument/2006/relationships/customXml" Target="../ink/ink1652.xml"/><Relationship Id="rId361" Type="http://schemas.openxmlformats.org/officeDocument/2006/relationships/image" Target="../media/image1023.emf"/><Relationship Id="rId196" Type="http://schemas.openxmlformats.org/officeDocument/2006/relationships/customXml" Target="../ink/ink1580.xml"/><Relationship Id="rId200" Type="http://schemas.openxmlformats.org/officeDocument/2006/relationships/customXml" Target="../ink/ink1582.xml"/><Relationship Id="rId382" Type="http://schemas.openxmlformats.org/officeDocument/2006/relationships/image" Target="../media/image1033.emf"/><Relationship Id="rId16" Type="http://schemas.openxmlformats.org/officeDocument/2006/relationships/customXml" Target="../ink/ink1490.xml"/><Relationship Id="rId221" Type="http://schemas.openxmlformats.org/officeDocument/2006/relationships/image" Target="../media/image953.emf"/><Relationship Id="rId242" Type="http://schemas.openxmlformats.org/officeDocument/2006/relationships/customXml" Target="../ink/ink1603.xml"/><Relationship Id="rId263" Type="http://schemas.openxmlformats.org/officeDocument/2006/relationships/image" Target="../media/image974.emf"/><Relationship Id="rId284" Type="http://schemas.openxmlformats.org/officeDocument/2006/relationships/customXml" Target="../ink/ink1624.xml"/><Relationship Id="rId319" Type="http://schemas.openxmlformats.org/officeDocument/2006/relationships/image" Target="../media/image1002.emf"/><Relationship Id="rId37" Type="http://schemas.openxmlformats.org/officeDocument/2006/relationships/image" Target="../media/image731.emf"/><Relationship Id="rId58" Type="http://schemas.openxmlformats.org/officeDocument/2006/relationships/customXml" Target="../ink/ink1511.xml"/><Relationship Id="rId79" Type="http://schemas.openxmlformats.org/officeDocument/2006/relationships/image" Target="../media/image754.emf"/><Relationship Id="rId102" Type="http://schemas.openxmlformats.org/officeDocument/2006/relationships/customXml" Target="../ink/ink1533.xml"/><Relationship Id="rId123" Type="http://schemas.openxmlformats.org/officeDocument/2006/relationships/image" Target="../media/image907.emf"/><Relationship Id="rId144" Type="http://schemas.openxmlformats.org/officeDocument/2006/relationships/customXml" Target="../ink/ink1554.xml"/><Relationship Id="rId330" Type="http://schemas.openxmlformats.org/officeDocument/2006/relationships/customXml" Target="../ink/ink1647.xml"/><Relationship Id="rId90" Type="http://schemas.openxmlformats.org/officeDocument/2006/relationships/customXml" Target="../ink/ink1527.xml"/><Relationship Id="rId165" Type="http://schemas.openxmlformats.org/officeDocument/2006/relationships/image" Target="../media/image928.emf"/><Relationship Id="rId186" Type="http://schemas.openxmlformats.org/officeDocument/2006/relationships/customXml" Target="../ink/ink1575.xml"/><Relationship Id="rId351" Type="http://schemas.openxmlformats.org/officeDocument/2006/relationships/image" Target="../media/image1018.emf"/><Relationship Id="rId372" Type="http://schemas.openxmlformats.org/officeDocument/2006/relationships/customXml" Target="../ink/ink1668.xml"/><Relationship Id="rId211" Type="http://schemas.openxmlformats.org/officeDocument/2006/relationships/image" Target="../media/image2650.emf"/><Relationship Id="rId232" Type="http://schemas.openxmlformats.org/officeDocument/2006/relationships/customXml" Target="../ink/ink1598.xml"/><Relationship Id="rId253" Type="http://schemas.openxmlformats.org/officeDocument/2006/relationships/image" Target="../media/image969.emf"/><Relationship Id="rId274" Type="http://schemas.openxmlformats.org/officeDocument/2006/relationships/customXml" Target="../ink/ink1619.xml"/><Relationship Id="rId295" Type="http://schemas.openxmlformats.org/officeDocument/2006/relationships/image" Target="../media/image990.emf"/><Relationship Id="rId309" Type="http://schemas.openxmlformats.org/officeDocument/2006/relationships/image" Target="../media/image997.emf"/><Relationship Id="rId27" Type="http://schemas.openxmlformats.org/officeDocument/2006/relationships/image" Target="../media/image726.emf"/><Relationship Id="rId48" Type="http://schemas.openxmlformats.org/officeDocument/2006/relationships/customXml" Target="../ink/ink1506.xml"/><Relationship Id="rId69" Type="http://schemas.openxmlformats.org/officeDocument/2006/relationships/image" Target="../media/image748.emf"/><Relationship Id="rId113" Type="http://schemas.openxmlformats.org/officeDocument/2006/relationships/image" Target="../media/image884.emf"/><Relationship Id="rId134" Type="http://schemas.openxmlformats.org/officeDocument/2006/relationships/customXml" Target="../ink/ink1549.xml"/><Relationship Id="rId320" Type="http://schemas.openxmlformats.org/officeDocument/2006/relationships/customXml" Target="../ink/ink1642.xml"/><Relationship Id="rId80" Type="http://schemas.openxmlformats.org/officeDocument/2006/relationships/customXml" Target="../ink/ink1522.xml"/><Relationship Id="rId155" Type="http://schemas.openxmlformats.org/officeDocument/2006/relationships/image" Target="../media/image923.emf"/><Relationship Id="rId176" Type="http://schemas.openxmlformats.org/officeDocument/2006/relationships/customXml" Target="../ink/ink1570.xml"/><Relationship Id="rId197" Type="http://schemas.openxmlformats.org/officeDocument/2006/relationships/image" Target="../media/image944.emf"/><Relationship Id="rId341" Type="http://schemas.openxmlformats.org/officeDocument/2006/relationships/image" Target="../media/image1013.emf"/><Relationship Id="rId362" Type="http://schemas.openxmlformats.org/officeDocument/2006/relationships/customXml" Target="../ink/ink1663.xml"/><Relationship Id="rId383" Type="http://schemas.openxmlformats.org/officeDocument/2006/relationships/customXml" Target="../ink/ink1674.xml"/><Relationship Id="rId201" Type="http://schemas.openxmlformats.org/officeDocument/2006/relationships/image" Target="../media/image946.emf"/><Relationship Id="rId222" Type="http://schemas.openxmlformats.org/officeDocument/2006/relationships/customXml" Target="../ink/ink1593.xml"/><Relationship Id="rId243" Type="http://schemas.openxmlformats.org/officeDocument/2006/relationships/image" Target="../media/image964.emf"/><Relationship Id="rId264" Type="http://schemas.openxmlformats.org/officeDocument/2006/relationships/customXml" Target="../ink/ink1614.xml"/><Relationship Id="rId285" Type="http://schemas.openxmlformats.org/officeDocument/2006/relationships/image" Target="../media/image985.emf"/><Relationship Id="rId17" Type="http://schemas.openxmlformats.org/officeDocument/2006/relationships/image" Target="../media/image721.emf"/><Relationship Id="rId38" Type="http://schemas.openxmlformats.org/officeDocument/2006/relationships/customXml" Target="../ink/ink1501.xml"/><Relationship Id="rId59" Type="http://schemas.openxmlformats.org/officeDocument/2006/relationships/image" Target="../media/image743.emf"/><Relationship Id="rId103" Type="http://schemas.openxmlformats.org/officeDocument/2006/relationships/image" Target="../media/image898.emf"/><Relationship Id="rId124" Type="http://schemas.openxmlformats.org/officeDocument/2006/relationships/customXml" Target="../ink/ink1544.xml"/><Relationship Id="rId310" Type="http://schemas.openxmlformats.org/officeDocument/2006/relationships/customXml" Target="../ink/ink1637.xml"/><Relationship Id="rId70" Type="http://schemas.openxmlformats.org/officeDocument/2006/relationships/customXml" Target="../ink/ink1517.xml"/><Relationship Id="rId91" Type="http://schemas.openxmlformats.org/officeDocument/2006/relationships/image" Target="../media/image892.emf"/><Relationship Id="rId145" Type="http://schemas.openxmlformats.org/officeDocument/2006/relationships/image" Target="../media/image918.emf"/><Relationship Id="rId166" Type="http://schemas.openxmlformats.org/officeDocument/2006/relationships/customXml" Target="../ink/ink1565.xml"/><Relationship Id="rId187" Type="http://schemas.openxmlformats.org/officeDocument/2006/relationships/image" Target="../media/image939.emf"/><Relationship Id="rId331" Type="http://schemas.openxmlformats.org/officeDocument/2006/relationships/image" Target="../media/image1008.emf"/><Relationship Id="rId352" Type="http://schemas.openxmlformats.org/officeDocument/2006/relationships/customXml" Target="../ink/ink1658.xml"/><Relationship Id="rId373" Type="http://schemas.openxmlformats.org/officeDocument/2006/relationships/image" Target="../media/image1029.emf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1588.xml"/><Relationship Id="rId233" Type="http://schemas.openxmlformats.org/officeDocument/2006/relationships/image" Target="../media/image959.emf"/><Relationship Id="rId254" Type="http://schemas.openxmlformats.org/officeDocument/2006/relationships/customXml" Target="../ink/ink1609.xml"/><Relationship Id="rId28" Type="http://schemas.openxmlformats.org/officeDocument/2006/relationships/customXml" Target="../ink/ink1496.xml"/><Relationship Id="rId49" Type="http://schemas.openxmlformats.org/officeDocument/2006/relationships/image" Target="../media/image737.emf"/><Relationship Id="rId114" Type="http://schemas.openxmlformats.org/officeDocument/2006/relationships/customXml" Target="../ink/ink1539.xml"/><Relationship Id="rId275" Type="http://schemas.openxmlformats.org/officeDocument/2006/relationships/image" Target="../media/image980.emf"/><Relationship Id="rId296" Type="http://schemas.openxmlformats.org/officeDocument/2006/relationships/customXml" Target="../ink/ink1630.xml"/><Relationship Id="rId300" Type="http://schemas.openxmlformats.org/officeDocument/2006/relationships/customXml" Target="../ink/ink1632.xml"/><Relationship Id="rId60" Type="http://schemas.openxmlformats.org/officeDocument/2006/relationships/customXml" Target="../ink/ink1512.xml"/><Relationship Id="rId81" Type="http://schemas.openxmlformats.org/officeDocument/2006/relationships/image" Target="../media/image755.emf"/><Relationship Id="rId135" Type="http://schemas.openxmlformats.org/officeDocument/2006/relationships/image" Target="../media/image913.emf"/><Relationship Id="rId156" Type="http://schemas.openxmlformats.org/officeDocument/2006/relationships/customXml" Target="../ink/ink1560.xml"/><Relationship Id="rId177" Type="http://schemas.openxmlformats.org/officeDocument/2006/relationships/image" Target="../media/image934.emf"/><Relationship Id="rId198" Type="http://schemas.openxmlformats.org/officeDocument/2006/relationships/customXml" Target="../ink/ink1581.xml"/><Relationship Id="rId321" Type="http://schemas.openxmlformats.org/officeDocument/2006/relationships/image" Target="../media/image1003.emf"/><Relationship Id="rId342" Type="http://schemas.openxmlformats.org/officeDocument/2006/relationships/customXml" Target="../ink/ink1653.xml"/><Relationship Id="rId363" Type="http://schemas.openxmlformats.org/officeDocument/2006/relationships/image" Target="../media/image1024.emf"/><Relationship Id="rId202" Type="http://schemas.openxmlformats.org/officeDocument/2006/relationships/customXml" Target="../ink/ink1583.xml"/><Relationship Id="rId223" Type="http://schemas.openxmlformats.org/officeDocument/2006/relationships/image" Target="../media/image954.emf"/><Relationship Id="rId244" Type="http://schemas.openxmlformats.org/officeDocument/2006/relationships/customXml" Target="../ink/ink1604.xml"/><Relationship Id="rId18" Type="http://schemas.openxmlformats.org/officeDocument/2006/relationships/customXml" Target="../ink/ink1491.xml"/><Relationship Id="rId39" Type="http://schemas.openxmlformats.org/officeDocument/2006/relationships/image" Target="../media/image732.emf"/><Relationship Id="rId265" Type="http://schemas.openxmlformats.org/officeDocument/2006/relationships/image" Target="../media/image975.emf"/><Relationship Id="rId286" Type="http://schemas.openxmlformats.org/officeDocument/2006/relationships/customXml" Target="../ink/ink1625.xml"/><Relationship Id="rId50" Type="http://schemas.openxmlformats.org/officeDocument/2006/relationships/customXml" Target="../ink/ink1507.xml"/><Relationship Id="rId104" Type="http://schemas.openxmlformats.org/officeDocument/2006/relationships/customXml" Target="../ink/ink1534.xml"/><Relationship Id="rId125" Type="http://schemas.openxmlformats.org/officeDocument/2006/relationships/image" Target="../media/image908.emf"/><Relationship Id="rId146" Type="http://schemas.openxmlformats.org/officeDocument/2006/relationships/customXml" Target="../ink/ink1555.xml"/><Relationship Id="rId167" Type="http://schemas.openxmlformats.org/officeDocument/2006/relationships/image" Target="../media/image929.emf"/><Relationship Id="rId188" Type="http://schemas.openxmlformats.org/officeDocument/2006/relationships/customXml" Target="../ink/ink1576.xml"/><Relationship Id="rId311" Type="http://schemas.openxmlformats.org/officeDocument/2006/relationships/image" Target="../media/image998.emf"/><Relationship Id="rId332" Type="http://schemas.openxmlformats.org/officeDocument/2006/relationships/customXml" Target="../ink/ink1648.xml"/><Relationship Id="rId353" Type="http://schemas.openxmlformats.org/officeDocument/2006/relationships/image" Target="../media/image1019.emf"/><Relationship Id="rId374" Type="http://schemas.openxmlformats.org/officeDocument/2006/relationships/customXml" Target="../ink/ink1669.xml"/><Relationship Id="rId71" Type="http://schemas.openxmlformats.org/officeDocument/2006/relationships/image" Target="../media/image749.emf"/><Relationship Id="rId92" Type="http://schemas.openxmlformats.org/officeDocument/2006/relationships/customXml" Target="../ink/ink1528.xml"/><Relationship Id="rId213" Type="http://schemas.openxmlformats.org/officeDocument/2006/relationships/image" Target="../media/image2660.emf"/><Relationship Id="rId234" Type="http://schemas.openxmlformats.org/officeDocument/2006/relationships/customXml" Target="../ink/ink1599.xml"/><Relationship Id="rId2" Type="http://schemas.openxmlformats.org/officeDocument/2006/relationships/customXml" Target="../ink/ink1483.xml"/><Relationship Id="rId29" Type="http://schemas.openxmlformats.org/officeDocument/2006/relationships/image" Target="../media/image727.emf"/><Relationship Id="rId255" Type="http://schemas.openxmlformats.org/officeDocument/2006/relationships/image" Target="../media/image970.emf"/><Relationship Id="rId276" Type="http://schemas.openxmlformats.org/officeDocument/2006/relationships/customXml" Target="../ink/ink1620.xml"/><Relationship Id="rId297" Type="http://schemas.openxmlformats.org/officeDocument/2006/relationships/image" Target="../media/image991.emf"/><Relationship Id="rId40" Type="http://schemas.openxmlformats.org/officeDocument/2006/relationships/customXml" Target="../ink/ink1502.xml"/><Relationship Id="rId115" Type="http://schemas.openxmlformats.org/officeDocument/2006/relationships/image" Target="../media/image903.emf"/><Relationship Id="rId136" Type="http://schemas.openxmlformats.org/officeDocument/2006/relationships/customXml" Target="../ink/ink1550.xml"/><Relationship Id="rId157" Type="http://schemas.openxmlformats.org/officeDocument/2006/relationships/image" Target="../media/image924.emf"/><Relationship Id="rId178" Type="http://schemas.openxmlformats.org/officeDocument/2006/relationships/customXml" Target="../ink/ink1571.xml"/><Relationship Id="rId301" Type="http://schemas.openxmlformats.org/officeDocument/2006/relationships/image" Target="../media/image993.emf"/><Relationship Id="rId322" Type="http://schemas.openxmlformats.org/officeDocument/2006/relationships/customXml" Target="../ink/ink1643.xml"/><Relationship Id="rId343" Type="http://schemas.openxmlformats.org/officeDocument/2006/relationships/image" Target="../media/image1014.emf"/><Relationship Id="rId364" Type="http://schemas.openxmlformats.org/officeDocument/2006/relationships/customXml" Target="../ink/ink1664.xml"/><Relationship Id="rId61" Type="http://schemas.openxmlformats.org/officeDocument/2006/relationships/image" Target="../media/image744.emf"/><Relationship Id="rId82" Type="http://schemas.openxmlformats.org/officeDocument/2006/relationships/customXml" Target="../ink/ink1523.xml"/><Relationship Id="rId199" Type="http://schemas.openxmlformats.org/officeDocument/2006/relationships/image" Target="../media/image945.emf"/><Relationship Id="rId203" Type="http://schemas.openxmlformats.org/officeDocument/2006/relationships/image" Target="../media/image947.emf"/><Relationship Id="rId19" Type="http://schemas.openxmlformats.org/officeDocument/2006/relationships/image" Target="../media/image722.emf"/><Relationship Id="rId224" Type="http://schemas.openxmlformats.org/officeDocument/2006/relationships/customXml" Target="../ink/ink1594.xml"/><Relationship Id="rId245" Type="http://schemas.openxmlformats.org/officeDocument/2006/relationships/image" Target="../media/image965.emf"/><Relationship Id="rId266" Type="http://schemas.openxmlformats.org/officeDocument/2006/relationships/customXml" Target="../ink/ink1615.xml"/><Relationship Id="rId287" Type="http://schemas.openxmlformats.org/officeDocument/2006/relationships/image" Target="../media/image986.emf"/><Relationship Id="rId30" Type="http://schemas.openxmlformats.org/officeDocument/2006/relationships/customXml" Target="../ink/ink1497.xml"/><Relationship Id="rId105" Type="http://schemas.openxmlformats.org/officeDocument/2006/relationships/image" Target="../media/image899.emf"/><Relationship Id="rId126" Type="http://schemas.openxmlformats.org/officeDocument/2006/relationships/customXml" Target="../ink/ink1545.xml"/><Relationship Id="rId147" Type="http://schemas.openxmlformats.org/officeDocument/2006/relationships/image" Target="../media/image919.emf"/><Relationship Id="rId168" Type="http://schemas.openxmlformats.org/officeDocument/2006/relationships/customXml" Target="../ink/ink1566.xml"/><Relationship Id="rId312" Type="http://schemas.openxmlformats.org/officeDocument/2006/relationships/customXml" Target="../ink/ink1638.xml"/><Relationship Id="rId333" Type="http://schemas.openxmlformats.org/officeDocument/2006/relationships/image" Target="../media/image1009.emf"/><Relationship Id="rId354" Type="http://schemas.openxmlformats.org/officeDocument/2006/relationships/customXml" Target="../ink/ink1659.xml"/><Relationship Id="rId51" Type="http://schemas.openxmlformats.org/officeDocument/2006/relationships/image" Target="../media/image738.emf"/><Relationship Id="rId72" Type="http://schemas.openxmlformats.org/officeDocument/2006/relationships/customXml" Target="../ink/ink1518.xml"/><Relationship Id="rId93" Type="http://schemas.openxmlformats.org/officeDocument/2006/relationships/image" Target="../media/image893.emf"/><Relationship Id="rId189" Type="http://schemas.openxmlformats.org/officeDocument/2006/relationships/image" Target="../media/image940.emf"/><Relationship Id="rId375" Type="http://schemas.openxmlformats.org/officeDocument/2006/relationships/image" Target="../media/image1030.emf"/><Relationship Id="rId3" Type="http://schemas.openxmlformats.org/officeDocument/2006/relationships/image" Target="../media/image714.emf"/><Relationship Id="rId214" Type="http://schemas.openxmlformats.org/officeDocument/2006/relationships/customXml" Target="../ink/ink1589.xml"/><Relationship Id="rId235" Type="http://schemas.openxmlformats.org/officeDocument/2006/relationships/image" Target="../media/image960.emf"/><Relationship Id="rId256" Type="http://schemas.openxmlformats.org/officeDocument/2006/relationships/customXml" Target="../ink/ink1610.xml"/><Relationship Id="rId277" Type="http://schemas.openxmlformats.org/officeDocument/2006/relationships/image" Target="../media/image981.emf"/><Relationship Id="rId298" Type="http://schemas.openxmlformats.org/officeDocument/2006/relationships/customXml" Target="../ink/ink1631.xml"/><Relationship Id="rId116" Type="http://schemas.openxmlformats.org/officeDocument/2006/relationships/customXml" Target="../ink/ink1540.xml"/><Relationship Id="rId137" Type="http://schemas.openxmlformats.org/officeDocument/2006/relationships/image" Target="../media/image914.emf"/><Relationship Id="rId158" Type="http://schemas.openxmlformats.org/officeDocument/2006/relationships/customXml" Target="../ink/ink1561.xml"/><Relationship Id="rId302" Type="http://schemas.openxmlformats.org/officeDocument/2006/relationships/customXml" Target="../ink/ink1633.xml"/><Relationship Id="rId323" Type="http://schemas.openxmlformats.org/officeDocument/2006/relationships/image" Target="../media/image1004.emf"/><Relationship Id="rId344" Type="http://schemas.openxmlformats.org/officeDocument/2006/relationships/customXml" Target="../ink/ink1654.xml"/><Relationship Id="rId20" Type="http://schemas.openxmlformats.org/officeDocument/2006/relationships/customXml" Target="../ink/ink1492.xml"/><Relationship Id="rId41" Type="http://schemas.openxmlformats.org/officeDocument/2006/relationships/image" Target="../media/image733.emf"/><Relationship Id="rId62" Type="http://schemas.openxmlformats.org/officeDocument/2006/relationships/customXml" Target="../ink/ink1513.xml"/><Relationship Id="rId83" Type="http://schemas.openxmlformats.org/officeDocument/2006/relationships/image" Target="../media/image756.emf"/><Relationship Id="rId179" Type="http://schemas.openxmlformats.org/officeDocument/2006/relationships/image" Target="../media/image935.emf"/><Relationship Id="rId365" Type="http://schemas.openxmlformats.org/officeDocument/2006/relationships/image" Target="../media/image1025.emf"/><Relationship Id="rId190" Type="http://schemas.openxmlformats.org/officeDocument/2006/relationships/customXml" Target="../ink/ink1577.xml"/><Relationship Id="rId204" Type="http://schemas.openxmlformats.org/officeDocument/2006/relationships/customXml" Target="../ink/ink1584.xml"/><Relationship Id="rId225" Type="http://schemas.openxmlformats.org/officeDocument/2006/relationships/image" Target="../media/image955.emf"/><Relationship Id="rId246" Type="http://schemas.openxmlformats.org/officeDocument/2006/relationships/customXml" Target="../ink/ink1605.xml"/><Relationship Id="rId267" Type="http://schemas.openxmlformats.org/officeDocument/2006/relationships/image" Target="../media/image976.emf"/><Relationship Id="rId288" Type="http://schemas.openxmlformats.org/officeDocument/2006/relationships/customXml" Target="../ink/ink1626.xml"/><Relationship Id="rId106" Type="http://schemas.openxmlformats.org/officeDocument/2006/relationships/customXml" Target="../ink/ink1535.xml"/><Relationship Id="rId127" Type="http://schemas.openxmlformats.org/officeDocument/2006/relationships/image" Target="../media/image909.emf"/><Relationship Id="rId313" Type="http://schemas.openxmlformats.org/officeDocument/2006/relationships/image" Target="../media/image999.emf"/><Relationship Id="rId10" Type="http://schemas.openxmlformats.org/officeDocument/2006/relationships/customXml" Target="../ink/ink1487.xml"/><Relationship Id="rId31" Type="http://schemas.openxmlformats.org/officeDocument/2006/relationships/image" Target="../media/image728.emf"/><Relationship Id="rId52" Type="http://schemas.openxmlformats.org/officeDocument/2006/relationships/customXml" Target="../ink/ink1508.xml"/><Relationship Id="rId73" Type="http://schemas.openxmlformats.org/officeDocument/2006/relationships/image" Target="../media/image750.emf"/><Relationship Id="rId94" Type="http://schemas.openxmlformats.org/officeDocument/2006/relationships/customXml" Target="../ink/ink1529.xml"/><Relationship Id="rId148" Type="http://schemas.openxmlformats.org/officeDocument/2006/relationships/customXml" Target="../ink/ink1556.xml"/><Relationship Id="rId169" Type="http://schemas.openxmlformats.org/officeDocument/2006/relationships/image" Target="../media/image930.emf"/><Relationship Id="rId334" Type="http://schemas.openxmlformats.org/officeDocument/2006/relationships/customXml" Target="../ink/ink1649.xml"/><Relationship Id="rId355" Type="http://schemas.openxmlformats.org/officeDocument/2006/relationships/image" Target="../media/image1020.emf"/><Relationship Id="rId376" Type="http://schemas.openxmlformats.org/officeDocument/2006/relationships/customXml" Target="../ink/ink1670.xml"/><Relationship Id="rId4" Type="http://schemas.openxmlformats.org/officeDocument/2006/relationships/customXml" Target="../ink/ink1484.xml"/><Relationship Id="rId180" Type="http://schemas.openxmlformats.org/officeDocument/2006/relationships/customXml" Target="../ink/ink1572.xml"/><Relationship Id="rId215" Type="http://schemas.openxmlformats.org/officeDocument/2006/relationships/image" Target="../media/image2840.emf"/><Relationship Id="rId236" Type="http://schemas.openxmlformats.org/officeDocument/2006/relationships/customXml" Target="../ink/ink1600.xml"/><Relationship Id="rId257" Type="http://schemas.openxmlformats.org/officeDocument/2006/relationships/image" Target="../media/image971.emf"/><Relationship Id="rId278" Type="http://schemas.openxmlformats.org/officeDocument/2006/relationships/customXml" Target="../ink/ink1621.xml"/><Relationship Id="rId303" Type="http://schemas.openxmlformats.org/officeDocument/2006/relationships/image" Target="../media/image994.emf"/><Relationship Id="rId42" Type="http://schemas.openxmlformats.org/officeDocument/2006/relationships/customXml" Target="../ink/ink1503.xml"/><Relationship Id="rId84" Type="http://schemas.openxmlformats.org/officeDocument/2006/relationships/customXml" Target="../ink/ink1524.xml"/><Relationship Id="rId138" Type="http://schemas.openxmlformats.org/officeDocument/2006/relationships/customXml" Target="../ink/ink1551.xml"/><Relationship Id="rId345" Type="http://schemas.openxmlformats.org/officeDocument/2006/relationships/image" Target="../media/image1015.emf"/><Relationship Id="rId191" Type="http://schemas.openxmlformats.org/officeDocument/2006/relationships/image" Target="../media/image941.emf"/><Relationship Id="rId205" Type="http://schemas.openxmlformats.org/officeDocument/2006/relationships/image" Target="../media/image948.emf"/><Relationship Id="rId247" Type="http://schemas.openxmlformats.org/officeDocument/2006/relationships/image" Target="../media/image966.emf"/><Relationship Id="rId107" Type="http://schemas.openxmlformats.org/officeDocument/2006/relationships/image" Target="../media/image900.emf"/><Relationship Id="rId289" Type="http://schemas.openxmlformats.org/officeDocument/2006/relationships/image" Target="../media/image987.emf"/><Relationship Id="rId11" Type="http://schemas.openxmlformats.org/officeDocument/2006/relationships/image" Target="../media/image718.emf"/><Relationship Id="rId53" Type="http://schemas.openxmlformats.org/officeDocument/2006/relationships/image" Target="../media/image739.emf"/><Relationship Id="rId149" Type="http://schemas.openxmlformats.org/officeDocument/2006/relationships/image" Target="../media/image920.emf"/><Relationship Id="rId314" Type="http://schemas.openxmlformats.org/officeDocument/2006/relationships/customXml" Target="../ink/ink1639.xml"/><Relationship Id="rId356" Type="http://schemas.openxmlformats.org/officeDocument/2006/relationships/customXml" Target="../ink/ink1660.xml"/><Relationship Id="rId95" Type="http://schemas.openxmlformats.org/officeDocument/2006/relationships/image" Target="../media/image894.emf"/><Relationship Id="rId160" Type="http://schemas.openxmlformats.org/officeDocument/2006/relationships/customXml" Target="../ink/ink1562.xml"/><Relationship Id="rId216" Type="http://schemas.openxmlformats.org/officeDocument/2006/relationships/customXml" Target="../ink/ink1590.xml"/><Relationship Id="rId258" Type="http://schemas.openxmlformats.org/officeDocument/2006/relationships/customXml" Target="../ink/ink1611.xml"/><Relationship Id="rId22" Type="http://schemas.openxmlformats.org/officeDocument/2006/relationships/customXml" Target="../ink/ink1493.xml"/><Relationship Id="rId64" Type="http://schemas.openxmlformats.org/officeDocument/2006/relationships/customXml" Target="../ink/ink1514.xml"/><Relationship Id="rId118" Type="http://schemas.openxmlformats.org/officeDocument/2006/relationships/customXml" Target="../ink/ink1541.xml"/><Relationship Id="rId325" Type="http://schemas.openxmlformats.org/officeDocument/2006/relationships/image" Target="../media/image1005.emf"/><Relationship Id="rId367" Type="http://schemas.openxmlformats.org/officeDocument/2006/relationships/image" Target="../media/image1026.emf"/><Relationship Id="rId171" Type="http://schemas.openxmlformats.org/officeDocument/2006/relationships/image" Target="../media/image931.emf"/><Relationship Id="rId227" Type="http://schemas.openxmlformats.org/officeDocument/2006/relationships/image" Target="../media/image956.emf"/><Relationship Id="rId269" Type="http://schemas.openxmlformats.org/officeDocument/2006/relationships/image" Target="../media/image977.emf"/><Relationship Id="rId33" Type="http://schemas.openxmlformats.org/officeDocument/2006/relationships/image" Target="../media/image729.emf"/><Relationship Id="rId129" Type="http://schemas.openxmlformats.org/officeDocument/2006/relationships/image" Target="../media/image910.emf"/><Relationship Id="rId280" Type="http://schemas.openxmlformats.org/officeDocument/2006/relationships/customXml" Target="../ink/ink1622.xml"/><Relationship Id="rId336" Type="http://schemas.openxmlformats.org/officeDocument/2006/relationships/customXml" Target="../ink/ink1650.xml"/><Relationship Id="rId75" Type="http://schemas.openxmlformats.org/officeDocument/2006/relationships/image" Target="../media/image752.emf"/><Relationship Id="rId140" Type="http://schemas.openxmlformats.org/officeDocument/2006/relationships/customXml" Target="../ink/ink1552.xml"/><Relationship Id="rId182" Type="http://schemas.openxmlformats.org/officeDocument/2006/relationships/customXml" Target="../ink/ink1573.xml"/><Relationship Id="rId378" Type="http://schemas.openxmlformats.org/officeDocument/2006/relationships/customXml" Target="../ink/ink1671.xml"/><Relationship Id="rId6" Type="http://schemas.openxmlformats.org/officeDocument/2006/relationships/customXml" Target="../ink/ink1485.xml"/><Relationship Id="rId238" Type="http://schemas.openxmlformats.org/officeDocument/2006/relationships/customXml" Target="../ink/ink1601.xml"/><Relationship Id="rId291" Type="http://schemas.openxmlformats.org/officeDocument/2006/relationships/image" Target="../media/image988.emf"/><Relationship Id="rId305" Type="http://schemas.openxmlformats.org/officeDocument/2006/relationships/image" Target="../media/image995.emf"/><Relationship Id="rId347" Type="http://schemas.openxmlformats.org/officeDocument/2006/relationships/image" Target="../media/image1016.emf"/><Relationship Id="rId44" Type="http://schemas.openxmlformats.org/officeDocument/2006/relationships/customXml" Target="../ink/ink1504.xml"/><Relationship Id="rId86" Type="http://schemas.openxmlformats.org/officeDocument/2006/relationships/customXml" Target="../ink/ink1525.xml"/><Relationship Id="rId151" Type="http://schemas.openxmlformats.org/officeDocument/2006/relationships/image" Target="../media/image921.emf"/><Relationship Id="rId193" Type="http://schemas.openxmlformats.org/officeDocument/2006/relationships/image" Target="../media/image942.emf"/><Relationship Id="rId207" Type="http://schemas.openxmlformats.org/officeDocument/2006/relationships/image" Target="../media/image949.emf"/><Relationship Id="rId249" Type="http://schemas.openxmlformats.org/officeDocument/2006/relationships/image" Target="../media/image967.emf"/><Relationship Id="rId13" Type="http://schemas.openxmlformats.org/officeDocument/2006/relationships/image" Target="../media/image719.emf"/><Relationship Id="rId109" Type="http://schemas.openxmlformats.org/officeDocument/2006/relationships/image" Target="../media/image901.emf"/><Relationship Id="rId260" Type="http://schemas.openxmlformats.org/officeDocument/2006/relationships/customXml" Target="../ink/ink1612.xml"/><Relationship Id="rId316" Type="http://schemas.openxmlformats.org/officeDocument/2006/relationships/customXml" Target="../ink/ink1640.xml"/><Relationship Id="rId55" Type="http://schemas.openxmlformats.org/officeDocument/2006/relationships/image" Target="../media/image741.emf"/><Relationship Id="rId97" Type="http://schemas.openxmlformats.org/officeDocument/2006/relationships/image" Target="../media/image895.emf"/><Relationship Id="rId120" Type="http://schemas.openxmlformats.org/officeDocument/2006/relationships/customXml" Target="../ink/ink1542.xml"/><Relationship Id="rId358" Type="http://schemas.openxmlformats.org/officeDocument/2006/relationships/customXml" Target="../ink/ink1661.xml"/><Relationship Id="rId162" Type="http://schemas.openxmlformats.org/officeDocument/2006/relationships/customXml" Target="../ink/ink1563.xml"/><Relationship Id="rId218" Type="http://schemas.openxmlformats.org/officeDocument/2006/relationships/customXml" Target="../ink/ink1591.xml"/><Relationship Id="rId271" Type="http://schemas.openxmlformats.org/officeDocument/2006/relationships/image" Target="../media/image978.emf"/><Relationship Id="rId24" Type="http://schemas.openxmlformats.org/officeDocument/2006/relationships/customXml" Target="../ink/ink1494.xml"/><Relationship Id="rId66" Type="http://schemas.openxmlformats.org/officeDocument/2006/relationships/customXml" Target="../ink/ink1515.xml"/><Relationship Id="rId131" Type="http://schemas.openxmlformats.org/officeDocument/2006/relationships/image" Target="../media/image911.emf"/><Relationship Id="rId327" Type="http://schemas.openxmlformats.org/officeDocument/2006/relationships/image" Target="../media/image1006.emf"/><Relationship Id="rId369" Type="http://schemas.openxmlformats.org/officeDocument/2006/relationships/image" Target="../media/image1027.emf"/><Relationship Id="rId173" Type="http://schemas.openxmlformats.org/officeDocument/2006/relationships/image" Target="../media/image932.emf"/><Relationship Id="rId229" Type="http://schemas.openxmlformats.org/officeDocument/2006/relationships/image" Target="../media/image957.emf"/><Relationship Id="rId380" Type="http://schemas.openxmlformats.org/officeDocument/2006/relationships/customXml" Target="../ink/ink1672.xml"/><Relationship Id="rId240" Type="http://schemas.openxmlformats.org/officeDocument/2006/relationships/customXml" Target="../ink/ink1602.xml"/><Relationship Id="rId35" Type="http://schemas.openxmlformats.org/officeDocument/2006/relationships/image" Target="../media/image730.emf"/><Relationship Id="rId77" Type="http://schemas.openxmlformats.org/officeDocument/2006/relationships/image" Target="../media/image753.emf"/><Relationship Id="rId100" Type="http://schemas.openxmlformats.org/officeDocument/2006/relationships/customXml" Target="../ink/ink1532.xml"/><Relationship Id="rId282" Type="http://schemas.openxmlformats.org/officeDocument/2006/relationships/customXml" Target="../ink/ink1623.xml"/><Relationship Id="rId338" Type="http://schemas.openxmlformats.org/officeDocument/2006/relationships/customXml" Target="../ink/ink1651.xml"/><Relationship Id="rId8" Type="http://schemas.openxmlformats.org/officeDocument/2006/relationships/customXml" Target="../ink/ink1486.xml"/><Relationship Id="rId142" Type="http://schemas.openxmlformats.org/officeDocument/2006/relationships/customXml" Target="../ink/ink1553.xml"/><Relationship Id="rId184" Type="http://schemas.openxmlformats.org/officeDocument/2006/relationships/customXml" Target="../ink/ink1574.xml"/><Relationship Id="rId251" Type="http://schemas.openxmlformats.org/officeDocument/2006/relationships/image" Target="../media/image968.emf"/><Relationship Id="rId46" Type="http://schemas.openxmlformats.org/officeDocument/2006/relationships/customXml" Target="../ink/ink1505.xml"/><Relationship Id="rId293" Type="http://schemas.openxmlformats.org/officeDocument/2006/relationships/image" Target="../media/image989.emf"/><Relationship Id="rId307" Type="http://schemas.openxmlformats.org/officeDocument/2006/relationships/image" Target="../media/image996.emf"/><Relationship Id="rId349" Type="http://schemas.openxmlformats.org/officeDocument/2006/relationships/image" Target="../media/image1017.emf"/><Relationship Id="rId88" Type="http://schemas.openxmlformats.org/officeDocument/2006/relationships/customXml" Target="../ink/ink1526.xml"/><Relationship Id="rId111" Type="http://schemas.openxmlformats.org/officeDocument/2006/relationships/image" Target="../media/image902.emf"/><Relationship Id="rId153" Type="http://schemas.openxmlformats.org/officeDocument/2006/relationships/image" Target="../media/image889.emf"/><Relationship Id="rId195" Type="http://schemas.openxmlformats.org/officeDocument/2006/relationships/image" Target="../media/image943.emf"/><Relationship Id="rId209" Type="http://schemas.openxmlformats.org/officeDocument/2006/relationships/image" Target="../media/image950.emf"/><Relationship Id="rId360" Type="http://schemas.openxmlformats.org/officeDocument/2006/relationships/customXml" Target="../ink/ink1662.xml"/><Relationship Id="rId220" Type="http://schemas.openxmlformats.org/officeDocument/2006/relationships/customXml" Target="../ink/ink1592.xml"/><Relationship Id="rId15" Type="http://schemas.openxmlformats.org/officeDocument/2006/relationships/image" Target="../media/image720.emf"/><Relationship Id="rId57" Type="http://schemas.openxmlformats.org/officeDocument/2006/relationships/image" Target="../media/image742.emf"/><Relationship Id="rId262" Type="http://schemas.openxmlformats.org/officeDocument/2006/relationships/customXml" Target="../ink/ink1613.xml"/><Relationship Id="rId318" Type="http://schemas.openxmlformats.org/officeDocument/2006/relationships/customXml" Target="../ink/ink1641.xml"/><Relationship Id="rId99" Type="http://schemas.openxmlformats.org/officeDocument/2006/relationships/image" Target="../media/image896.emf"/><Relationship Id="rId122" Type="http://schemas.openxmlformats.org/officeDocument/2006/relationships/customXml" Target="../ink/ink1543.xml"/><Relationship Id="rId164" Type="http://schemas.openxmlformats.org/officeDocument/2006/relationships/customXml" Target="../ink/ink1564.xml"/><Relationship Id="rId371" Type="http://schemas.openxmlformats.org/officeDocument/2006/relationships/image" Target="../media/image1028.emf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customXml" Target="../ink/ink1677.xml"/><Relationship Id="rId13" Type="http://schemas.openxmlformats.org/officeDocument/2006/relationships/image" Target="../media/image1048.emf"/><Relationship Id="rId3" Type="http://schemas.openxmlformats.org/officeDocument/2006/relationships/image" Target="../media/image530.png"/><Relationship Id="rId7" Type="http://schemas.openxmlformats.org/officeDocument/2006/relationships/image" Target="../media/image1045.emf"/><Relationship Id="rId12" Type="http://schemas.openxmlformats.org/officeDocument/2006/relationships/customXml" Target="../ink/ink1679.xml"/><Relationship Id="rId2" Type="http://schemas.openxmlformats.org/officeDocument/2006/relationships/image" Target="../media/image529.png"/><Relationship Id="rId16" Type="http://schemas.openxmlformats.org/officeDocument/2006/relationships/hyperlink" Target="http://cogcomp.cs.illinois.edu/demo/pos/" TargetMode="Externa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676.xml"/><Relationship Id="rId11" Type="http://schemas.openxmlformats.org/officeDocument/2006/relationships/image" Target="../media/image1047.emf"/><Relationship Id="rId5" Type="http://schemas.openxmlformats.org/officeDocument/2006/relationships/image" Target="../media/image1044.emf"/><Relationship Id="rId15" Type="http://schemas.openxmlformats.org/officeDocument/2006/relationships/image" Target="../media/image1049.emf"/><Relationship Id="rId10" Type="http://schemas.openxmlformats.org/officeDocument/2006/relationships/customXml" Target="../ink/ink1678.xml"/><Relationship Id="rId4" Type="http://schemas.openxmlformats.org/officeDocument/2006/relationships/customXml" Target="../ink/ink1675.xml"/><Relationship Id="rId9" Type="http://schemas.openxmlformats.org/officeDocument/2006/relationships/image" Target="../media/image1046.emf"/><Relationship Id="rId14" Type="http://schemas.openxmlformats.org/officeDocument/2006/relationships/customXml" Target="../ink/ink1680.xml"/></Relationships>
</file>

<file path=ppt/slides/_rels/slide2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107.emf"/><Relationship Id="rId299" Type="http://schemas.openxmlformats.org/officeDocument/2006/relationships/image" Target="../media/image1198.emf"/><Relationship Id="rId21" Type="http://schemas.openxmlformats.org/officeDocument/2006/relationships/image" Target="../media/image1059.emf"/><Relationship Id="rId63" Type="http://schemas.openxmlformats.org/officeDocument/2006/relationships/image" Target="../media/image1080.emf"/><Relationship Id="rId159" Type="http://schemas.openxmlformats.org/officeDocument/2006/relationships/image" Target="../media/image1128.emf"/><Relationship Id="rId170" Type="http://schemas.openxmlformats.org/officeDocument/2006/relationships/customXml" Target="../ink/ink1765.xml"/><Relationship Id="rId226" Type="http://schemas.openxmlformats.org/officeDocument/2006/relationships/customXml" Target="../ink/ink1793.xml"/><Relationship Id="rId268" Type="http://schemas.openxmlformats.org/officeDocument/2006/relationships/customXml" Target="../ink/ink1814.xml"/><Relationship Id="rId32" Type="http://schemas.openxmlformats.org/officeDocument/2006/relationships/customXml" Target="../ink/ink1696.xml"/><Relationship Id="rId74" Type="http://schemas.openxmlformats.org/officeDocument/2006/relationships/customXml" Target="../ink/ink1717.xml"/><Relationship Id="rId128" Type="http://schemas.openxmlformats.org/officeDocument/2006/relationships/customXml" Target="../ink/ink1744.xml"/><Relationship Id="rId5" Type="http://schemas.openxmlformats.org/officeDocument/2006/relationships/image" Target="../media/image1051.emf"/><Relationship Id="rId181" Type="http://schemas.openxmlformats.org/officeDocument/2006/relationships/image" Target="../media/image1139.emf"/><Relationship Id="rId237" Type="http://schemas.openxmlformats.org/officeDocument/2006/relationships/image" Target="../media/image1167.emf"/><Relationship Id="rId279" Type="http://schemas.openxmlformats.org/officeDocument/2006/relationships/image" Target="../media/image1188.emf"/><Relationship Id="rId43" Type="http://schemas.openxmlformats.org/officeDocument/2006/relationships/image" Target="../media/image1070.emf"/><Relationship Id="rId139" Type="http://schemas.openxmlformats.org/officeDocument/2006/relationships/image" Target="../media/image1118.emf"/><Relationship Id="rId290" Type="http://schemas.openxmlformats.org/officeDocument/2006/relationships/customXml" Target="../ink/ink1825.xml"/><Relationship Id="rId85" Type="http://schemas.openxmlformats.org/officeDocument/2006/relationships/image" Target="../media/image1091.emf"/><Relationship Id="rId150" Type="http://schemas.openxmlformats.org/officeDocument/2006/relationships/customXml" Target="../ink/ink1755.xml"/><Relationship Id="rId192" Type="http://schemas.openxmlformats.org/officeDocument/2006/relationships/customXml" Target="../ink/ink1776.xml"/><Relationship Id="rId206" Type="http://schemas.openxmlformats.org/officeDocument/2006/relationships/customXml" Target="../ink/ink1783.xml"/><Relationship Id="rId248" Type="http://schemas.openxmlformats.org/officeDocument/2006/relationships/customXml" Target="../ink/ink1804.xml"/><Relationship Id="rId12" Type="http://schemas.openxmlformats.org/officeDocument/2006/relationships/customXml" Target="../ink/ink1686.xml"/><Relationship Id="rId108" Type="http://schemas.openxmlformats.org/officeDocument/2006/relationships/customXml" Target="../ink/ink1734.xml"/><Relationship Id="rId54" Type="http://schemas.openxmlformats.org/officeDocument/2006/relationships/customXml" Target="../ink/ink1707.xml"/><Relationship Id="rId75" Type="http://schemas.openxmlformats.org/officeDocument/2006/relationships/image" Target="../media/image1086.emf"/><Relationship Id="rId96" Type="http://schemas.openxmlformats.org/officeDocument/2006/relationships/customXml" Target="../ink/ink1728.xml"/><Relationship Id="rId140" Type="http://schemas.openxmlformats.org/officeDocument/2006/relationships/customXml" Target="../ink/ink1750.xml"/><Relationship Id="rId161" Type="http://schemas.openxmlformats.org/officeDocument/2006/relationships/image" Target="../media/image1129.emf"/><Relationship Id="rId182" Type="http://schemas.openxmlformats.org/officeDocument/2006/relationships/customXml" Target="../ink/ink1771.xml"/><Relationship Id="rId217" Type="http://schemas.openxmlformats.org/officeDocument/2006/relationships/image" Target="../media/image1157.emf"/><Relationship Id="rId6" Type="http://schemas.openxmlformats.org/officeDocument/2006/relationships/customXml" Target="../ink/ink1683.xml"/><Relationship Id="rId238" Type="http://schemas.openxmlformats.org/officeDocument/2006/relationships/customXml" Target="../ink/ink1799.xml"/><Relationship Id="rId259" Type="http://schemas.openxmlformats.org/officeDocument/2006/relationships/image" Target="../media/image1178.emf"/><Relationship Id="rId23" Type="http://schemas.openxmlformats.org/officeDocument/2006/relationships/image" Target="../media/image1060.emf"/><Relationship Id="rId119" Type="http://schemas.openxmlformats.org/officeDocument/2006/relationships/image" Target="../media/image1108.emf"/><Relationship Id="rId270" Type="http://schemas.openxmlformats.org/officeDocument/2006/relationships/customXml" Target="../ink/ink1815.xml"/><Relationship Id="rId291" Type="http://schemas.openxmlformats.org/officeDocument/2006/relationships/image" Target="../media/image1194.emf"/><Relationship Id="rId44" Type="http://schemas.openxmlformats.org/officeDocument/2006/relationships/customXml" Target="../ink/ink1702.xml"/><Relationship Id="rId65" Type="http://schemas.openxmlformats.org/officeDocument/2006/relationships/image" Target="../media/image1081.emf"/><Relationship Id="rId86" Type="http://schemas.openxmlformats.org/officeDocument/2006/relationships/customXml" Target="../ink/ink1723.xml"/><Relationship Id="rId130" Type="http://schemas.openxmlformats.org/officeDocument/2006/relationships/customXml" Target="../ink/ink1745.xml"/><Relationship Id="rId151" Type="http://schemas.openxmlformats.org/officeDocument/2006/relationships/image" Target="../media/image1124.emf"/><Relationship Id="rId172" Type="http://schemas.openxmlformats.org/officeDocument/2006/relationships/customXml" Target="../ink/ink1766.xml"/><Relationship Id="rId193" Type="http://schemas.openxmlformats.org/officeDocument/2006/relationships/image" Target="../media/image1145.emf"/><Relationship Id="rId207" Type="http://schemas.openxmlformats.org/officeDocument/2006/relationships/image" Target="../media/image1152.emf"/><Relationship Id="rId228" Type="http://schemas.openxmlformats.org/officeDocument/2006/relationships/customXml" Target="../ink/ink1794.xml"/><Relationship Id="rId249" Type="http://schemas.openxmlformats.org/officeDocument/2006/relationships/image" Target="../media/image1173.emf"/><Relationship Id="rId13" Type="http://schemas.openxmlformats.org/officeDocument/2006/relationships/image" Target="../media/image1055.emf"/><Relationship Id="rId109" Type="http://schemas.openxmlformats.org/officeDocument/2006/relationships/image" Target="../media/image1103.emf"/><Relationship Id="rId260" Type="http://schemas.openxmlformats.org/officeDocument/2006/relationships/customXml" Target="../ink/ink1810.xml"/><Relationship Id="rId281" Type="http://schemas.openxmlformats.org/officeDocument/2006/relationships/image" Target="../media/image1189.emf"/><Relationship Id="rId34" Type="http://schemas.openxmlformats.org/officeDocument/2006/relationships/customXml" Target="../ink/ink1697.xml"/><Relationship Id="rId55" Type="http://schemas.openxmlformats.org/officeDocument/2006/relationships/image" Target="../media/image1076.emf"/><Relationship Id="rId76" Type="http://schemas.openxmlformats.org/officeDocument/2006/relationships/customXml" Target="../ink/ink1718.xml"/><Relationship Id="rId97" Type="http://schemas.openxmlformats.org/officeDocument/2006/relationships/image" Target="../media/image1097.emf"/><Relationship Id="rId120" Type="http://schemas.openxmlformats.org/officeDocument/2006/relationships/customXml" Target="../ink/ink1740.xml"/><Relationship Id="rId141" Type="http://schemas.openxmlformats.org/officeDocument/2006/relationships/image" Target="../media/image1119.emf"/><Relationship Id="rId7" Type="http://schemas.openxmlformats.org/officeDocument/2006/relationships/image" Target="../media/image1052.emf"/><Relationship Id="rId162" Type="http://schemas.openxmlformats.org/officeDocument/2006/relationships/customXml" Target="../ink/ink1761.xml"/><Relationship Id="rId183" Type="http://schemas.openxmlformats.org/officeDocument/2006/relationships/image" Target="../media/image1140.emf"/><Relationship Id="rId218" Type="http://schemas.openxmlformats.org/officeDocument/2006/relationships/customXml" Target="../ink/ink1789.xml"/><Relationship Id="rId239" Type="http://schemas.openxmlformats.org/officeDocument/2006/relationships/image" Target="../media/image1168.emf"/><Relationship Id="rId250" Type="http://schemas.openxmlformats.org/officeDocument/2006/relationships/customXml" Target="../ink/ink1805.xml"/><Relationship Id="rId271" Type="http://schemas.openxmlformats.org/officeDocument/2006/relationships/image" Target="../media/image1184.emf"/><Relationship Id="rId292" Type="http://schemas.openxmlformats.org/officeDocument/2006/relationships/customXml" Target="../ink/ink1826.xml"/><Relationship Id="rId24" Type="http://schemas.openxmlformats.org/officeDocument/2006/relationships/customXml" Target="../ink/ink1692.xml"/><Relationship Id="rId45" Type="http://schemas.openxmlformats.org/officeDocument/2006/relationships/image" Target="../media/image1071.emf"/><Relationship Id="rId66" Type="http://schemas.openxmlformats.org/officeDocument/2006/relationships/customXml" Target="../ink/ink1713.xml"/><Relationship Id="rId87" Type="http://schemas.openxmlformats.org/officeDocument/2006/relationships/image" Target="../media/image1092.emf"/><Relationship Id="rId110" Type="http://schemas.openxmlformats.org/officeDocument/2006/relationships/customXml" Target="../ink/ink1735.xml"/><Relationship Id="rId131" Type="http://schemas.openxmlformats.org/officeDocument/2006/relationships/image" Target="../media/image1114.emf"/><Relationship Id="rId152" Type="http://schemas.openxmlformats.org/officeDocument/2006/relationships/customXml" Target="../ink/ink1756.xml"/><Relationship Id="rId173" Type="http://schemas.openxmlformats.org/officeDocument/2006/relationships/image" Target="../media/image1135.emf"/><Relationship Id="rId194" Type="http://schemas.openxmlformats.org/officeDocument/2006/relationships/customXml" Target="../ink/ink1777.xml"/><Relationship Id="rId208" Type="http://schemas.openxmlformats.org/officeDocument/2006/relationships/customXml" Target="../ink/ink1784.xml"/><Relationship Id="rId229" Type="http://schemas.openxmlformats.org/officeDocument/2006/relationships/image" Target="../media/image1163.emf"/><Relationship Id="rId240" Type="http://schemas.openxmlformats.org/officeDocument/2006/relationships/customXml" Target="../ink/ink1800.xml"/><Relationship Id="rId261" Type="http://schemas.openxmlformats.org/officeDocument/2006/relationships/image" Target="../media/image1179.emf"/><Relationship Id="rId14" Type="http://schemas.openxmlformats.org/officeDocument/2006/relationships/customXml" Target="../ink/ink1687.xml"/><Relationship Id="rId35" Type="http://schemas.openxmlformats.org/officeDocument/2006/relationships/image" Target="../media/image1066.emf"/><Relationship Id="rId56" Type="http://schemas.openxmlformats.org/officeDocument/2006/relationships/customXml" Target="../ink/ink1708.xml"/><Relationship Id="rId77" Type="http://schemas.openxmlformats.org/officeDocument/2006/relationships/image" Target="../media/image1087.emf"/><Relationship Id="rId100" Type="http://schemas.openxmlformats.org/officeDocument/2006/relationships/customXml" Target="../ink/ink1730.xml"/><Relationship Id="rId282" Type="http://schemas.openxmlformats.org/officeDocument/2006/relationships/customXml" Target="../ink/ink1821.xml"/><Relationship Id="rId8" Type="http://schemas.openxmlformats.org/officeDocument/2006/relationships/customXml" Target="../ink/ink1684.xml"/><Relationship Id="rId98" Type="http://schemas.openxmlformats.org/officeDocument/2006/relationships/customXml" Target="../ink/ink1729.xml"/><Relationship Id="rId121" Type="http://schemas.openxmlformats.org/officeDocument/2006/relationships/image" Target="../media/image1109.emf"/><Relationship Id="rId142" Type="http://schemas.openxmlformats.org/officeDocument/2006/relationships/customXml" Target="../ink/ink1751.xml"/><Relationship Id="rId163" Type="http://schemas.openxmlformats.org/officeDocument/2006/relationships/image" Target="../media/image1130.emf"/><Relationship Id="rId184" Type="http://schemas.openxmlformats.org/officeDocument/2006/relationships/customXml" Target="../ink/ink1772.xml"/><Relationship Id="rId219" Type="http://schemas.openxmlformats.org/officeDocument/2006/relationships/image" Target="../media/image1158.emf"/><Relationship Id="rId230" Type="http://schemas.openxmlformats.org/officeDocument/2006/relationships/customXml" Target="../ink/ink1795.xml"/><Relationship Id="rId251" Type="http://schemas.openxmlformats.org/officeDocument/2006/relationships/image" Target="../media/image1174.emf"/><Relationship Id="rId25" Type="http://schemas.openxmlformats.org/officeDocument/2006/relationships/image" Target="../media/image1061.emf"/><Relationship Id="rId46" Type="http://schemas.openxmlformats.org/officeDocument/2006/relationships/customXml" Target="../ink/ink1703.xml"/><Relationship Id="rId67" Type="http://schemas.openxmlformats.org/officeDocument/2006/relationships/image" Target="../media/image1082.emf"/><Relationship Id="rId272" Type="http://schemas.openxmlformats.org/officeDocument/2006/relationships/customXml" Target="../ink/ink1816.xml"/><Relationship Id="rId293" Type="http://schemas.openxmlformats.org/officeDocument/2006/relationships/image" Target="../media/image1195.emf"/><Relationship Id="rId88" Type="http://schemas.openxmlformats.org/officeDocument/2006/relationships/customXml" Target="../ink/ink1724.xml"/><Relationship Id="rId111" Type="http://schemas.openxmlformats.org/officeDocument/2006/relationships/image" Target="../media/image1104.emf"/><Relationship Id="rId132" Type="http://schemas.openxmlformats.org/officeDocument/2006/relationships/customXml" Target="../ink/ink1746.xml"/><Relationship Id="rId153" Type="http://schemas.openxmlformats.org/officeDocument/2006/relationships/image" Target="../media/image1125.emf"/><Relationship Id="rId174" Type="http://schemas.openxmlformats.org/officeDocument/2006/relationships/customXml" Target="../ink/ink1767.xml"/><Relationship Id="rId195" Type="http://schemas.openxmlformats.org/officeDocument/2006/relationships/image" Target="../media/image1146.emf"/><Relationship Id="rId209" Type="http://schemas.openxmlformats.org/officeDocument/2006/relationships/image" Target="../media/image1153.emf"/><Relationship Id="rId220" Type="http://schemas.openxmlformats.org/officeDocument/2006/relationships/customXml" Target="../ink/ink1790.xml"/><Relationship Id="rId241" Type="http://schemas.openxmlformats.org/officeDocument/2006/relationships/image" Target="../media/image1169.emf"/><Relationship Id="rId15" Type="http://schemas.openxmlformats.org/officeDocument/2006/relationships/image" Target="../media/image1056.emf"/><Relationship Id="rId36" Type="http://schemas.openxmlformats.org/officeDocument/2006/relationships/customXml" Target="../ink/ink1698.xml"/><Relationship Id="rId57" Type="http://schemas.openxmlformats.org/officeDocument/2006/relationships/image" Target="../media/image1077.emf"/><Relationship Id="rId262" Type="http://schemas.openxmlformats.org/officeDocument/2006/relationships/customXml" Target="../ink/ink1811.xml"/><Relationship Id="rId283" Type="http://schemas.openxmlformats.org/officeDocument/2006/relationships/image" Target="../media/image1190.emf"/><Relationship Id="rId78" Type="http://schemas.openxmlformats.org/officeDocument/2006/relationships/customXml" Target="../ink/ink1719.xml"/><Relationship Id="rId99" Type="http://schemas.openxmlformats.org/officeDocument/2006/relationships/image" Target="../media/image1098.emf"/><Relationship Id="rId101" Type="http://schemas.openxmlformats.org/officeDocument/2006/relationships/image" Target="../media/image1099.emf"/><Relationship Id="rId122" Type="http://schemas.openxmlformats.org/officeDocument/2006/relationships/customXml" Target="../ink/ink1741.xml"/><Relationship Id="rId143" Type="http://schemas.openxmlformats.org/officeDocument/2006/relationships/image" Target="../media/image1120.emf"/><Relationship Id="rId164" Type="http://schemas.openxmlformats.org/officeDocument/2006/relationships/customXml" Target="../ink/ink1762.xml"/><Relationship Id="rId185" Type="http://schemas.openxmlformats.org/officeDocument/2006/relationships/image" Target="../media/image1141.emf"/><Relationship Id="rId9" Type="http://schemas.openxmlformats.org/officeDocument/2006/relationships/image" Target="../media/image1053.emf"/><Relationship Id="rId210" Type="http://schemas.openxmlformats.org/officeDocument/2006/relationships/customXml" Target="../ink/ink1785.xml"/><Relationship Id="rId26" Type="http://schemas.openxmlformats.org/officeDocument/2006/relationships/customXml" Target="../ink/ink1693.xml"/><Relationship Id="rId231" Type="http://schemas.openxmlformats.org/officeDocument/2006/relationships/image" Target="../media/image1164.emf"/><Relationship Id="rId252" Type="http://schemas.openxmlformats.org/officeDocument/2006/relationships/customXml" Target="../ink/ink1806.xml"/><Relationship Id="rId273" Type="http://schemas.openxmlformats.org/officeDocument/2006/relationships/image" Target="../media/image1185.emf"/><Relationship Id="rId294" Type="http://schemas.openxmlformats.org/officeDocument/2006/relationships/customXml" Target="../ink/ink1827.xml"/><Relationship Id="rId47" Type="http://schemas.openxmlformats.org/officeDocument/2006/relationships/image" Target="../media/image1072.emf"/><Relationship Id="rId68" Type="http://schemas.openxmlformats.org/officeDocument/2006/relationships/customXml" Target="../ink/ink1714.xml"/><Relationship Id="rId89" Type="http://schemas.openxmlformats.org/officeDocument/2006/relationships/image" Target="../media/image1093.emf"/><Relationship Id="rId112" Type="http://schemas.openxmlformats.org/officeDocument/2006/relationships/customXml" Target="../ink/ink1736.xml"/><Relationship Id="rId133" Type="http://schemas.openxmlformats.org/officeDocument/2006/relationships/image" Target="../media/image1115.emf"/><Relationship Id="rId154" Type="http://schemas.openxmlformats.org/officeDocument/2006/relationships/customXml" Target="../ink/ink1757.xml"/><Relationship Id="rId175" Type="http://schemas.openxmlformats.org/officeDocument/2006/relationships/image" Target="../media/image1136.emf"/><Relationship Id="rId196" Type="http://schemas.openxmlformats.org/officeDocument/2006/relationships/customXml" Target="../ink/ink1778.xml"/><Relationship Id="rId200" Type="http://schemas.openxmlformats.org/officeDocument/2006/relationships/customXml" Target="../ink/ink1780.xml"/><Relationship Id="rId16" Type="http://schemas.openxmlformats.org/officeDocument/2006/relationships/customXml" Target="../ink/ink1688.xml"/><Relationship Id="rId221" Type="http://schemas.openxmlformats.org/officeDocument/2006/relationships/image" Target="../media/image1159.emf"/><Relationship Id="rId242" Type="http://schemas.openxmlformats.org/officeDocument/2006/relationships/customXml" Target="../ink/ink1801.xml"/><Relationship Id="rId263" Type="http://schemas.openxmlformats.org/officeDocument/2006/relationships/image" Target="../media/image1180.emf"/><Relationship Id="rId284" Type="http://schemas.openxmlformats.org/officeDocument/2006/relationships/customXml" Target="../ink/ink1822.xml"/><Relationship Id="rId37" Type="http://schemas.openxmlformats.org/officeDocument/2006/relationships/image" Target="../media/image1067.emf"/><Relationship Id="rId58" Type="http://schemas.openxmlformats.org/officeDocument/2006/relationships/customXml" Target="../ink/ink1709.xml"/><Relationship Id="rId79" Type="http://schemas.openxmlformats.org/officeDocument/2006/relationships/image" Target="../media/image1088.emf"/><Relationship Id="rId102" Type="http://schemas.openxmlformats.org/officeDocument/2006/relationships/customXml" Target="../ink/ink1731.xml"/><Relationship Id="rId123" Type="http://schemas.openxmlformats.org/officeDocument/2006/relationships/image" Target="../media/image1110.emf"/><Relationship Id="rId144" Type="http://schemas.openxmlformats.org/officeDocument/2006/relationships/customXml" Target="../ink/ink1752.xml"/><Relationship Id="rId90" Type="http://schemas.openxmlformats.org/officeDocument/2006/relationships/customXml" Target="../ink/ink1725.xml"/><Relationship Id="rId165" Type="http://schemas.openxmlformats.org/officeDocument/2006/relationships/image" Target="../media/image1131.emf"/><Relationship Id="rId186" Type="http://schemas.openxmlformats.org/officeDocument/2006/relationships/customXml" Target="../ink/ink1773.xml"/><Relationship Id="rId211" Type="http://schemas.openxmlformats.org/officeDocument/2006/relationships/image" Target="../media/image1154.emf"/><Relationship Id="rId232" Type="http://schemas.openxmlformats.org/officeDocument/2006/relationships/customXml" Target="../ink/ink1796.xml"/><Relationship Id="rId253" Type="http://schemas.openxmlformats.org/officeDocument/2006/relationships/image" Target="../media/image1175.emf"/><Relationship Id="rId274" Type="http://schemas.openxmlformats.org/officeDocument/2006/relationships/customXml" Target="../ink/ink1817.xml"/><Relationship Id="rId295" Type="http://schemas.openxmlformats.org/officeDocument/2006/relationships/image" Target="../media/image1196.emf"/><Relationship Id="rId27" Type="http://schemas.openxmlformats.org/officeDocument/2006/relationships/image" Target="../media/image1062.emf"/><Relationship Id="rId48" Type="http://schemas.openxmlformats.org/officeDocument/2006/relationships/customXml" Target="../ink/ink1704.xml"/><Relationship Id="rId69" Type="http://schemas.openxmlformats.org/officeDocument/2006/relationships/image" Target="../media/image1083.emf"/><Relationship Id="rId113" Type="http://schemas.openxmlformats.org/officeDocument/2006/relationships/image" Target="../media/image1105.emf"/><Relationship Id="rId134" Type="http://schemas.openxmlformats.org/officeDocument/2006/relationships/customXml" Target="../ink/ink1747.xml"/><Relationship Id="rId80" Type="http://schemas.openxmlformats.org/officeDocument/2006/relationships/customXml" Target="../ink/ink1720.xml"/><Relationship Id="rId155" Type="http://schemas.openxmlformats.org/officeDocument/2006/relationships/image" Target="../media/image1126.emf"/><Relationship Id="rId176" Type="http://schemas.openxmlformats.org/officeDocument/2006/relationships/customXml" Target="../ink/ink1768.xml"/><Relationship Id="rId197" Type="http://schemas.openxmlformats.org/officeDocument/2006/relationships/image" Target="../media/image1147.emf"/><Relationship Id="rId201" Type="http://schemas.openxmlformats.org/officeDocument/2006/relationships/image" Target="../media/image1149.emf"/><Relationship Id="rId222" Type="http://schemas.openxmlformats.org/officeDocument/2006/relationships/customXml" Target="../ink/ink1791.xml"/><Relationship Id="rId243" Type="http://schemas.openxmlformats.org/officeDocument/2006/relationships/image" Target="../media/image1170.emf"/><Relationship Id="rId264" Type="http://schemas.openxmlformats.org/officeDocument/2006/relationships/customXml" Target="../ink/ink1812.xml"/><Relationship Id="rId285" Type="http://schemas.openxmlformats.org/officeDocument/2006/relationships/image" Target="../media/image1191.emf"/><Relationship Id="rId17" Type="http://schemas.openxmlformats.org/officeDocument/2006/relationships/image" Target="../media/image1057.emf"/><Relationship Id="rId38" Type="http://schemas.openxmlformats.org/officeDocument/2006/relationships/customXml" Target="../ink/ink1699.xml"/><Relationship Id="rId59" Type="http://schemas.openxmlformats.org/officeDocument/2006/relationships/image" Target="../media/image1078.emf"/><Relationship Id="rId103" Type="http://schemas.openxmlformats.org/officeDocument/2006/relationships/image" Target="../media/image1100.emf"/><Relationship Id="rId124" Type="http://schemas.openxmlformats.org/officeDocument/2006/relationships/customXml" Target="../ink/ink1742.xml"/><Relationship Id="rId70" Type="http://schemas.openxmlformats.org/officeDocument/2006/relationships/customXml" Target="../ink/ink1715.xml"/><Relationship Id="rId91" Type="http://schemas.openxmlformats.org/officeDocument/2006/relationships/image" Target="../media/image1094.emf"/><Relationship Id="rId145" Type="http://schemas.openxmlformats.org/officeDocument/2006/relationships/image" Target="../media/image1121.emf"/><Relationship Id="rId166" Type="http://schemas.openxmlformats.org/officeDocument/2006/relationships/customXml" Target="../ink/ink1763.xml"/><Relationship Id="rId187" Type="http://schemas.openxmlformats.org/officeDocument/2006/relationships/image" Target="../media/image1142.emf"/><Relationship Id="rId1" Type="http://schemas.openxmlformats.org/officeDocument/2006/relationships/slideLayout" Target="../slideLayouts/slideLayout4.xml"/><Relationship Id="rId212" Type="http://schemas.openxmlformats.org/officeDocument/2006/relationships/customXml" Target="../ink/ink1786.xml"/><Relationship Id="rId233" Type="http://schemas.openxmlformats.org/officeDocument/2006/relationships/image" Target="../media/image1165.emf"/><Relationship Id="rId254" Type="http://schemas.openxmlformats.org/officeDocument/2006/relationships/customXml" Target="../ink/ink1807.xml"/><Relationship Id="rId28" Type="http://schemas.openxmlformats.org/officeDocument/2006/relationships/customXml" Target="../ink/ink1694.xml"/><Relationship Id="rId49" Type="http://schemas.openxmlformats.org/officeDocument/2006/relationships/image" Target="../media/image1073.emf"/><Relationship Id="rId114" Type="http://schemas.openxmlformats.org/officeDocument/2006/relationships/customXml" Target="../ink/ink1737.xml"/><Relationship Id="rId275" Type="http://schemas.openxmlformats.org/officeDocument/2006/relationships/image" Target="../media/image1186.emf"/><Relationship Id="rId296" Type="http://schemas.openxmlformats.org/officeDocument/2006/relationships/customXml" Target="../ink/ink1828.xml"/><Relationship Id="rId60" Type="http://schemas.openxmlformats.org/officeDocument/2006/relationships/customXml" Target="../ink/ink1710.xml"/><Relationship Id="rId81" Type="http://schemas.openxmlformats.org/officeDocument/2006/relationships/image" Target="../media/image1089.emf"/><Relationship Id="rId135" Type="http://schemas.openxmlformats.org/officeDocument/2006/relationships/image" Target="../media/image1116.emf"/><Relationship Id="rId156" Type="http://schemas.openxmlformats.org/officeDocument/2006/relationships/customXml" Target="../ink/ink1758.xml"/><Relationship Id="rId177" Type="http://schemas.openxmlformats.org/officeDocument/2006/relationships/image" Target="../media/image1137.emf"/><Relationship Id="rId198" Type="http://schemas.openxmlformats.org/officeDocument/2006/relationships/customXml" Target="../ink/ink1779.xml"/><Relationship Id="rId202" Type="http://schemas.openxmlformats.org/officeDocument/2006/relationships/customXml" Target="../ink/ink1781.xml"/><Relationship Id="rId223" Type="http://schemas.openxmlformats.org/officeDocument/2006/relationships/image" Target="../media/image1160.emf"/><Relationship Id="rId244" Type="http://schemas.openxmlformats.org/officeDocument/2006/relationships/customXml" Target="../ink/ink1802.xml"/><Relationship Id="rId18" Type="http://schemas.openxmlformats.org/officeDocument/2006/relationships/customXml" Target="../ink/ink1689.xml"/><Relationship Id="rId39" Type="http://schemas.openxmlformats.org/officeDocument/2006/relationships/image" Target="../media/image1068.emf"/><Relationship Id="rId265" Type="http://schemas.openxmlformats.org/officeDocument/2006/relationships/image" Target="../media/image1181.emf"/><Relationship Id="rId286" Type="http://schemas.openxmlformats.org/officeDocument/2006/relationships/customXml" Target="../ink/ink1823.xml"/><Relationship Id="rId50" Type="http://schemas.openxmlformats.org/officeDocument/2006/relationships/customXml" Target="../ink/ink1705.xml"/><Relationship Id="rId104" Type="http://schemas.openxmlformats.org/officeDocument/2006/relationships/customXml" Target="../ink/ink1732.xml"/><Relationship Id="rId125" Type="http://schemas.openxmlformats.org/officeDocument/2006/relationships/image" Target="../media/image1111.emf"/><Relationship Id="rId146" Type="http://schemas.openxmlformats.org/officeDocument/2006/relationships/customXml" Target="../ink/ink1753.xml"/><Relationship Id="rId167" Type="http://schemas.openxmlformats.org/officeDocument/2006/relationships/image" Target="../media/image1132.emf"/><Relationship Id="rId188" Type="http://schemas.openxmlformats.org/officeDocument/2006/relationships/customXml" Target="../ink/ink1774.xml"/><Relationship Id="rId71" Type="http://schemas.openxmlformats.org/officeDocument/2006/relationships/image" Target="../media/image1084.emf"/><Relationship Id="rId92" Type="http://schemas.openxmlformats.org/officeDocument/2006/relationships/customXml" Target="../ink/ink1726.xml"/><Relationship Id="rId213" Type="http://schemas.openxmlformats.org/officeDocument/2006/relationships/image" Target="../media/image1155.emf"/><Relationship Id="rId234" Type="http://schemas.openxmlformats.org/officeDocument/2006/relationships/customXml" Target="../ink/ink1797.xml"/><Relationship Id="rId2" Type="http://schemas.openxmlformats.org/officeDocument/2006/relationships/customXml" Target="../ink/ink1681.xml"/><Relationship Id="rId29" Type="http://schemas.openxmlformats.org/officeDocument/2006/relationships/image" Target="../media/image1063.emf"/><Relationship Id="rId255" Type="http://schemas.openxmlformats.org/officeDocument/2006/relationships/image" Target="../media/image1176.emf"/><Relationship Id="rId276" Type="http://schemas.openxmlformats.org/officeDocument/2006/relationships/customXml" Target="../ink/ink1818.xml"/><Relationship Id="rId297" Type="http://schemas.openxmlformats.org/officeDocument/2006/relationships/image" Target="../media/image1197.emf"/><Relationship Id="rId40" Type="http://schemas.openxmlformats.org/officeDocument/2006/relationships/customXml" Target="../ink/ink1700.xml"/><Relationship Id="rId115" Type="http://schemas.openxmlformats.org/officeDocument/2006/relationships/image" Target="../media/image1106.emf"/><Relationship Id="rId136" Type="http://schemas.openxmlformats.org/officeDocument/2006/relationships/customXml" Target="../ink/ink1748.xml"/><Relationship Id="rId157" Type="http://schemas.openxmlformats.org/officeDocument/2006/relationships/image" Target="../media/image1127.emf"/><Relationship Id="rId178" Type="http://schemas.openxmlformats.org/officeDocument/2006/relationships/customXml" Target="../ink/ink1769.xml"/><Relationship Id="rId61" Type="http://schemas.openxmlformats.org/officeDocument/2006/relationships/image" Target="../media/image1079.emf"/><Relationship Id="rId82" Type="http://schemas.openxmlformats.org/officeDocument/2006/relationships/customXml" Target="../ink/ink1721.xml"/><Relationship Id="rId199" Type="http://schemas.openxmlformats.org/officeDocument/2006/relationships/image" Target="../media/image1148.emf"/><Relationship Id="rId203" Type="http://schemas.openxmlformats.org/officeDocument/2006/relationships/image" Target="../media/image1150.emf"/><Relationship Id="rId19" Type="http://schemas.openxmlformats.org/officeDocument/2006/relationships/image" Target="../media/image1058.emf"/><Relationship Id="rId224" Type="http://schemas.openxmlformats.org/officeDocument/2006/relationships/customXml" Target="../ink/ink1792.xml"/><Relationship Id="rId245" Type="http://schemas.openxmlformats.org/officeDocument/2006/relationships/image" Target="../media/image1171.emf"/><Relationship Id="rId266" Type="http://schemas.openxmlformats.org/officeDocument/2006/relationships/customXml" Target="../ink/ink1813.xml"/><Relationship Id="rId287" Type="http://schemas.openxmlformats.org/officeDocument/2006/relationships/image" Target="../media/image1192.emf"/><Relationship Id="rId30" Type="http://schemas.openxmlformats.org/officeDocument/2006/relationships/customXml" Target="../ink/ink1695.xml"/><Relationship Id="rId105" Type="http://schemas.openxmlformats.org/officeDocument/2006/relationships/image" Target="../media/image1101.emf"/><Relationship Id="rId126" Type="http://schemas.openxmlformats.org/officeDocument/2006/relationships/customXml" Target="../ink/ink1743.xml"/><Relationship Id="rId147" Type="http://schemas.openxmlformats.org/officeDocument/2006/relationships/image" Target="../media/image1122.emf"/><Relationship Id="rId168" Type="http://schemas.openxmlformats.org/officeDocument/2006/relationships/customXml" Target="../ink/ink1764.xml"/><Relationship Id="rId51" Type="http://schemas.openxmlformats.org/officeDocument/2006/relationships/image" Target="../media/image1074.emf"/><Relationship Id="rId72" Type="http://schemas.openxmlformats.org/officeDocument/2006/relationships/customXml" Target="../ink/ink1716.xml"/><Relationship Id="rId93" Type="http://schemas.openxmlformats.org/officeDocument/2006/relationships/image" Target="../media/image1095.emf"/><Relationship Id="rId189" Type="http://schemas.openxmlformats.org/officeDocument/2006/relationships/image" Target="../media/image1143.emf"/><Relationship Id="rId3" Type="http://schemas.openxmlformats.org/officeDocument/2006/relationships/image" Target="../media/image1050.emf"/><Relationship Id="rId214" Type="http://schemas.openxmlformats.org/officeDocument/2006/relationships/customXml" Target="../ink/ink1787.xml"/><Relationship Id="rId235" Type="http://schemas.openxmlformats.org/officeDocument/2006/relationships/image" Target="../media/image1166.emf"/><Relationship Id="rId256" Type="http://schemas.openxmlformats.org/officeDocument/2006/relationships/customXml" Target="../ink/ink1808.xml"/><Relationship Id="rId277" Type="http://schemas.openxmlformats.org/officeDocument/2006/relationships/image" Target="../media/image1187.emf"/><Relationship Id="rId298" Type="http://schemas.openxmlformats.org/officeDocument/2006/relationships/customXml" Target="../ink/ink1829.xml"/><Relationship Id="rId116" Type="http://schemas.openxmlformats.org/officeDocument/2006/relationships/customXml" Target="../ink/ink1738.xml"/><Relationship Id="rId137" Type="http://schemas.openxmlformats.org/officeDocument/2006/relationships/image" Target="../media/image1117.emf"/><Relationship Id="rId158" Type="http://schemas.openxmlformats.org/officeDocument/2006/relationships/customXml" Target="../ink/ink1759.xml"/><Relationship Id="rId20" Type="http://schemas.openxmlformats.org/officeDocument/2006/relationships/customXml" Target="../ink/ink1690.xml"/><Relationship Id="rId41" Type="http://schemas.openxmlformats.org/officeDocument/2006/relationships/image" Target="../media/image1069.emf"/><Relationship Id="rId62" Type="http://schemas.openxmlformats.org/officeDocument/2006/relationships/customXml" Target="../ink/ink1711.xml"/><Relationship Id="rId83" Type="http://schemas.openxmlformats.org/officeDocument/2006/relationships/image" Target="../media/image1090.emf"/><Relationship Id="rId179" Type="http://schemas.openxmlformats.org/officeDocument/2006/relationships/image" Target="../media/image1138.emf"/><Relationship Id="rId190" Type="http://schemas.openxmlformats.org/officeDocument/2006/relationships/customXml" Target="../ink/ink1775.xml"/><Relationship Id="rId204" Type="http://schemas.openxmlformats.org/officeDocument/2006/relationships/customXml" Target="../ink/ink1782.xml"/><Relationship Id="rId225" Type="http://schemas.openxmlformats.org/officeDocument/2006/relationships/image" Target="../media/image1161.emf"/><Relationship Id="rId246" Type="http://schemas.openxmlformats.org/officeDocument/2006/relationships/customXml" Target="../ink/ink1803.xml"/><Relationship Id="rId267" Type="http://schemas.openxmlformats.org/officeDocument/2006/relationships/image" Target="../media/image1182.emf"/><Relationship Id="rId288" Type="http://schemas.openxmlformats.org/officeDocument/2006/relationships/customXml" Target="../ink/ink1824.xml"/><Relationship Id="rId106" Type="http://schemas.openxmlformats.org/officeDocument/2006/relationships/customXml" Target="../ink/ink1733.xml"/><Relationship Id="rId127" Type="http://schemas.openxmlformats.org/officeDocument/2006/relationships/image" Target="../media/image1112.emf"/><Relationship Id="rId10" Type="http://schemas.openxmlformats.org/officeDocument/2006/relationships/customXml" Target="../ink/ink1685.xml"/><Relationship Id="rId31" Type="http://schemas.openxmlformats.org/officeDocument/2006/relationships/image" Target="../media/image1064.emf"/><Relationship Id="rId52" Type="http://schemas.openxmlformats.org/officeDocument/2006/relationships/customXml" Target="../ink/ink1706.xml"/><Relationship Id="rId73" Type="http://schemas.openxmlformats.org/officeDocument/2006/relationships/image" Target="../media/image1085.emf"/><Relationship Id="rId94" Type="http://schemas.openxmlformats.org/officeDocument/2006/relationships/customXml" Target="../ink/ink1727.xml"/><Relationship Id="rId148" Type="http://schemas.openxmlformats.org/officeDocument/2006/relationships/customXml" Target="../ink/ink1754.xml"/><Relationship Id="rId169" Type="http://schemas.openxmlformats.org/officeDocument/2006/relationships/image" Target="../media/image1133.emf"/><Relationship Id="rId4" Type="http://schemas.openxmlformats.org/officeDocument/2006/relationships/customXml" Target="../ink/ink1682.xml"/><Relationship Id="rId180" Type="http://schemas.openxmlformats.org/officeDocument/2006/relationships/customXml" Target="../ink/ink1770.xml"/><Relationship Id="rId215" Type="http://schemas.openxmlformats.org/officeDocument/2006/relationships/image" Target="../media/image1156.emf"/><Relationship Id="rId236" Type="http://schemas.openxmlformats.org/officeDocument/2006/relationships/customXml" Target="../ink/ink1798.xml"/><Relationship Id="rId257" Type="http://schemas.openxmlformats.org/officeDocument/2006/relationships/image" Target="../media/image1177.emf"/><Relationship Id="rId278" Type="http://schemas.openxmlformats.org/officeDocument/2006/relationships/customXml" Target="../ink/ink1819.xml"/><Relationship Id="rId42" Type="http://schemas.openxmlformats.org/officeDocument/2006/relationships/customXml" Target="../ink/ink1701.xml"/><Relationship Id="rId84" Type="http://schemas.openxmlformats.org/officeDocument/2006/relationships/customXml" Target="../ink/ink1722.xml"/><Relationship Id="rId138" Type="http://schemas.openxmlformats.org/officeDocument/2006/relationships/customXml" Target="../ink/ink1749.xml"/><Relationship Id="rId191" Type="http://schemas.openxmlformats.org/officeDocument/2006/relationships/image" Target="../media/image1144.emf"/><Relationship Id="rId205" Type="http://schemas.openxmlformats.org/officeDocument/2006/relationships/image" Target="../media/image1151.emf"/><Relationship Id="rId247" Type="http://schemas.openxmlformats.org/officeDocument/2006/relationships/image" Target="../media/image1172.emf"/><Relationship Id="rId107" Type="http://schemas.openxmlformats.org/officeDocument/2006/relationships/image" Target="../media/image1102.emf"/><Relationship Id="rId289" Type="http://schemas.openxmlformats.org/officeDocument/2006/relationships/image" Target="../media/image1193.emf"/><Relationship Id="rId11" Type="http://schemas.openxmlformats.org/officeDocument/2006/relationships/image" Target="../media/image1054.emf"/><Relationship Id="rId53" Type="http://schemas.openxmlformats.org/officeDocument/2006/relationships/image" Target="../media/image1075.emf"/><Relationship Id="rId149" Type="http://schemas.openxmlformats.org/officeDocument/2006/relationships/image" Target="../media/image1123.emf"/><Relationship Id="rId95" Type="http://schemas.openxmlformats.org/officeDocument/2006/relationships/image" Target="../media/image1096.emf"/><Relationship Id="rId160" Type="http://schemas.openxmlformats.org/officeDocument/2006/relationships/customXml" Target="../ink/ink1760.xml"/><Relationship Id="rId216" Type="http://schemas.openxmlformats.org/officeDocument/2006/relationships/customXml" Target="../ink/ink1788.xml"/><Relationship Id="rId258" Type="http://schemas.openxmlformats.org/officeDocument/2006/relationships/customXml" Target="../ink/ink1809.xml"/><Relationship Id="rId22" Type="http://schemas.openxmlformats.org/officeDocument/2006/relationships/customXml" Target="../ink/ink1691.xml"/><Relationship Id="rId64" Type="http://schemas.openxmlformats.org/officeDocument/2006/relationships/customXml" Target="../ink/ink1712.xml"/><Relationship Id="rId118" Type="http://schemas.openxmlformats.org/officeDocument/2006/relationships/customXml" Target="../ink/ink1739.xml"/><Relationship Id="rId171" Type="http://schemas.openxmlformats.org/officeDocument/2006/relationships/image" Target="../media/image1134.emf"/><Relationship Id="rId227" Type="http://schemas.openxmlformats.org/officeDocument/2006/relationships/image" Target="../media/image1162.emf"/><Relationship Id="rId269" Type="http://schemas.openxmlformats.org/officeDocument/2006/relationships/image" Target="../media/image1183.emf"/><Relationship Id="rId33" Type="http://schemas.openxmlformats.org/officeDocument/2006/relationships/image" Target="../media/image1065.emf"/><Relationship Id="rId129" Type="http://schemas.openxmlformats.org/officeDocument/2006/relationships/image" Target="../media/image1113.emf"/><Relationship Id="rId280" Type="http://schemas.openxmlformats.org/officeDocument/2006/relationships/customXml" Target="../ink/ink1820.xml"/></Relationships>
</file>

<file path=ppt/slides/_rels/slide26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107.emf"/><Relationship Id="rId299" Type="http://schemas.openxmlformats.org/officeDocument/2006/relationships/image" Target="../media/image1198.emf"/><Relationship Id="rId21" Type="http://schemas.openxmlformats.org/officeDocument/2006/relationships/image" Target="../media/image1059.emf"/><Relationship Id="rId63" Type="http://schemas.openxmlformats.org/officeDocument/2006/relationships/image" Target="../media/image1080.emf"/><Relationship Id="rId159" Type="http://schemas.openxmlformats.org/officeDocument/2006/relationships/image" Target="../media/image1128.emf"/><Relationship Id="rId324" Type="http://schemas.openxmlformats.org/officeDocument/2006/relationships/customXml" Target="../ink/ink1991.xml"/><Relationship Id="rId366" Type="http://schemas.openxmlformats.org/officeDocument/2006/relationships/customXml" Target="../ink/ink2012.xml"/><Relationship Id="rId170" Type="http://schemas.openxmlformats.org/officeDocument/2006/relationships/customXml" Target="../ink/ink1914.xml"/><Relationship Id="rId226" Type="http://schemas.openxmlformats.org/officeDocument/2006/relationships/customXml" Target="../ink/ink1942.xml"/><Relationship Id="rId268" Type="http://schemas.openxmlformats.org/officeDocument/2006/relationships/customXml" Target="../ink/ink1963.xml"/><Relationship Id="rId32" Type="http://schemas.openxmlformats.org/officeDocument/2006/relationships/customXml" Target="../ink/ink1845.xml"/><Relationship Id="rId74" Type="http://schemas.openxmlformats.org/officeDocument/2006/relationships/customXml" Target="../ink/ink1866.xml"/><Relationship Id="rId128" Type="http://schemas.openxmlformats.org/officeDocument/2006/relationships/customXml" Target="../ink/ink1893.xml"/><Relationship Id="rId335" Type="http://schemas.openxmlformats.org/officeDocument/2006/relationships/image" Target="../media/image1216.emf"/><Relationship Id="rId377" Type="http://schemas.openxmlformats.org/officeDocument/2006/relationships/image" Target="../media/image1237.emf"/><Relationship Id="rId5" Type="http://schemas.openxmlformats.org/officeDocument/2006/relationships/image" Target="../media/image1051.emf"/><Relationship Id="rId181" Type="http://schemas.openxmlformats.org/officeDocument/2006/relationships/image" Target="../media/image1139.emf"/><Relationship Id="rId237" Type="http://schemas.openxmlformats.org/officeDocument/2006/relationships/image" Target="../media/image1167.emf"/><Relationship Id="rId402" Type="http://schemas.openxmlformats.org/officeDocument/2006/relationships/customXml" Target="../ink/ink2030.xml"/><Relationship Id="rId279" Type="http://schemas.openxmlformats.org/officeDocument/2006/relationships/image" Target="../media/image1188.emf"/><Relationship Id="rId43" Type="http://schemas.openxmlformats.org/officeDocument/2006/relationships/image" Target="../media/image1070.emf"/><Relationship Id="rId139" Type="http://schemas.openxmlformats.org/officeDocument/2006/relationships/image" Target="../media/image1118.emf"/><Relationship Id="rId290" Type="http://schemas.openxmlformats.org/officeDocument/2006/relationships/customXml" Target="../ink/ink1974.xml"/><Relationship Id="rId304" Type="http://schemas.openxmlformats.org/officeDocument/2006/relationships/customXml" Target="../ink/ink1981.xml"/><Relationship Id="rId346" Type="http://schemas.openxmlformats.org/officeDocument/2006/relationships/customXml" Target="../ink/ink2002.xml"/><Relationship Id="rId388" Type="http://schemas.openxmlformats.org/officeDocument/2006/relationships/customXml" Target="../ink/ink2023.xml"/><Relationship Id="rId85" Type="http://schemas.openxmlformats.org/officeDocument/2006/relationships/image" Target="../media/image1091.emf"/><Relationship Id="rId150" Type="http://schemas.openxmlformats.org/officeDocument/2006/relationships/customXml" Target="../ink/ink1904.xml"/><Relationship Id="rId192" Type="http://schemas.openxmlformats.org/officeDocument/2006/relationships/customXml" Target="../ink/ink1925.xml"/><Relationship Id="rId206" Type="http://schemas.openxmlformats.org/officeDocument/2006/relationships/customXml" Target="../ink/ink1932.xml"/><Relationship Id="rId413" Type="http://schemas.openxmlformats.org/officeDocument/2006/relationships/image" Target="../media/image1255.emf"/><Relationship Id="rId248" Type="http://schemas.openxmlformats.org/officeDocument/2006/relationships/customXml" Target="../ink/ink1953.xml"/><Relationship Id="rId12" Type="http://schemas.openxmlformats.org/officeDocument/2006/relationships/customXml" Target="../ink/ink1835.xml"/><Relationship Id="rId108" Type="http://schemas.openxmlformats.org/officeDocument/2006/relationships/customXml" Target="../ink/ink1883.xml"/><Relationship Id="rId315" Type="http://schemas.openxmlformats.org/officeDocument/2006/relationships/image" Target="../media/image1206.emf"/><Relationship Id="rId357" Type="http://schemas.openxmlformats.org/officeDocument/2006/relationships/image" Target="../media/image1227.emf"/><Relationship Id="rId54" Type="http://schemas.openxmlformats.org/officeDocument/2006/relationships/customXml" Target="../ink/ink1856.xml"/><Relationship Id="rId96" Type="http://schemas.openxmlformats.org/officeDocument/2006/relationships/customXml" Target="../ink/ink1877.xml"/><Relationship Id="rId161" Type="http://schemas.openxmlformats.org/officeDocument/2006/relationships/image" Target="../media/image1129.emf"/><Relationship Id="rId217" Type="http://schemas.openxmlformats.org/officeDocument/2006/relationships/image" Target="../media/image1157.emf"/><Relationship Id="rId399" Type="http://schemas.openxmlformats.org/officeDocument/2006/relationships/image" Target="../media/image1248.emf"/><Relationship Id="rId259" Type="http://schemas.openxmlformats.org/officeDocument/2006/relationships/image" Target="../media/image1178.emf"/><Relationship Id="rId23" Type="http://schemas.openxmlformats.org/officeDocument/2006/relationships/image" Target="../media/image1060.emf"/><Relationship Id="rId119" Type="http://schemas.openxmlformats.org/officeDocument/2006/relationships/image" Target="../media/image1108.emf"/><Relationship Id="rId270" Type="http://schemas.openxmlformats.org/officeDocument/2006/relationships/customXml" Target="../ink/ink1964.xml"/><Relationship Id="rId326" Type="http://schemas.openxmlformats.org/officeDocument/2006/relationships/customXml" Target="../ink/ink1992.xml"/><Relationship Id="rId65" Type="http://schemas.openxmlformats.org/officeDocument/2006/relationships/image" Target="../media/image1081.emf"/><Relationship Id="rId130" Type="http://schemas.openxmlformats.org/officeDocument/2006/relationships/customXml" Target="../ink/ink1894.xml"/><Relationship Id="rId368" Type="http://schemas.openxmlformats.org/officeDocument/2006/relationships/customXml" Target="../ink/ink2013.xml"/><Relationship Id="rId172" Type="http://schemas.openxmlformats.org/officeDocument/2006/relationships/customXml" Target="../ink/ink1915.xml"/><Relationship Id="rId228" Type="http://schemas.openxmlformats.org/officeDocument/2006/relationships/customXml" Target="../ink/ink1943.xml"/><Relationship Id="rId281" Type="http://schemas.openxmlformats.org/officeDocument/2006/relationships/image" Target="../media/image1189.emf"/><Relationship Id="rId337" Type="http://schemas.openxmlformats.org/officeDocument/2006/relationships/image" Target="../media/image1217.emf"/><Relationship Id="rId34" Type="http://schemas.openxmlformats.org/officeDocument/2006/relationships/customXml" Target="../ink/ink1846.xml"/><Relationship Id="rId76" Type="http://schemas.openxmlformats.org/officeDocument/2006/relationships/customXml" Target="../ink/ink1867.xml"/><Relationship Id="rId141" Type="http://schemas.openxmlformats.org/officeDocument/2006/relationships/image" Target="../media/image1119.emf"/><Relationship Id="rId379" Type="http://schemas.openxmlformats.org/officeDocument/2006/relationships/image" Target="../media/image1238.emf"/><Relationship Id="rId7" Type="http://schemas.openxmlformats.org/officeDocument/2006/relationships/image" Target="../media/image1052.emf"/><Relationship Id="rId183" Type="http://schemas.openxmlformats.org/officeDocument/2006/relationships/image" Target="../media/image1140.emf"/><Relationship Id="rId239" Type="http://schemas.openxmlformats.org/officeDocument/2006/relationships/image" Target="../media/image1168.emf"/><Relationship Id="rId390" Type="http://schemas.openxmlformats.org/officeDocument/2006/relationships/customXml" Target="../ink/ink2024.xml"/><Relationship Id="rId404" Type="http://schemas.openxmlformats.org/officeDocument/2006/relationships/customXml" Target="../ink/ink2031.xml"/><Relationship Id="rId250" Type="http://schemas.openxmlformats.org/officeDocument/2006/relationships/customXml" Target="../ink/ink1954.xml"/><Relationship Id="rId292" Type="http://schemas.openxmlformats.org/officeDocument/2006/relationships/customXml" Target="../ink/ink1975.xml"/><Relationship Id="rId306" Type="http://schemas.openxmlformats.org/officeDocument/2006/relationships/customXml" Target="../ink/ink1982.xml"/><Relationship Id="rId45" Type="http://schemas.openxmlformats.org/officeDocument/2006/relationships/image" Target="../media/image1071.emf"/><Relationship Id="rId87" Type="http://schemas.openxmlformats.org/officeDocument/2006/relationships/image" Target="../media/image1092.emf"/><Relationship Id="rId110" Type="http://schemas.openxmlformats.org/officeDocument/2006/relationships/customXml" Target="../ink/ink1884.xml"/><Relationship Id="rId348" Type="http://schemas.openxmlformats.org/officeDocument/2006/relationships/customXml" Target="../ink/ink2003.xml"/><Relationship Id="rId152" Type="http://schemas.openxmlformats.org/officeDocument/2006/relationships/customXml" Target="../ink/ink1905.xml"/><Relationship Id="rId194" Type="http://schemas.openxmlformats.org/officeDocument/2006/relationships/customXml" Target="../ink/ink1926.xml"/><Relationship Id="rId208" Type="http://schemas.openxmlformats.org/officeDocument/2006/relationships/customXml" Target="../ink/ink1933.xml"/><Relationship Id="rId415" Type="http://schemas.openxmlformats.org/officeDocument/2006/relationships/image" Target="../media/image1256.emf"/><Relationship Id="rId261" Type="http://schemas.openxmlformats.org/officeDocument/2006/relationships/image" Target="../media/image1179.emf"/><Relationship Id="rId14" Type="http://schemas.openxmlformats.org/officeDocument/2006/relationships/customXml" Target="../ink/ink1836.xml"/><Relationship Id="rId56" Type="http://schemas.openxmlformats.org/officeDocument/2006/relationships/customXml" Target="../ink/ink1857.xml"/><Relationship Id="rId317" Type="http://schemas.openxmlformats.org/officeDocument/2006/relationships/image" Target="../media/image1207.emf"/><Relationship Id="rId359" Type="http://schemas.openxmlformats.org/officeDocument/2006/relationships/image" Target="../media/image1228.emf"/><Relationship Id="rId98" Type="http://schemas.openxmlformats.org/officeDocument/2006/relationships/customXml" Target="../ink/ink1878.xml"/><Relationship Id="rId121" Type="http://schemas.openxmlformats.org/officeDocument/2006/relationships/image" Target="../media/image1109.emf"/><Relationship Id="rId163" Type="http://schemas.openxmlformats.org/officeDocument/2006/relationships/image" Target="../media/image1130.emf"/><Relationship Id="rId219" Type="http://schemas.openxmlformats.org/officeDocument/2006/relationships/image" Target="../media/image1158.emf"/><Relationship Id="rId370" Type="http://schemas.openxmlformats.org/officeDocument/2006/relationships/customXml" Target="../ink/ink2014.xml"/><Relationship Id="rId230" Type="http://schemas.openxmlformats.org/officeDocument/2006/relationships/customXml" Target="../ink/ink1944.xml"/><Relationship Id="rId25" Type="http://schemas.openxmlformats.org/officeDocument/2006/relationships/image" Target="../media/image1061.emf"/><Relationship Id="rId67" Type="http://schemas.openxmlformats.org/officeDocument/2006/relationships/image" Target="../media/image1082.emf"/><Relationship Id="rId272" Type="http://schemas.openxmlformats.org/officeDocument/2006/relationships/customXml" Target="../ink/ink1965.xml"/><Relationship Id="rId328" Type="http://schemas.openxmlformats.org/officeDocument/2006/relationships/customXml" Target="../ink/ink1993.xml"/><Relationship Id="rId132" Type="http://schemas.openxmlformats.org/officeDocument/2006/relationships/customXml" Target="../ink/ink1895.xml"/><Relationship Id="rId174" Type="http://schemas.openxmlformats.org/officeDocument/2006/relationships/customXml" Target="../ink/ink1916.xml"/><Relationship Id="rId381" Type="http://schemas.openxmlformats.org/officeDocument/2006/relationships/image" Target="../media/image1239.emf"/><Relationship Id="rId241" Type="http://schemas.openxmlformats.org/officeDocument/2006/relationships/image" Target="../media/image1169.emf"/><Relationship Id="rId36" Type="http://schemas.openxmlformats.org/officeDocument/2006/relationships/customXml" Target="../ink/ink1847.xml"/><Relationship Id="rId283" Type="http://schemas.openxmlformats.org/officeDocument/2006/relationships/image" Target="../media/image1190.emf"/><Relationship Id="rId339" Type="http://schemas.openxmlformats.org/officeDocument/2006/relationships/image" Target="../media/image1218.emf"/><Relationship Id="rId78" Type="http://schemas.openxmlformats.org/officeDocument/2006/relationships/customXml" Target="../ink/ink1868.xml"/><Relationship Id="rId101" Type="http://schemas.openxmlformats.org/officeDocument/2006/relationships/image" Target="../media/image1099.emf"/><Relationship Id="rId143" Type="http://schemas.openxmlformats.org/officeDocument/2006/relationships/image" Target="../media/image1120.emf"/><Relationship Id="rId185" Type="http://schemas.openxmlformats.org/officeDocument/2006/relationships/image" Target="../media/image1141.emf"/><Relationship Id="rId350" Type="http://schemas.openxmlformats.org/officeDocument/2006/relationships/customXml" Target="../ink/ink2004.xml"/><Relationship Id="rId406" Type="http://schemas.openxmlformats.org/officeDocument/2006/relationships/customXml" Target="../ink/ink2032.xml"/><Relationship Id="rId9" Type="http://schemas.openxmlformats.org/officeDocument/2006/relationships/image" Target="../media/image1053.emf"/><Relationship Id="rId210" Type="http://schemas.openxmlformats.org/officeDocument/2006/relationships/customXml" Target="../ink/ink1934.xml"/><Relationship Id="rId392" Type="http://schemas.openxmlformats.org/officeDocument/2006/relationships/customXml" Target="../ink/ink2025.xml"/><Relationship Id="rId252" Type="http://schemas.openxmlformats.org/officeDocument/2006/relationships/customXml" Target="../ink/ink1955.xml"/><Relationship Id="rId294" Type="http://schemas.openxmlformats.org/officeDocument/2006/relationships/customXml" Target="../ink/ink1976.xml"/><Relationship Id="rId308" Type="http://schemas.openxmlformats.org/officeDocument/2006/relationships/customXml" Target="../ink/ink1983.xml"/><Relationship Id="rId47" Type="http://schemas.openxmlformats.org/officeDocument/2006/relationships/image" Target="../media/image1072.emf"/><Relationship Id="rId89" Type="http://schemas.openxmlformats.org/officeDocument/2006/relationships/image" Target="../media/image1093.emf"/><Relationship Id="rId112" Type="http://schemas.openxmlformats.org/officeDocument/2006/relationships/customXml" Target="../ink/ink1885.xml"/><Relationship Id="rId154" Type="http://schemas.openxmlformats.org/officeDocument/2006/relationships/customXml" Target="../ink/ink1906.xml"/><Relationship Id="rId361" Type="http://schemas.openxmlformats.org/officeDocument/2006/relationships/image" Target="../media/image1229.emf"/><Relationship Id="rId196" Type="http://schemas.openxmlformats.org/officeDocument/2006/relationships/customXml" Target="../ink/ink1927.xml"/><Relationship Id="rId16" Type="http://schemas.openxmlformats.org/officeDocument/2006/relationships/customXml" Target="../ink/ink1837.xml"/><Relationship Id="rId221" Type="http://schemas.openxmlformats.org/officeDocument/2006/relationships/image" Target="../media/image1159.emf"/><Relationship Id="rId263" Type="http://schemas.openxmlformats.org/officeDocument/2006/relationships/image" Target="../media/image1180.emf"/><Relationship Id="rId319" Type="http://schemas.openxmlformats.org/officeDocument/2006/relationships/image" Target="../media/image1208.emf"/><Relationship Id="rId58" Type="http://schemas.openxmlformats.org/officeDocument/2006/relationships/customXml" Target="../ink/ink1858.xml"/><Relationship Id="rId123" Type="http://schemas.openxmlformats.org/officeDocument/2006/relationships/image" Target="../media/image1110.emf"/><Relationship Id="rId330" Type="http://schemas.openxmlformats.org/officeDocument/2006/relationships/customXml" Target="../ink/ink1994.xml"/><Relationship Id="rId165" Type="http://schemas.openxmlformats.org/officeDocument/2006/relationships/image" Target="../media/image1131.emf"/><Relationship Id="rId372" Type="http://schemas.openxmlformats.org/officeDocument/2006/relationships/customXml" Target="../ink/ink2015.xml"/><Relationship Id="rId232" Type="http://schemas.openxmlformats.org/officeDocument/2006/relationships/customXml" Target="../ink/ink1945.xml"/><Relationship Id="rId274" Type="http://schemas.openxmlformats.org/officeDocument/2006/relationships/customXml" Target="../ink/ink1966.xml"/><Relationship Id="rId27" Type="http://schemas.openxmlformats.org/officeDocument/2006/relationships/image" Target="../media/image1062.emf"/><Relationship Id="rId69" Type="http://schemas.openxmlformats.org/officeDocument/2006/relationships/image" Target="../media/image1083.emf"/><Relationship Id="rId134" Type="http://schemas.openxmlformats.org/officeDocument/2006/relationships/customXml" Target="../ink/ink1896.xml"/><Relationship Id="rId80" Type="http://schemas.openxmlformats.org/officeDocument/2006/relationships/customXml" Target="../ink/ink1869.xml"/><Relationship Id="rId155" Type="http://schemas.openxmlformats.org/officeDocument/2006/relationships/image" Target="../media/image1126.emf"/><Relationship Id="rId176" Type="http://schemas.openxmlformats.org/officeDocument/2006/relationships/customXml" Target="../ink/ink1917.xml"/><Relationship Id="rId197" Type="http://schemas.openxmlformats.org/officeDocument/2006/relationships/image" Target="../media/image1147.emf"/><Relationship Id="rId341" Type="http://schemas.openxmlformats.org/officeDocument/2006/relationships/image" Target="../media/image1219.emf"/><Relationship Id="rId362" Type="http://schemas.openxmlformats.org/officeDocument/2006/relationships/customXml" Target="../ink/ink2010.xml"/><Relationship Id="rId383" Type="http://schemas.openxmlformats.org/officeDocument/2006/relationships/image" Target="../media/image1240.emf"/><Relationship Id="rId201" Type="http://schemas.openxmlformats.org/officeDocument/2006/relationships/image" Target="../media/image1149.emf"/><Relationship Id="rId222" Type="http://schemas.openxmlformats.org/officeDocument/2006/relationships/customXml" Target="../ink/ink1940.xml"/><Relationship Id="rId243" Type="http://schemas.openxmlformats.org/officeDocument/2006/relationships/image" Target="../media/image1170.emf"/><Relationship Id="rId264" Type="http://schemas.openxmlformats.org/officeDocument/2006/relationships/customXml" Target="../ink/ink1961.xml"/><Relationship Id="rId285" Type="http://schemas.openxmlformats.org/officeDocument/2006/relationships/image" Target="../media/image1191.emf"/><Relationship Id="rId17" Type="http://schemas.openxmlformats.org/officeDocument/2006/relationships/image" Target="../media/image1057.emf"/><Relationship Id="rId38" Type="http://schemas.openxmlformats.org/officeDocument/2006/relationships/customXml" Target="../ink/ink1848.xml"/><Relationship Id="rId59" Type="http://schemas.openxmlformats.org/officeDocument/2006/relationships/image" Target="../media/image1078.emf"/><Relationship Id="rId103" Type="http://schemas.openxmlformats.org/officeDocument/2006/relationships/image" Target="../media/image1100.emf"/><Relationship Id="rId124" Type="http://schemas.openxmlformats.org/officeDocument/2006/relationships/customXml" Target="../ink/ink1891.xml"/><Relationship Id="rId310" Type="http://schemas.openxmlformats.org/officeDocument/2006/relationships/customXml" Target="../ink/ink1984.xml"/><Relationship Id="rId70" Type="http://schemas.openxmlformats.org/officeDocument/2006/relationships/customXml" Target="../ink/ink1864.xml"/><Relationship Id="rId91" Type="http://schemas.openxmlformats.org/officeDocument/2006/relationships/image" Target="../media/image1094.emf"/><Relationship Id="rId145" Type="http://schemas.openxmlformats.org/officeDocument/2006/relationships/image" Target="../media/image1121.emf"/><Relationship Id="rId166" Type="http://schemas.openxmlformats.org/officeDocument/2006/relationships/customXml" Target="../ink/ink1912.xml"/><Relationship Id="rId187" Type="http://schemas.openxmlformats.org/officeDocument/2006/relationships/image" Target="../media/image1142.emf"/><Relationship Id="rId331" Type="http://schemas.openxmlformats.org/officeDocument/2006/relationships/image" Target="../media/image1214.emf"/><Relationship Id="rId352" Type="http://schemas.openxmlformats.org/officeDocument/2006/relationships/customXml" Target="../ink/ink2005.xml"/><Relationship Id="rId373" Type="http://schemas.openxmlformats.org/officeDocument/2006/relationships/image" Target="../media/image1235.emf"/><Relationship Id="rId394" Type="http://schemas.openxmlformats.org/officeDocument/2006/relationships/customXml" Target="../ink/ink2026.xml"/><Relationship Id="rId408" Type="http://schemas.openxmlformats.org/officeDocument/2006/relationships/customXml" Target="../ink/ink2033.xml"/><Relationship Id="rId1" Type="http://schemas.openxmlformats.org/officeDocument/2006/relationships/slideLayout" Target="../slideLayouts/slideLayout4.xml"/><Relationship Id="rId212" Type="http://schemas.openxmlformats.org/officeDocument/2006/relationships/customXml" Target="../ink/ink1935.xml"/><Relationship Id="rId233" Type="http://schemas.openxmlformats.org/officeDocument/2006/relationships/image" Target="../media/image1165.emf"/><Relationship Id="rId254" Type="http://schemas.openxmlformats.org/officeDocument/2006/relationships/customXml" Target="../ink/ink1956.xml"/><Relationship Id="rId28" Type="http://schemas.openxmlformats.org/officeDocument/2006/relationships/customXml" Target="../ink/ink1843.xml"/><Relationship Id="rId49" Type="http://schemas.openxmlformats.org/officeDocument/2006/relationships/image" Target="../media/image1073.emf"/><Relationship Id="rId114" Type="http://schemas.openxmlformats.org/officeDocument/2006/relationships/customXml" Target="../ink/ink1886.xml"/><Relationship Id="rId275" Type="http://schemas.openxmlformats.org/officeDocument/2006/relationships/image" Target="../media/image1186.emf"/><Relationship Id="rId296" Type="http://schemas.openxmlformats.org/officeDocument/2006/relationships/customXml" Target="../ink/ink1977.xml"/><Relationship Id="rId300" Type="http://schemas.openxmlformats.org/officeDocument/2006/relationships/customXml" Target="../ink/ink1979.xml"/><Relationship Id="rId60" Type="http://schemas.openxmlformats.org/officeDocument/2006/relationships/customXml" Target="../ink/ink1859.xml"/><Relationship Id="rId81" Type="http://schemas.openxmlformats.org/officeDocument/2006/relationships/image" Target="../media/image1089.emf"/><Relationship Id="rId135" Type="http://schemas.openxmlformats.org/officeDocument/2006/relationships/image" Target="../media/image1116.emf"/><Relationship Id="rId156" Type="http://schemas.openxmlformats.org/officeDocument/2006/relationships/customXml" Target="../ink/ink1907.xml"/><Relationship Id="rId177" Type="http://schemas.openxmlformats.org/officeDocument/2006/relationships/image" Target="../media/image1137.emf"/><Relationship Id="rId198" Type="http://schemas.openxmlformats.org/officeDocument/2006/relationships/customXml" Target="../ink/ink1928.xml"/><Relationship Id="rId321" Type="http://schemas.openxmlformats.org/officeDocument/2006/relationships/image" Target="../media/image1209.emf"/><Relationship Id="rId342" Type="http://schemas.openxmlformats.org/officeDocument/2006/relationships/customXml" Target="../ink/ink2000.xml"/><Relationship Id="rId363" Type="http://schemas.openxmlformats.org/officeDocument/2006/relationships/image" Target="../media/image1230.emf"/><Relationship Id="rId384" Type="http://schemas.openxmlformats.org/officeDocument/2006/relationships/customXml" Target="../ink/ink2021.xml"/><Relationship Id="rId202" Type="http://schemas.openxmlformats.org/officeDocument/2006/relationships/customXml" Target="../ink/ink1930.xml"/><Relationship Id="rId223" Type="http://schemas.openxmlformats.org/officeDocument/2006/relationships/image" Target="../media/image1160.emf"/><Relationship Id="rId244" Type="http://schemas.openxmlformats.org/officeDocument/2006/relationships/customXml" Target="../ink/ink1951.xml"/><Relationship Id="rId18" Type="http://schemas.openxmlformats.org/officeDocument/2006/relationships/customXml" Target="../ink/ink1838.xml"/><Relationship Id="rId39" Type="http://schemas.openxmlformats.org/officeDocument/2006/relationships/image" Target="../media/image1068.emf"/><Relationship Id="rId265" Type="http://schemas.openxmlformats.org/officeDocument/2006/relationships/image" Target="../media/image1181.emf"/><Relationship Id="rId286" Type="http://schemas.openxmlformats.org/officeDocument/2006/relationships/customXml" Target="../ink/ink1972.xml"/><Relationship Id="rId50" Type="http://schemas.openxmlformats.org/officeDocument/2006/relationships/customXml" Target="../ink/ink1854.xml"/><Relationship Id="rId104" Type="http://schemas.openxmlformats.org/officeDocument/2006/relationships/customXml" Target="../ink/ink1881.xml"/><Relationship Id="rId125" Type="http://schemas.openxmlformats.org/officeDocument/2006/relationships/image" Target="../media/image1111.emf"/><Relationship Id="rId146" Type="http://schemas.openxmlformats.org/officeDocument/2006/relationships/customXml" Target="../ink/ink1902.xml"/><Relationship Id="rId167" Type="http://schemas.openxmlformats.org/officeDocument/2006/relationships/image" Target="../media/image1132.emf"/><Relationship Id="rId188" Type="http://schemas.openxmlformats.org/officeDocument/2006/relationships/customXml" Target="../ink/ink1923.xml"/><Relationship Id="rId311" Type="http://schemas.openxmlformats.org/officeDocument/2006/relationships/image" Target="../media/image1204.emf"/><Relationship Id="rId332" Type="http://schemas.openxmlformats.org/officeDocument/2006/relationships/customXml" Target="../ink/ink1995.xml"/><Relationship Id="rId353" Type="http://schemas.openxmlformats.org/officeDocument/2006/relationships/image" Target="../media/image1225.emf"/><Relationship Id="rId374" Type="http://schemas.openxmlformats.org/officeDocument/2006/relationships/customXml" Target="../ink/ink2016.xml"/><Relationship Id="rId395" Type="http://schemas.openxmlformats.org/officeDocument/2006/relationships/image" Target="../media/image1246.emf"/><Relationship Id="rId409" Type="http://schemas.openxmlformats.org/officeDocument/2006/relationships/image" Target="../media/image1253.emf"/><Relationship Id="rId71" Type="http://schemas.openxmlformats.org/officeDocument/2006/relationships/image" Target="../media/image1084.emf"/><Relationship Id="rId92" Type="http://schemas.openxmlformats.org/officeDocument/2006/relationships/customXml" Target="../ink/ink1875.xml"/><Relationship Id="rId213" Type="http://schemas.openxmlformats.org/officeDocument/2006/relationships/image" Target="../media/image1155.emf"/><Relationship Id="rId234" Type="http://schemas.openxmlformats.org/officeDocument/2006/relationships/customXml" Target="../ink/ink1946.xml"/><Relationship Id="rId2" Type="http://schemas.openxmlformats.org/officeDocument/2006/relationships/customXml" Target="../ink/ink1830.xml"/><Relationship Id="rId29" Type="http://schemas.openxmlformats.org/officeDocument/2006/relationships/image" Target="../media/image1063.emf"/><Relationship Id="rId255" Type="http://schemas.openxmlformats.org/officeDocument/2006/relationships/image" Target="../media/image1176.emf"/><Relationship Id="rId276" Type="http://schemas.openxmlformats.org/officeDocument/2006/relationships/customXml" Target="../ink/ink1967.xml"/><Relationship Id="rId297" Type="http://schemas.openxmlformats.org/officeDocument/2006/relationships/image" Target="../media/image1197.emf"/><Relationship Id="rId40" Type="http://schemas.openxmlformats.org/officeDocument/2006/relationships/customXml" Target="../ink/ink1849.xml"/><Relationship Id="rId115" Type="http://schemas.openxmlformats.org/officeDocument/2006/relationships/image" Target="../media/image1106.emf"/><Relationship Id="rId136" Type="http://schemas.openxmlformats.org/officeDocument/2006/relationships/customXml" Target="../ink/ink1897.xml"/><Relationship Id="rId157" Type="http://schemas.openxmlformats.org/officeDocument/2006/relationships/image" Target="../media/image1127.emf"/><Relationship Id="rId178" Type="http://schemas.openxmlformats.org/officeDocument/2006/relationships/customXml" Target="../ink/ink1918.xml"/><Relationship Id="rId301" Type="http://schemas.openxmlformats.org/officeDocument/2006/relationships/image" Target="../media/image1199.emf"/><Relationship Id="rId322" Type="http://schemas.openxmlformats.org/officeDocument/2006/relationships/customXml" Target="../ink/ink1990.xml"/><Relationship Id="rId343" Type="http://schemas.openxmlformats.org/officeDocument/2006/relationships/image" Target="../media/image1220.emf"/><Relationship Id="rId364" Type="http://schemas.openxmlformats.org/officeDocument/2006/relationships/customXml" Target="../ink/ink2011.xml"/><Relationship Id="rId61" Type="http://schemas.openxmlformats.org/officeDocument/2006/relationships/image" Target="../media/image1079.emf"/><Relationship Id="rId82" Type="http://schemas.openxmlformats.org/officeDocument/2006/relationships/customXml" Target="../ink/ink1870.xml"/><Relationship Id="rId199" Type="http://schemas.openxmlformats.org/officeDocument/2006/relationships/image" Target="../media/image1148.emf"/><Relationship Id="rId203" Type="http://schemas.openxmlformats.org/officeDocument/2006/relationships/image" Target="../media/image1150.emf"/><Relationship Id="rId385" Type="http://schemas.openxmlformats.org/officeDocument/2006/relationships/image" Target="../media/image1241.emf"/><Relationship Id="rId19" Type="http://schemas.openxmlformats.org/officeDocument/2006/relationships/image" Target="../media/image1058.emf"/><Relationship Id="rId224" Type="http://schemas.openxmlformats.org/officeDocument/2006/relationships/customXml" Target="../ink/ink1941.xml"/><Relationship Id="rId245" Type="http://schemas.openxmlformats.org/officeDocument/2006/relationships/image" Target="../media/image1171.emf"/><Relationship Id="rId266" Type="http://schemas.openxmlformats.org/officeDocument/2006/relationships/customXml" Target="../ink/ink1962.xml"/><Relationship Id="rId287" Type="http://schemas.openxmlformats.org/officeDocument/2006/relationships/image" Target="../media/image1192.emf"/><Relationship Id="rId410" Type="http://schemas.openxmlformats.org/officeDocument/2006/relationships/customXml" Target="../ink/ink2034.xml"/><Relationship Id="rId30" Type="http://schemas.openxmlformats.org/officeDocument/2006/relationships/customXml" Target="../ink/ink1844.xml"/><Relationship Id="rId105" Type="http://schemas.openxmlformats.org/officeDocument/2006/relationships/image" Target="../media/image1101.emf"/><Relationship Id="rId126" Type="http://schemas.openxmlformats.org/officeDocument/2006/relationships/customXml" Target="../ink/ink1892.xml"/><Relationship Id="rId147" Type="http://schemas.openxmlformats.org/officeDocument/2006/relationships/image" Target="../media/image1122.emf"/><Relationship Id="rId168" Type="http://schemas.openxmlformats.org/officeDocument/2006/relationships/customXml" Target="../ink/ink1913.xml"/><Relationship Id="rId312" Type="http://schemas.openxmlformats.org/officeDocument/2006/relationships/customXml" Target="../ink/ink1985.xml"/><Relationship Id="rId333" Type="http://schemas.openxmlformats.org/officeDocument/2006/relationships/image" Target="../media/image1215.emf"/><Relationship Id="rId354" Type="http://schemas.openxmlformats.org/officeDocument/2006/relationships/customXml" Target="../ink/ink2006.xml"/><Relationship Id="rId51" Type="http://schemas.openxmlformats.org/officeDocument/2006/relationships/image" Target="../media/image1074.emf"/><Relationship Id="rId72" Type="http://schemas.openxmlformats.org/officeDocument/2006/relationships/customXml" Target="../ink/ink1865.xml"/><Relationship Id="rId93" Type="http://schemas.openxmlformats.org/officeDocument/2006/relationships/image" Target="../media/image1095.emf"/><Relationship Id="rId189" Type="http://schemas.openxmlformats.org/officeDocument/2006/relationships/image" Target="../media/image1143.emf"/><Relationship Id="rId375" Type="http://schemas.openxmlformats.org/officeDocument/2006/relationships/image" Target="../media/image1236.emf"/><Relationship Id="rId396" Type="http://schemas.openxmlformats.org/officeDocument/2006/relationships/customXml" Target="../ink/ink2027.xml"/><Relationship Id="rId3" Type="http://schemas.openxmlformats.org/officeDocument/2006/relationships/image" Target="../media/image1050.emf"/><Relationship Id="rId214" Type="http://schemas.openxmlformats.org/officeDocument/2006/relationships/customXml" Target="../ink/ink1936.xml"/><Relationship Id="rId235" Type="http://schemas.openxmlformats.org/officeDocument/2006/relationships/image" Target="../media/image1166.emf"/><Relationship Id="rId256" Type="http://schemas.openxmlformats.org/officeDocument/2006/relationships/customXml" Target="../ink/ink1957.xml"/><Relationship Id="rId277" Type="http://schemas.openxmlformats.org/officeDocument/2006/relationships/image" Target="../media/image1187.emf"/><Relationship Id="rId298" Type="http://schemas.openxmlformats.org/officeDocument/2006/relationships/customXml" Target="../ink/ink1978.xml"/><Relationship Id="rId400" Type="http://schemas.openxmlformats.org/officeDocument/2006/relationships/customXml" Target="../ink/ink2029.xml"/><Relationship Id="rId116" Type="http://schemas.openxmlformats.org/officeDocument/2006/relationships/customXml" Target="../ink/ink1887.xml"/><Relationship Id="rId137" Type="http://schemas.openxmlformats.org/officeDocument/2006/relationships/image" Target="../media/image1117.emf"/><Relationship Id="rId158" Type="http://schemas.openxmlformats.org/officeDocument/2006/relationships/customXml" Target="../ink/ink1908.xml"/><Relationship Id="rId302" Type="http://schemas.openxmlformats.org/officeDocument/2006/relationships/customXml" Target="../ink/ink1980.xml"/><Relationship Id="rId323" Type="http://schemas.openxmlformats.org/officeDocument/2006/relationships/image" Target="../media/image1210.emf"/><Relationship Id="rId344" Type="http://schemas.openxmlformats.org/officeDocument/2006/relationships/customXml" Target="../ink/ink2001.xml"/><Relationship Id="rId20" Type="http://schemas.openxmlformats.org/officeDocument/2006/relationships/customXml" Target="../ink/ink1839.xml"/><Relationship Id="rId41" Type="http://schemas.openxmlformats.org/officeDocument/2006/relationships/image" Target="../media/image1069.emf"/><Relationship Id="rId62" Type="http://schemas.openxmlformats.org/officeDocument/2006/relationships/customXml" Target="../ink/ink1860.xml"/><Relationship Id="rId83" Type="http://schemas.openxmlformats.org/officeDocument/2006/relationships/image" Target="../media/image1090.emf"/><Relationship Id="rId179" Type="http://schemas.openxmlformats.org/officeDocument/2006/relationships/image" Target="../media/image1138.emf"/><Relationship Id="rId365" Type="http://schemas.openxmlformats.org/officeDocument/2006/relationships/image" Target="../media/image1231.emf"/><Relationship Id="rId386" Type="http://schemas.openxmlformats.org/officeDocument/2006/relationships/customXml" Target="../ink/ink2022.xml"/><Relationship Id="rId190" Type="http://schemas.openxmlformats.org/officeDocument/2006/relationships/customXml" Target="../ink/ink1924.xml"/><Relationship Id="rId204" Type="http://schemas.openxmlformats.org/officeDocument/2006/relationships/customXml" Target="../ink/ink1931.xml"/><Relationship Id="rId225" Type="http://schemas.openxmlformats.org/officeDocument/2006/relationships/image" Target="../media/image1161.emf"/><Relationship Id="rId246" Type="http://schemas.openxmlformats.org/officeDocument/2006/relationships/customXml" Target="../ink/ink1952.xml"/><Relationship Id="rId267" Type="http://schemas.openxmlformats.org/officeDocument/2006/relationships/image" Target="../media/image1182.emf"/><Relationship Id="rId288" Type="http://schemas.openxmlformats.org/officeDocument/2006/relationships/customXml" Target="../ink/ink1973.xml"/><Relationship Id="rId411" Type="http://schemas.openxmlformats.org/officeDocument/2006/relationships/image" Target="../media/image1254.emf"/><Relationship Id="rId106" Type="http://schemas.openxmlformats.org/officeDocument/2006/relationships/customXml" Target="../ink/ink1882.xml"/><Relationship Id="rId127" Type="http://schemas.openxmlformats.org/officeDocument/2006/relationships/image" Target="../media/image1112.emf"/><Relationship Id="rId313" Type="http://schemas.openxmlformats.org/officeDocument/2006/relationships/image" Target="../media/image1205.emf"/><Relationship Id="rId10" Type="http://schemas.openxmlformats.org/officeDocument/2006/relationships/customXml" Target="../ink/ink1834.xml"/><Relationship Id="rId31" Type="http://schemas.openxmlformats.org/officeDocument/2006/relationships/image" Target="../media/image1064.emf"/><Relationship Id="rId52" Type="http://schemas.openxmlformats.org/officeDocument/2006/relationships/customXml" Target="../ink/ink1855.xml"/><Relationship Id="rId73" Type="http://schemas.openxmlformats.org/officeDocument/2006/relationships/image" Target="../media/image1085.emf"/><Relationship Id="rId94" Type="http://schemas.openxmlformats.org/officeDocument/2006/relationships/customXml" Target="../ink/ink1876.xml"/><Relationship Id="rId148" Type="http://schemas.openxmlformats.org/officeDocument/2006/relationships/customXml" Target="../ink/ink1903.xml"/><Relationship Id="rId169" Type="http://schemas.openxmlformats.org/officeDocument/2006/relationships/image" Target="../media/image1133.emf"/><Relationship Id="rId334" Type="http://schemas.openxmlformats.org/officeDocument/2006/relationships/customXml" Target="../ink/ink1996.xml"/><Relationship Id="rId355" Type="http://schemas.openxmlformats.org/officeDocument/2006/relationships/image" Target="../media/image1226.emf"/><Relationship Id="rId376" Type="http://schemas.openxmlformats.org/officeDocument/2006/relationships/customXml" Target="../ink/ink2017.xml"/><Relationship Id="rId397" Type="http://schemas.openxmlformats.org/officeDocument/2006/relationships/image" Target="../media/image1247.emf"/><Relationship Id="rId4" Type="http://schemas.openxmlformats.org/officeDocument/2006/relationships/customXml" Target="../ink/ink1831.xml"/><Relationship Id="rId180" Type="http://schemas.openxmlformats.org/officeDocument/2006/relationships/customXml" Target="../ink/ink1919.xml"/><Relationship Id="rId215" Type="http://schemas.openxmlformats.org/officeDocument/2006/relationships/image" Target="../media/image1156.emf"/><Relationship Id="rId236" Type="http://schemas.openxmlformats.org/officeDocument/2006/relationships/customXml" Target="../ink/ink1947.xml"/><Relationship Id="rId257" Type="http://schemas.openxmlformats.org/officeDocument/2006/relationships/image" Target="../media/image1177.emf"/><Relationship Id="rId278" Type="http://schemas.openxmlformats.org/officeDocument/2006/relationships/customXml" Target="../ink/ink1968.xml"/><Relationship Id="rId401" Type="http://schemas.openxmlformats.org/officeDocument/2006/relationships/image" Target="../media/image1249.emf"/><Relationship Id="rId303" Type="http://schemas.openxmlformats.org/officeDocument/2006/relationships/image" Target="../media/image1200.emf"/><Relationship Id="rId42" Type="http://schemas.openxmlformats.org/officeDocument/2006/relationships/customXml" Target="../ink/ink1850.xml"/><Relationship Id="rId84" Type="http://schemas.openxmlformats.org/officeDocument/2006/relationships/customXml" Target="../ink/ink1871.xml"/><Relationship Id="rId138" Type="http://schemas.openxmlformats.org/officeDocument/2006/relationships/customXml" Target="../ink/ink1898.xml"/><Relationship Id="rId345" Type="http://schemas.openxmlformats.org/officeDocument/2006/relationships/image" Target="../media/image1221.emf"/><Relationship Id="rId387" Type="http://schemas.openxmlformats.org/officeDocument/2006/relationships/image" Target="../media/image1242.emf"/><Relationship Id="rId191" Type="http://schemas.openxmlformats.org/officeDocument/2006/relationships/image" Target="../media/image1144.emf"/><Relationship Id="rId205" Type="http://schemas.openxmlformats.org/officeDocument/2006/relationships/image" Target="../media/image1151.emf"/><Relationship Id="rId247" Type="http://schemas.openxmlformats.org/officeDocument/2006/relationships/image" Target="../media/image1172.emf"/><Relationship Id="rId412" Type="http://schemas.openxmlformats.org/officeDocument/2006/relationships/customXml" Target="../ink/ink2035.xml"/><Relationship Id="rId107" Type="http://schemas.openxmlformats.org/officeDocument/2006/relationships/image" Target="../media/image1102.emf"/><Relationship Id="rId289" Type="http://schemas.openxmlformats.org/officeDocument/2006/relationships/image" Target="../media/image1193.emf"/><Relationship Id="rId11" Type="http://schemas.openxmlformats.org/officeDocument/2006/relationships/image" Target="../media/image1054.emf"/><Relationship Id="rId53" Type="http://schemas.openxmlformats.org/officeDocument/2006/relationships/image" Target="../media/image1075.emf"/><Relationship Id="rId149" Type="http://schemas.openxmlformats.org/officeDocument/2006/relationships/image" Target="../media/image1123.emf"/><Relationship Id="rId314" Type="http://schemas.openxmlformats.org/officeDocument/2006/relationships/customXml" Target="../ink/ink1986.xml"/><Relationship Id="rId356" Type="http://schemas.openxmlformats.org/officeDocument/2006/relationships/customXml" Target="../ink/ink2007.xml"/><Relationship Id="rId398" Type="http://schemas.openxmlformats.org/officeDocument/2006/relationships/customXml" Target="../ink/ink2028.xml"/><Relationship Id="rId95" Type="http://schemas.openxmlformats.org/officeDocument/2006/relationships/image" Target="../media/image1096.emf"/><Relationship Id="rId160" Type="http://schemas.openxmlformats.org/officeDocument/2006/relationships/customXml" Target="../ink/ink1909.xml"/><Relationship Id="rId216" Type="http://schemas.openxmlformats.org/officeDocument/2006/relationships/customXml" Target="../ink/ink1937.xml"/><Relationship Id="rId258" Type="http://schemas.openxmlformats.org/officeDocument/2006/relationships/customXml" Target="../ink/ink1958.xml"/><Relationship Id="rId22" Type="http://schemas.openxmlformats.org/officeDocument/2006/relationships/customXml" Target="../ink/ink1840.xml"/><Relationship Id="rId64" Type="http://schemas.openxmlformats.org/officeDocument/2006/relationships/customXml" Target="../ink/ink1861.xml"/><Relationship Id="rId118" Type="http://schemas.openxmlformats.org/officeDocument/2006/relationships/customXml" Target="../ink/ink1888.xml"/><Relationship Id="rId325" Type="http://schemas.openxmlformats.org/officeDocument/2006/relationships/image" Target="../media/image1211.emf"/><Relationship Id="rId367" Type="http://schemas.openxmlformats.org/officeDocument/2006/relationships/image" Target="../media/image1232.emf"/><Relationship Id="rId171" Type="http://schemas.openxmlformats.org/officeDocument/2006/relationships/image" Target="../media/image1134.emf"/><Relationship Id="rId227" Type="http://schemas.openxmlformats.org/officeDocument/2006/relationships/image" Target="../media/image1162.emf"/><Relationship Id="rId269" Type="http://schemas.openxmlformats.org/officeDocument/2006/relationships/image" Target="../media/image1183.emf"/><Relationship Id="rId33" Type="http://schemas.openxmlformats.org/officeDocument/2006/relationships/image" Target="../media/image1065.emf"/><Relationship Id="rId129" Type="http://schemas.openxmlformats.org/officeDocument/2006/relationships/image" Target="../media/image1113.emf"/><Relationship Id="rId280" Type="http://schemas.openxmlformats.org/officeDocument/2006/relationships/customXml" Target="../ink/ink1969.xml"/><Relationship Id="rId336" Type="http://schemas.openxmlformats.org/officeDocument/2006/relationships/customXml" Target="../ink/ink1997.xml"/><Relationship Id="rId75" Type="http://schemas.openxmlformats.org/officeDocument/2006/relationships/image" Target="../media/image1086.emf"/><Relationship Id="rId140" Type="http://schemas.openxmlformats.org/officeDocument/2006/relationships/customXml" Target="../ink/ink1899.xml"/><Relationship Id="rId182" Type="http://schemas.openxmlformats.org/officeDocument/2006/relationships/customXml" Target="../ink/ink1920.xml"/><Relationship Id="rId378" Type="http://schemas.openxmlformats.org/officeDocument/2006/relationships/customXml" Target="../ink/ink2018.xml"/><Relationship Id="rId403" Type="http://schemas.openxmlformats.org/officeDocument/2006/relationships/image" Target="../media/image1250.emf"/><Relationship Id="rId6" Type="http://schemas.openxmlformats.org/officeDocument/2006/relationships/customXml" Target="../ink/ink1832.xml"/><Relationship Id="rId238" Type="http://schemas.openxmlformats.org/officeDocument/2006/relationships/customXml" Target="../ink/ink1948.xml"/><Relationship Id="rId291" Type="http://schemas.openxmlformats.org/officeDocument/2006/relationships/image" Target="../media/image1194.emf"/><Relationship Id="rId305" Type="http://schemas.openxmlformats.org/officeDocument/2006/relationships/image" Target="../media/image1201.emf"/><Relationship Id="rId347" Type="http://schemas.openxmlformats.org/officeDocument/2006/relationships/image" Target="../media/image1222.emf"/><Relationship Id="rId44" Type="http://schemas.openxmlformats.org/officeDocument/2006/relationships/customXml" Target="../ink/ink1851.xml"/><Relationship Id="rId86" Type="http://schemas.openxmlformats.org/officeDocument/2006/relationships/customXml" Target="../ink/ink1872.xml"/><Relationship Id="rId151" Type="http://schemas.openxmlformats.org/officeDocument/2006/relationships/image" Target="../media/image1124.emf"/><Relationship Id="rId389" Type="http://schemas.openxmlformats.org/officeDocument/2006/relationships/image" Target="../media/image1243.emf"/><Relationship Id="rId193" Type="http://schemas.openxmlformats.org/officeDocument/2006/relationships/image" Target="../media/image1145.emf"/><Relationship Id="rId207" Type="http://schemas.openxmlformats.org/officeDocument/2006/relationships/image" Target="../media/image1152.emf"/><Relationship Id="rId249" Type="http://schemas.openxmlformats.org/officeDocument/2006/relationships/image" Target="../media/image1173.emf"/><Relationship Id="rId414" Type="http://schemas.openxmlformats.org/officeDocument/2006/relationships/customXml" Target="../ink/ink2036.xml"/><Relationship Id="rId13" Type="http://schemas.openxmlformats.org/officeDocument/2006/relationships/image" Target="../media/image1055.emf"/><Relationship Id="rId109" Type="http://schemas.openxmlformats.org/officeDocument/2006/relationships/image" Target="../media/image1103.emf"/><Relationship Id="rId260" Type="http://schemas.openxmlformats.org/officeDocument/2006/relationships/customXml" Target="../ink/ink1959.xml"/><Relationship Id="rId316" Type="http://schemas.openxmlformats.org/officeDocument/2006/relationships/customXml" Target="../ink/ink1987.xml"/><Relationship Id="rId55" Type="http://schemas.openxmlformats.org/officeDocument/2006/relationships/image" Target="../media/image1076.emf"/><Relationship Id="rId97" Type="http://schemas.openxmlformats.org/officeDocument/2006/relationships/image" Target="../media/image1097.emf"/><Relationship Id="rId120" Type="http://schemas.openxmlformats.org/officeDocument/2006/relationships/customXml" Target="../ink/ink1889.xml"/><Relationship Id="rId358" Type="http://schemas.openxmlformats.org/officeDocument/2006/relationships/customXml" Target="../ink/ink2008.xml"/><Relationship Id="rId162" Type="http://schemas.openxmlformats.org/officeDocument/2006/relationships/customXml" Target="../ink/ink1910.xml"/><Relationship Id="rId218" Type="http://schemas.openxmlformats.org/officeDocument/2006/relationships/customXml" Target="../ink/ink1938.xml"/><Relationship Id="rId271" Type="http://schemas.openxmlformats.org/officeDocument/2006/relationships/image" Target="../media/image1184.emf"/><Relationship Id="rId24" Type="http://schemas.openxmlformats.org/officeDocument/2006/relationships/customXml" Target="../ink/ink1841.xml"/><Relationship Id="rId66" Type="http://schemas.openxmlformats.org/officeDocument/2006/relationships/customXml" Target="../ink/ink1862.xml"/><Relationship Id="rId131" Type="http://schemas.openxmlformats.org/officeDocument/2006/relationships/image" Target="../media/image1114.emf"/><Relationship Id="rId327" Type="http://schemas.openxmlformats.org/officeDocument/2006/relationships/image" Target="../media/image1212.emf"/><Relationship Id="rId369" Type="http://schemas.openxmlformats.org/officeDocument/2006/relationships/image" Target="../media/image1233.emf"/><Relationship Id="rId173" Type="http://schemas.openxmlformats.org/officeDocument/2006/relationships/image" Target="../media/image1135.emf"/><Relationship Id="rId229" Type="http://schemas.openxmlformats.org/officeDocument/2006/relationships/image" Target="../media/image1163.emf"/><Relationship Id="rId380" Type="http://schemas.openxmlformats.org/officeDocument/2006/relationships/customXml" Target="../ink/ink2019.xml"/><Relationship Id="rId240" Type="http://schemas.openxmlformats.org/officeDocument/2006/relationships/customXml" Target="../ink/ink1949.xml"/><Relationship Id="rId35" Type="http://schemas.openxmlformats.org/officeDocument/2006/relationships/image" Target="../media/image1066.emf"/><Relationship Id="rId77" Type="http://schemas.openxmlformats.org/officeDocument/2006/relationships/image" Target="../media/image1087.emf"/><Relationship Id="rId100" Type="http://schemas.openxmlformats.org/officeDocument/2006/relationships/customXml" Target="../ink/ink1879.xml"/><Relationship Id="rId282" Type="http://schemas.openxmlformats.org/officeDocument/2006/relationships/customXml" Target="../ink/ink1970.xml"/><Relationship Id="rId338" Type="http://schemas.openxmlformats.org/officeDocument/2006/relationships/customXml" Target="../ink/ink1998.xml"/><Relationship Id="rId8" Type="http://schemas.openxmlformats.org/officeDocument/2006/relationships/customXml" Target="../ink/ink1833.xml"/><Relationship Id="rId142" Type="http://schemas.openxmlformats.org/officeDocument/2006/relationships/customXml" Target="../ink/ink1900.xml"/><Relationship Id="rId184" Type="http://schemas.openxmlformats.org/officeDocument/2006/relationships/customXml" Target="../ink/ink1921.xml"/><Relationship Id="rId391" Type="http://schemas.openxmlformats.org/officeDocument/2006/relationships/image" Target="../media/image1244.emf"/><Relationship Id="rId405" Type="http://schemas.openxmlformats.org/officeDocument/2006/relationships/image" Target="../media/image1251.emf"/><Relationship Id="rId251" Type="http://schemas.openxmlformats.org/officeDocument/2006/relationships/image" Target="../media/image1174.emf"/><Relationship Id="rId46" Type="http://schemas.openxmlformats.org/officeDocument/2006/relationships/customXml" Target="../ink/ink1852.xml"/><Relationship Id="rId293" Type="http://schemas.openxmlformats.org/officeDocument/2006/relationships/image" Target="../media/image1195.emf"/><Relationship Id="rId307" Type="http://schemas.openxmlformats.org/officeDocument/2006/relationships/image" Target="../media/image1202.emf"/><Relationship Id="rId349" Type="http://schemas.openxmlformats.org/officeDocument/2006/relationships/image" Target="../media/image1223.emf"/><Relationship Id="rId88" Type="http://schemas.openxmlformats.org/officeDocument/2006/relationships/customXml" Target="../ink/ink1873.xml"/><Relationship Id="rId111" Type="http://schemas.openxmlformats.org/officeDocument/2006/relationships/image" Target="../media/image1104.emf"/><Relationship Id="rId153" Type="http://schemas.openxmlformats.org/officeDocument/2006/relationships/image" Target="../media/image1125.emf"/><Relationship Id="rId195" Type="http://schemas.openxmlformats.org/officeDocument/2006/relationships/image" Target="../media/image1146.emf"/><Relationship Id="rId209" Type="http://schemas.openxmlformats.org/officeDocument/2006/relationships/image" Target="../media/image1153.emf"/><Relationship Id="rId360" Type="http://schemas.openxmlformats.org/officeDocument/2006/relationships/customXml" Target="../ink/ink2009.xml"/><Relationship Id="rId220" Type="http://schemas.openxmlformats.org/officeDocument/2006/relationships/customXml" Target="../ink/ink1939.xml"/><Relationship Id="rId15" Type="http://schemas.openxmlformats.org/officeDocument/2006/relationships/image" Target="../media/image1056.emf"/><Relationship Id="rId57" Type="http://schemas.openxmlformats.org/officeDocument/2006/relationships/image" Target="../media/image1077.emf"/><Relationship Id="rId262" Type="http://schemas.openxmlformats.org/officeDocument/2006/relationships/customXml" Target="../ink/ink1960.xml"/><Relationship Id="rId318" Type="http://schemas.openxmlformats.org/officeDocument/2006/relationships/customXml" Target="../ink/ink1988.xml"/><Relationship Id="rId99" Type="http://schemas.openxmlformats.org/officeDocument/2006/relationships/image" Target="../media/image1098.emf"/><Relationship Id="rId122" Type="http://schemas.openxmlformats.org/officeDocument/2006/relationships/customXml" Target="../ink/ink1890.xml"/><Relationship Id="rId164" Type="http://schemas.openxmlformats.org/officeDocument/2006/relationships/customXml" Target="../ink/ink1911.xml"/><Relationship Id="rId371" Type="http://schemas.openxmlformats.org/officeDocument/2006/relationships/image" Target="../media/image1234.emf"/><Relationship Id="rId26" Type="http://schemas.openxmlformats.org/officeDocument/2006/relationships/customXml" Target="../ink/ink1842.xml"/><Relationship Id="rId231" Type="http://schemas.openxmlformats.org/officeDocument/2006/relationships/image" Target="../media/image1164.emf"/><Relationship Id="rId273" Type="http://schemas.openxmlformats.org/officeDocument/2006/relationships/image" Target="../media/image1185.emf"/><Relationship Id="rId329" Type="http://schemas.openxmlformats.org/officeDocument/2006/relationships/image" Target="../media/image1213.emf"/><Relationship Id="rId68" Type="http://schemas.openxmlformats.org/officeDocument/2006/relationships/customXml" Target="../ink/ink1863.xml"/><Relationship Id="rId133" Type="http://schemas.openxmlformats.org/officeDocument/2006/relationships/image" Target="../media/image1115.emf"/><Relationship Id="rId175" Type="http://schemas.openxmlformats.org/officeDocument/2006/relationships/image" Target="../media/image1136.emf"/><Relationship Id="rId340" Type="http://schemas.openxmlformats.org/officeDocument/2006/relationships/customXml" Target="../ink/ink1999.xml"/><Relationship Id="rId200" Type="http://schemas.openxmlformats.org/officeDocument/2006/relationships/customXml" Target="../ink/ink1929.xml"/><Relationship Id="rId382" Type="http://schemas.openxmlformats.org/officeDocument/2006/relationships/customXml" Target="../ink/ink2020.xml"/><Relationship Id="rId242" Type="http://schemas.openxmlformats.org/officeDocument/2006/relationships/customXml" Target="../ink/ink1950.xml"/><Relationship Id="rId284" Type="http://schemas.openxmlformats.org/officeDocument/2006/relationships/customXml" Target="../ink/ink1971.xml"/><Relationship Id="rId37" Type="http://schemas.openxmlformats.org/officeDocument/2006/relationships/image" Target="../media/image1067.emf"/><Relationship Id="rId79" Type="http://schemas.openxmlformats.org/officeDocument/2006/relationships/image" Target="../media/image1088.emf"/><Relationship Id="rId102" Type="http://schemas.openxmlformats.org/officeDocument/2006/relationships/customXml" Target="../ink/ink1880.xml"/><Relationship Id="rId144" Type="http://schemas.openxmlformats.org/officeDocument/2006/relationships/customXml" Target="../ink/ink1901.xml"/><Relationship Id="rId90" Type="http://schemas.openxmlformats.org/officeDocument/2006/relationships/customXml" Target="../ink/ink1874.xml"/><Relationship Id="rId186" Type="http://schemas.openxmlformats.org/officeDocument/2006/relationships/customXml" Target="../ink/ink1922.xml"/><Relationship Id="rId351" Type="http://schemas.openxmlformats.org/officeDocument/2006/relationships/image" Target="../media/image1224.emf"/><Relationship Id="rId393" Type="http://schemas.openxmlformats.org/officeDocument/2006/relationships/image" Target="../media/image1245.emf"/><Relationship Id="rId407" Type="http://schemas.openxmlformats.org/officeDocument/2006/relationships/image" Target="../media/image1252.emf"/><Relationship Id="rId211" Type="http://schemas.openxmlformats.org/officeDocument/2006/relationships/image" Target="../media/image1154.emf"/><Relationship Id="rId253" Type="http://schemas.openxmlformats.org/officeDocument/2006/relationships/image" Target="../media/image1175.emf"/><Relationship Id="rId295" Type="http://schemas.openxmlformats.org/officeDocument/2006/relationships/image" Target="../media/image1196.emf"/><Relationship Id="rId309" Type="http://schemas.openxmlformats.org/officeDocument/2006/relationships/image" Target="../media/image1203.emf"/><Relationship Id="rId48" Type="http://schemas.openxmlformats.org/officeDocument/2006/relationships/customXml" Target="../ink/ink1853.xml"/><Relationship Id="rId113" Type="http://schemas.openxmlformats.org/officeDocument/2006/relationships/image" Target="../media/image1105.emf"/><Relationship Id="rId320" Type="http://schemas.openxmlformats.org/officeDocument/2006/relationships/customXml" Target="../ink/ink1989.xml"/></Relationships>
</file>

<file path=ppt/slides/_rels/slide27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107.emf"/><Relationship Id="rId21" Type="http://schemas.openxmlformats.org/officeDocument/2006/relationships/image" Target="../media/image1059.emf"/><Relationship Id="rId63" Type="http://schemas.openxmlformats.org/officeDocument/2006/relationships/image" Target="../media/image1080.emf"/><Relationship Id="rId159" Type="http://schemas.openxmlformats.org/officeDocument/2006/relationships/image" Target="../media/image1274.emf"/><Relationship Id="rId170" Type="http://schemas.openxmlformats.org/officeDocument/2006/relationships/customXml" Target="../ink/ink2121.xml"/><Relationship Id="rId226" Type="http://schemas.openxmlformats.org/officeDocument/2006/relationships/customXml" Target="../ink/ink2149.xml"/><Relationship Id="rId268" Type="http://schemas.openxmlformats.org/officeDocument/2006/relationships/customXml" Target="../ink/ink2170.xml"/><Relationship Id="rId32" Type="http://schemas.openxmlformats.org/officeDocument/2006/relationships/customXml" Target="../ink/ink2052.xml"/><Relationship Id="rId74" Type="http://schemas.openxmlformats.org/officeDocument/2006/relationships/customXml" Target="../ink/ink2073.xml"/><Relationship Id="rId128" Type="http://schemas.openxmlformats.org/officeDocument/2006/relationships/customXml" Target="../ink/ink2100.xml"/><Relationship Id="rId5" Type="http://schemas.openxmlformats.org/officeDocument/2006/relationships/image" Target="../media/image1051.emf"/><Relationship Id="rId95" Type="http://schemas.openxmlformats.org/officeDocument/2006/relationships/image" Target="../media/image1096.emf"/><Relationship Id="rId160" Type="http://schemas.openxmlformats.org/officeDocument/2006/relationships/customXml" Target="../ink/ink2116.xml"/><Relationship Id="rId181" Type="http://schemas.openxmlformats.org/officeDocument/2006/relationships/image" Target="../media/image1285.emf"/><Relationship Id="rId216" Type="http://schemas.openxmlformats.org/officeDocument/2006/relationships/customXml" Target="../ink/ink2144.xml"/><Relationship Id="rId237" Type="http://schemas.openxmlformats.org/officeDocument/2006/relationships/image" Target="../media/image1313.emf"/><Relationship Id="rId258" Type="http://schemas.openxmlformats.org/officeDocument/2006/relationships/customXml" Target="../ink/ink2165.xml"/><Relationship Id="rId22" Type="http://schemas.openxmlformats.org/officeDocument/2006/relationships/customXml" Target="../ink/ink2047.xml"/><Relationship Id="rId43" Type="http://schemas.openxmlformats.org/officeDocument/2006/relationships/image" Target="../media/image1070.emf"/><Relationship Id="rId64" Type="http://schemas.openxmlformats.org/officeDocument/2006/relationships/customXml" Target="../ink/ink2068.xml"/><Relationship Id="rId118" Type="http://schemas.openxmlformats.org/officeDocument/2006/relationships/customXml" Target="../ink/ink2095.xml"/><Relationship Id="rId139" Type="http://schemas.openxmlformats.org/officeDocument/2006/relationships/image" Target="../media/image1264.emf"/><Relationship Id="rId85" Type="http://schemas.openxmlformats.org/officeDocument/2006/relationships/image" Target="../media/image1091.emf"/><Relationship Id="rId150" Type="http://schemas.openxmlformats.org/officeDocument/2006/relationships/customXml" Target="../ink/ink2111.xml"/><Relationship Id="rId171" Type="http://schemas.openxmlformats.org/officeDocument/2006/relationships/image" Target="../media/image1280.emf"/><Relationship Id="rId192" Type="http://schemas.openxmlformats.org/officeDocument/2006/relationships/customXml" Target="../ink/ink2132.xml"/><Relationship Id="rId206" Type="http://schemas.openxmlformats.org/officeDocument/2006/relationships/customXml" Target="../ink/ink2139.xml"/><Relationship Id="rId227" Type="http://schemas.openxmlformats.org/officeDocument/2006/relationships/image" Target="../media/image1308.emf"/><Relationship Id="rId248" Type="http://schemas.openxmlformats.org/officeDocument/2006/relationships/customXml" Target="../ink/ink2160.xml"/><Relationship Id="rId269" Type="http://schemas.openxmlformats.org/officeDocument/2006/relationships/image" Target="../media/image1329.emf"/><Relationship Id="rId12" Type="http://schemas.openxmlformats.org/officeDocument/2006/relationships/customXml" Target="../ink/ink2042.xml"/><Relationship Id="rId33" Type="http://schemas.openxmlformats.org/officeDocument/2006/relationships/image" Target="../media/image1065.emf"/><Relationship Id="rId108" Type="http://schemas.openxmlformats.org/officeDocument/2006/relationships/customXml" Target="../ink/ink2090.xml"/><Relationship Id="rId129" Type="http://schemas.openxmlformats.org/officeDocument/2006/relationships/image" Target="../media/image1259.emf"/><Relationship Id="rId54" Type="http://schemas.openxmlformats.org/officeDocument/2006/relationships/customXml" Target="../ink/ink2063.xml"/><Relationship Id="rId75" Type="http://schemas.openxmlformats.org/officeDocument/2006/relationships/image" Target="../media/image1086.emf"/><Relationship Id="rId96" Type="http://schemas.openxmlformats.org/officeDocument/2006/relationships/customXml" Target="../ink/ink2084.xml"/><Relationship Id="rId140" Type="http://schemas.openxmlformats.org/officeDocument/2006/relationships/customXml" Target="../ink/ink2106.xml"/><Relationship Id="rId161" Type="http://schemas.openxmlformats.org/officeDocument/2006/relationships/image" Target="../media/image1275.emf"/><Relationship Id="rId182" Type="http://schemas.openxmlformats.org/officeDocument/2006/relationships/customXml" Target="../ink/ink2127.xml"/><Relationship Id="rId217" Type="http://schemas.openxmlformats.org/officeDocument/2006/relationships/image" Target="../media/image1303.emf"/><Relationship Id="rId6" Type="http://schemas.openxmlformats.org/officeDocument/2006/relationships/customXml" Target="../ink/ink2039.xml"/><Relationship Id="rId238" Type="http://schemas.openxmlformats.org/officeDocument/2006/relationships/customXml" Target="../ink/ink2155.xml"/><Relationship Id="rId259" Type="http://schemas.openxmlformats.org/officeDocument/2006/relationships/image" Target="../media/image1324.emf"/><Relationship Id="rId23" Type="http://schemas.openxmlformats.org/officeDocument/2006/relationships/image" Target="../media/image1060.emf"/><Relationship Id="rId119" Type="http://schemas.openxmlformats.org/officeDocument/2006/relationships/image" Target="../media/image1108.emf"/><Relationship Id="rId270" Type="http://schemas.openxmlformats.org/officeDocument/2006/relationships/customXml" Target="../ink/ink2171.xml"/><Relationship Id="rId44" Type="http://schemas.openxmlformats.org/officeDocument/2006/relationships/customXml" Target="../ink/ink2058.xml"/><Relationship Id="rId65" Type="http://schemas.openxmlformats.org/officeDocument/2006/relationships/image" Target="../media/image1081.emf"/><Relationship Id="rId86" Type="http://schemas.openxmlformats.org/officeDocument/2006/relationships/customXml" Target="../ink/ink2079.xml"/><Relationship Id="rId130" Type="http://schemas.openxmlformats.org/officeDocument/2006/relationships/customXml" Target="../ink/ink2101.xml"/><Relationship Id="rId151" Type="http://schemas.openxmlformats.org/officeDocument/2006/relationships/image" Target="../media/image1270.emf"/><Relationship Id="rId172" Type="http://schemas.openxmlformats.org/officeDocument/2006/relationships/customXml" Target="../ink/ink2122.xml"/><Relationship Id="rId193" Type="http://schemas.openxmlformats.org/officeDocument/2006/relationships/image" Target="../media/image1291.emf"/><Relationship Id="rId207" Type="http://schemas.openxmlformats.org/officeDocument/2006/relationships/image" Target="../media/image1298.emf"/><Relationship Id="rId228" Type="http://schemas.openxmlformats.org/officeDocument/2006/relationships/customXml" Target="../ink/ink2150.xml"/><Relationship Id="rId249" Type="http://schemas.openxmlformats.org/officeDocument/2006/relationships/image" Target="../media/image1319.emf"/><Relationship Id="rId13" Type="http://schemas.openxmlformats.org/officeDocument/2006/relationships/image" Target="../media/image1055.emf"/><Relationship Id="rId109" Type="http://schemas.openxmlformats.org/officeDocument/2006/relationships/image" Target="../media/image1103.emf"/><Relationship Id="rId260" Type="http://schemas.openxmlformats.org/officeDocument/2006/relationships/customXml" Target="../ink/ink2166.xml"/><Relationship Id="rId34" Type="http://schemas.openxmlformats.org/officeDocument/2006/relationships/customXml" Target="../ink/ink2053.xml"/><Relationship Id="rId55" Type="http://schemas.openxmlformats.org/officeDocument/2006/relationships/image" Target="../media/image1076.emf"/><Relationship Id="rId76" Type="http://schemas.openxmlformats.org/officeDocument/2006/relationships/customXml" Target="../ink/ink2074.xml"/><Relationship Id="rId97" Type="http://schemas.openxmlformats.org/officeDocument/2006/relationships/image" Target="../media/image1097.emf"/><Relationship Id="rId120" Type="http://schemas.openxmlformats.org/officeDocument/2006/relationships/customXml" Target="../ink/ink2096.xml"/><Relationship Id="rId141" Type="http://schemas.openxmlformats.org/officeDocument/2006/relationships/image" Target="../media/image1265.emf"/><Relationship Id="rId7" Type="http://schemas.openxmlformats.org/officeDocument/2006/relationships/image" Target="../media/image1052.emf"/><Relationship Id="rId162" Type="http://schemas.openxmlformats.org/officeDocument/2006/relationships/customXml" Target="../ink/ink2117.xml"/><Relationship Id="rId183" Type="http://schemas.openxmlformats.org/officeDocument/2006/relationships/image" Target="../media/image1286.emf"/><Relationship Id="rId218" Type="http://schemas.openxmlformats.org/officeDocument/2006/relationships/customXml" Target="../ink/ink2145.xml"/><Relationship Id="rId239" Type="http://schemas.openxmlformats.org/officeDocument/2006/relationships/image" Target="../media/image1314.emf"/><Relationship Id="rId250" Type="http://schemas.openxmlformats.org/officeDocument/2006/relationships/customXml" Target="../ink/ink2161.xml"/><Relationship Id="rId271" Type="http://schemas.openxmlformats.org/officeDocument/2006/relationships/image" Target="../media/image1330.emf"/><Relationship Id="rId24" Type="http://schemas.openxmlformats.org/officeDocument/2006/relationships/customXml" Target="../ink/ink2048.xml"/><Relationship Id="rId45" Type="http://schemas.openxmlformats.org/officeDocument/2006/relationships/image" Target="../media/image1071.emf"/><Relationship Id="rId66" Type="http://schemas.openxmlformats.org/officeDocument/2006/relationships/customXml" Target="../ink/ink2069.xml"/><Relationship Id="rId87" Type="http://schemas.openxmlformats.org/officeDocument/2006/relationships/image" Target="../media/image1092.emf"/><Relationship Id="rId110" Type="http://schemas.openxmlformats.org/officeDocument/2006/relationships/customXml" Target="../ink/ink2091.xml"/><Relationship Id="rId131" Type="http://schemas.openxmlformats.org/officeDocument/2006/relationships/image" Target="../media/image1260.emf"/><Relationship Id="rId152" Type="http://schemas.openxmlformats.org/officeDocument/2006/relationships/customXml" Target="../ink/ink2112.xml"/><Relationship Id="rId173" Type="http://schemas.openxmlformats.org/officeDocument/2006/relationships/image" Target="../media/image1281.emf"/><Relationship Id="rId194" Type="http://schemas.openxmlformats.org/officeDocument/2006/relationships/customXml" Target="../ink/ink2133.xml"/><Relationship Id="rId208" Type="http://schemas.openxmlformats.org/officeDocument/2006/relationships/customXml" Target="../ink/ink2140.xml"/><Relationship Id="rId229" Type="http://schemas.openxmlformats.org/officeDocument/2006/relationships/image" Target="../media/image1309.emf"/><Relationship Id="rId240" Type="http://schemas.openxmlformats.org/officeDocument/2006/relationships/customXml" Target="../ink/ink2156.xml"/><Relationship Id="rId261" Type="http://schemas.openxmlformats.org/officeDocument/2006/relationships/image" Target="../media/image1325.emf"/><Relationship Id="rId14" Type="http://schemas.openxmlformats.org/officeDocument/2006/relationships/customXml" Target="../ink/ink2043.xml"/><Relationship Id="rId35" Type="http://schemas.openxmlformats.org/officeDocument/2006/relationships/image" Target="../media/image1066.emf"/><Relationship Id="rId56" Type="http://schemas.openxmlformats.org/officeDocument/2006/relationships/customXml" Target="../ink/ink2064.xml"/><Relationship Id="rId77" Type="http://schemas.openxmlformats.org/officeDocument/2006/relationships/image" Target="../media/image1087.emf"/><Relationship Id="rId100" Type="http://schemas.openxmlformats.org/officeDocument/2006/relationships/customXml" Target="../ink/ink2086.xml"/><Relationship Id="rId8" Type="http://schemas.openxmlformats.org/officeDocument/2006/relationships/customXml" Target="../ink/ink2040.xml"/><Relationship Id="rId98" Type="http://schemas.openxmlformats.org/officeDocument/2006/relationships/customXml" Target="../ink/ink2085.xml"/><Relationship Id="rId121" Type="http://schemas.openxmlformats.org/officeDocument/2006/relationships/image" Target="../media/image1109.emf"/><Relationship Id="rId142" Type="http://schemas.openxmlformats.org/officeDocument/2006/relationships/customXml" Target="../ink/ink2107.xml"/><Relationship Id="rId163" Type="http://schemas.openxmlformats.org/officeDocument/2006/relationships/image" Target="../media/image1276.emf"/><Relationship Id="rId184" Type="http://schemas.openxmlformats.org/officeDocument/2006/relationships/customXml" Target="../ink/ink2128.xml"/><Relationship Id="rId219" Type="http://schemas.openxmlformats.org/officeDocument/2006/relationships/image" Target="../media/image1304.emf"/><Relationship Id="rId230" Type="http://schemas.openxmlformats.org/officeDocument/2006/relationships/customXml" Target="../ink/ink2151.xml"/><Relationship Id="rId251" Type="http://schemas.openxmlformats.org/officeDocument/2006/relationships/image" Target="../media/image1320.emf"/><Relationship Id="rId25" Type="http://schemas.openxmlformats.org/officeDocument/2006/relationships/image" Target="../media/image1061.emf"/><Relationship Id="rId46" Type="http://schemas.openxmlformats.org/officeDocument/2006/relationships/customXml" Target="../ink/ink2059.xml"/><Relationship Id="rId67" Type="http://schemas.openxmlformats.org/officeDocument/2006/relationships/image" Target="../media/image1082.emf"/><Relationship Id="rId272" Type="http://schemas.openxmlformats.org/officeDocument/2006/relationships/customXml" Target="../ink/ink2172.xml"/><Relationship Id="rId88" Type="http://schemas.openxmlformats.org/officeDocument/2006/relationships/customXml" Target="../ink/ink2080.xml"/><Relationship Id="rId111" Type="http://schemas.openxmlformats.org/officeDocument/2006/relationships/image" Target="../media/image1104.emf"/><Relationship Id="rId132" Type="http://schemas.openxmlformats.org/officeDocument/2006/relationships/customXml" Target="../ink/ink2102.xml"/><Relationship Id="rId153" Type="http://schemas.openxmlformats.org/officeDocument/2006/relationships/image" Target="../media/image1271.emf"/><Relationship Id="rId174" Type="http://schemas.openxmlformats.org/officeDocument/2006/relationships/customXml" Target="../ink/ink2123.xml"/><Relationship Id="rId195" Type="http://schemas.openxmlformats.org/officeDocument/2006/relationships/image" Target="../media/image1292.emf"/><Relationship Id="rId209" Type="http://schemas.openxmlformats.org/officeDocument/2006/relationships/image" Target="../media/image1299.emf"/><Relationship Id="rId220" Type="http://schemas.openxmlformats.org/officeDocument/2006/relationships/customXml" Target="../ink/ink2146.xml"/><Relationship Id="rId241" Type="http://schemas.openxmlformats.org/officeDocument/2006/relationships/image" Target="../media/image1315.emf"/><Relationship Id="rId15" Type="http://schemas.openxmlformats.org/officeDocument/2006/relationships/image" Target="../media/image1056.emf"/><Relationship Id="rId36" Type="http://schemas.openxmlformats.org/officeDocument/2006/relationships/customXml" Target="../ink/ink2054.xml"/><Relationship Id="rId57" Type="http://schemas.openxmlformats.org/officeDocument/2006/relationships/image" Target="../media/image1077.emf"/><Relationship Id="rId262" Type="http://schemas.openxmlformats.org/officeDocument/2006/relationships/customXml" Target="../ink/ink2167.xml"/><Relationship Id="rId78" Type="http://schemas.openxmlformats.org/officeDocument/2006/relationships/customXml" Target="../ink/ink2075.xml"/><Relationship Id="rId99" Type="http://schemas.openxmlformats.org/officeDocument/2006/relationships/image" Target="../media/image1098.emf"/><Relationship Id="rId101" Type="http://schemas.openxmlformats.org/officeDocument/2006/relationships/image" Target="../media/image1099.emf"/><Relationship Id="rId122" Type="http://schemas.openxmlformats.org/officeDocument/2006/relationships/customXml" Target="../ink/ink2097.xml"/><Relationship Id="rId143" Type="http://schemas.openxmlformats.org/officeDocument/2006/relationships/image" Target="../media/image1266.emf"/><Relationship Id="rId164" Type="http://schemas.openxmlformats.org/officeDocument/2006/relationships/customXml" Target="../ink/ink2118.xml"/><Relationship Id="rId185" Type="http://schemas.openxmlformats.org/officeDocument/2006/relationships/image" Target="../media/image1287.emf"/><Relationship Id="rId9" Type="http://schemas.openxmlformats.org/officeDocument/2006/relationships/image" Target="../media/image1053.emf"/><Relationship Id="rId210" Type="http://schemas.openxmlformats.org/officeDocument/2006/relationships/customXml" Target="../ink/ink2141.xml"/><Relationship Id="rId26" Type="http://schemas.openxmlformats.org/officeDocument/2006/relationships/customXml" Target="../ink/ink2049.xml"/><Relationship Id="rId231" Type="http://schemas.openxmlformats.org/officeDocument/2006/relationships/image" Target="../media/image1310.emf"/><Relationship Id="rId252" Type="http://schemas.openxmlformats.org/officeDocument/2006/relationships/customXml" Target="../ink/ink2162.xml"/><Relationship Id="rId273" Type="http://schemas.openxmlformats.org/officeDocument/2006/relationships/image" Target="../media/image1331.emf"/><Relationship Id="rId47" Type="http://schemas.openxmlformats.org/officeDocument/2006/relationships/image" Target="../media/image1072.emf"/><Relationship Id="rId68" Type="http://schemas.openxmlformats.org/officeDocument/2006/relationships/customXml" Target="../ink/ink2070.xml"/><Relationship Id="rId89" Type="http://schemas.openxmlformats.org/officeDocument/2006/relationships/image" Target="../media/image1093.emf"/><Relationship Id="rId112" Type="http://schemas.openxmlformats.org/officeDocument/2006/relationships/customXml" Target="../ink/ink2092.xml"/><Relationship Id="rId133" Type="http://schemas.openxmlformats.org/officeDocument/2006/relationships/image" Target="../media/image1261.emf"/><Relationship Id="rId154" Type="http://schemas.openxmlformats.org/officeDocument/2006/relationships/customXml" Target="../ink/ink2113.xml"/><Relationship Id="rId175" Type="http://schemas.openxmlformats.org/officeDocument/2006/relationships/image" Target="../media/image1282.emf"/><Relationship Id="rId196" Type="http://schemas.openxmlformats.org/officeDocument/2006/relationships/customXml" Target="../ink/ink2134.xml"/><Relationship Id="rId200" Type="http://schemas.openxmlformats.org/officeDocument/2006/relationships/customXml" Target="../ink/ink2136.xml"/><Relationship Id="rId16" Type="http://schemas.openxmlformats.org/officeDocument/2006/relationships/customXml" Target="../ink/ink2044.xml"/><Relationship Id="rId221" Type="http://schemas.openxmlformats.org/officeDocument/2006/relationships/image" Target="../media/image1305.emf"/><Relationship Id="rId242" Type="http://schemas.openxmlformats.org/officeDocument/2006/relationships/customXml" Target="../ink/ink2157.xml"/><Relationship Id="rId263" Type="http://schemas.openxmlformats.org/officeDocument/2006/relationships/image" Target="../media/image1326.emf"/><Relationship Id="rId37" Type="http://schemas.openxmlformats.org/officeDocument/2006/relationships/image" Target="../media/image1067.emf"/><Relationship Id="rId58" Type="http://schemas.openxmlformats.org/officeDocument/2006/relationships/customXml" Target="../ink/ink2065.xml"/><Relationship Id="rId79" Type="http://schemas.openxmlformats.org/officeDocument/2006/relationships/image" Target="../media/image1088.emf"/><Relationship Id="rId102" Type="http://schemas.openxmlformats.org/officeDocument/2006/relationships/customXml" Target="../ink/ink2087.xml"/><Relationship Id="rId123" Type="http://schemas.openxmlformats.org/officeDocument/2006/relationships/image" Target="../media/image1110.emf"/><Relationship Id="rId144" Type="http://schemas.openxmlformats.org/officeDocument/2006/relationships/customXml" Target="../ink/ink2108.xml"/><Relationship Id="rId90" Type="http://schemas.openxmlformats.org/officeDocument/2006/relationships/customXml" Target="../ink/ink2081.xml"/><Relationship Id="rId165" Type="http://schemas.openxmlformats.org/officeDocument/2006/relationships/image" Target="../media/image1277.emf"/><Relationship Id="rId186" Type="http://schemas.openxmlformats.org/officeDocument/2006/relationships/customXml" Target="../ink/ink2129.xml"/><Relationship Id="rId211" Type="http://schemas.openxmlformats.org/officeDocument/2006/relationships/image" Target="../media/image1300.emf"/><Relationship Id="rId232" Type="http://schemas.openxmlformats.org/officeDocument/2006/relationships/customXml" Target="../ink/ink2152.xml"/><Relationship Id="rId253" Type="http://schemas.openxmlformats.org/officeDocument/2006/relationships/image" Target="../media/image1321.emf"/><Relationship Id="rId274" Type="http://schemas.openxmlformats.org/officeDocument/2006/relationships/customXml" Target="../ink/ink2173.xml"/><Relationship Id="rId27" Type="http://schemas.openxmlformats.org/officeDocument/2006/relationships/image" Target="../media/image1062.emf"/><Relationship Id="rId48" Type="http://schemas.openxmlformats.org/officeDocument/2006/relationships/customXml" Target="../ink/ink2060.xml"/><Relationship Id="rId69" Type="http://schemas.openxmlformats.org/officeDocument/2006/relationships/image" Target="../media/image1083.emf"/><Relationship Id="rId113" Type="http://schemas.openxmlformats.org/officeDocument/2006/relationships/image" Target="../media/image1105.emf"/><Relationship Id="rId134" Type="http://schemas.openxmlformats.org/officeDocument/2006/relationships/customXml" Target="../ink/ink2103.xml"/><Relationship Id="rId80" Type="http://schemas.openxmlformats.org/officeDocument/2006/relationships/customXml" Target="../ink/ink2076.xml"/><Relationship Id="rId155" Type="http://schemas.openxmlformats.org/officeDocument/2006/relationships/image" Target="../media/image1272.emf"/><Relationship Id="rId176" Type="http://schemas.openxmlformats.org/officeDocument/2006/relationships/customXml" Target="../ink/ink2124.xml"/><Relationship Id="rId197" Type="http://schemas.openxmlformats.org/officeDocument/2006/relationships/image" Target="../media/image1293.emf"/><Relationship Id="rId201" Type="http://schemas.openxmlformats.org/officeDocument/2006/relationships/image" Target="../media/image1295.emf"/><Relationship Id="rId222" Type="http://schemas.openxmlformats.org/officeDocument/2006/relationships/customXml" Target="../ink/ink2147.xml"/><Relationship Id="rId243" Type="http://schemas.openxmlformats.org/officeDocument/2006/relationships/image" Target="../media/image1316.emf"/><Relationship Id="rId264" Type="http://schemas.openxmlformats.org/officeDocument/2006/relationships/customXml" Target="../ink/ink2168.xml"/><Relationship Id="rId17" Type="http://schemas.openxmlformats.org/officeDocument/2006/relationships/image" Target="../media/image1057.emf"/><Relationship Id="rId38" Type="http://schemas.openxmlformats.org/officeDocument/2006/relationships/customXml" Target="../ink/ink2055.xml"/><Relationship Id="rId59" Type="http://schemas.openxmlformats.org/officeDocument/2006/relationships/image" Target="../media/image1078.emf"/><Relationship Id="rId103" Type="http://schemas.openxmlformats.org/officeDocument/2006/relationships/image" Target="../media/image1100.emf"/><Relationship Id="rId124" Type="http://schemas.openxmlformats.org/officeDocument/2006/relationships/customXml" Target="../ink/ink2098.xml"/><Relationship Id="rId70" Type="http://schemas.openxmlformats.org/officeDocument/2006/relationships/customXml" Target="../ink/ink2071.xml"/><Relationship Id="rId91" Type="http://schemas.openxmlformats.org/officeDocument/2006/relationships/image" Target="../media/image1094.emf"/><Relationship Id="rId145" Type="http://schemas.openxmlformats.org/officeDocument/2006/relationships/image" Target="../media/image1267.emf"/><Relationship Id="rId166" Type="http://schemas.openxmlformats.org/officeDocument/2006/relationships/customXml" Target="../ink/ink2119.xml"/><Relationship Id="rId187" Type="http://schemas.openxmlformats.org/officeDocument/2006/relationships/image" Target="../media/image1288.emf"/><Relationship Id="rId1" Type="http://schemas.openxmlformats.org/officeDocument/2006/relationships/slideLayout" Target="../slideLayouts/slideLayout4.xml"/><Relationship Id="rId212" Type="http://schemas.openxmlformats.org/officeDocument/2006/relationships/customXml" Target="../ink/ink2142.xml"/><Relationship Id="rId233" Type="http://schemas.openxmlformats.org/officeDocument/2006/relationships/image" Target="../media/image1311.emf"/><Relationship Id="rId254" Type="http://schemas.openxmlformats.org/officeDocument/2006/relationships/customXml" Target="../ink/ink2163.xml"/><Relationship Id="rId28" Type="http://schemas.openxmlformats.org/officeDocument/2006/relationships/customXml" Target="../ink/ink2050.xml"/><Relationship Id="rId49" Type="http://schemas.openxmlformats.org/officeDocument/2006/relationships/image" Target="../media/image1073.emf"/><Relationship Id="rId114" Type="http://schemas.openxmlformats.org/officeDocument/2006/relationships/customXml" Target="../ink/ink2093.xml"/><Relationship Id="rId275" Type="http://schemas.openxmlformats.org/officeDocument/2006/relationships/image" Target="../media/image1332.emf"/><Relationship Id="rId60" Type="http://schemas.openxmlformats.org/officeDocument/2006/relationships/customXml" Target="../ink/ink2066.xml"/><Relationship Id="rId81" Type="http://schemas.openxmlformats.org/officeDocument/2006/relationships/image" Target="../media/image1089.emf"/><Relationship Id="rId135" Type="http://schemas.openxmlformats.org/officeDocument/2006/relationships/image" Target="../media/image1262.emf"/><Relationship Id="rId156" Type="http://schemas.openxmlformats.org/officeDocument/2006/relationships/customXml" Target="../ink/ink2114.xml"/><Relationship Id="rId177" Type="http://schemas.openxmlformats.org/officeDocument/2006/relationships/image" Target="../media/image1283.emf"/><Relationship Id="rId198" Type="http://schemas.openxmlformats.org/officeDocument/2006/relationships/customXml" Target="../ink/ink2135.xml"/><Relationship Id="rId202" Type="http://schemas.openxmlformats.org/officeDocument/2006/relationships/customXml" Target="../ink/ink2137.xml"/><Relationship Id="rId223" Type="http://schemas.openxmlformats.org/officeDocument/2006/relationships/image" Target="../media/image1306.emf"/><Relationship Id="rId244" Type="http://schemas.openxmlformats.org/officeDocument/2006/relationships/customXml" Target="../ink/ink2158.xml"/><Relationship Id="rId18" Type="http://schemas.openxmlformats.org/officeDocument/2006/relationships/customXml" Target="../ink/ink2045.xml"/><Relationship Id="rId39" Type="http://schemas.openxmlformats.org/officeDocument/2006/relationships/image" Target="../media/image1068.emf"/><Relationship Id="rId265" Type="http://schemas.openxmlformats.org/officeDocument/2006/relationships/image" Target="../media/image1327.emf"/><Relationship Id="rId50" Type="http://schemas.openxmlformats.org/officeDocument/2006/relationships/customXml" Target="../ink/ink2061.xml"/><Relationship Id="rId104" Type="http://schemas.openxmlformats.org/officeDocument/2006/relationships/customXml" Target="../ink/ink2088.xml"/><Relationship Id="rId125" Type="http://schemas.openxmlformats.org/officeDocument/2006/relationships/image" Target="../media/image1257.emf"/><Relationship Id="rId146" Type="http://schemas.openxmlformats.org/officeDocument/2006/relationships/customXml" Target="../ink/ink2109.xml"/><Relationship Id="rId167" Type="http://schemas.openxmlformats.org/officeDocument/2006/relationships/image" Target="../media/image1278.emf"/><Relationship Id="rId188" Type="http://schemas.openxmlformats.org/officeDocument/2006/relationships/customXml" Target="../ink/ink2130.xml"/><Relationship Id="rId71" Type="http://schemas.openxmlformats.org/officeDocument/2006/relationships/image" Target="../media/image1084.emf"/><Relationship Id="rId92" Type="http://schemas.openxmlformats.org/officeDocument/2006/relationships/customXml" Target="../ink/ink2082.xml"/><Relationship Id="rId213" Type="http://schemas.openxmlformats.org/officeDocument/2006/relationships/image" Target="../media/image1301.emf"/><Relationship Id="rId234" Type="http://schemas.openxmlformats.org/officeDocument/2006/relationships/customXml" Target="../ink/ink2153.xml"/><Relationship Id="rId2" Type="http://schemas.openxmlformats.org/officeDocument/2006/relationships/customXml" Target="../ink/ink2037.xml"/><Relationship Id="rId29" Type="http://schemas.openxmlformats.org/officeDocument/2006/relationships/image" Target="../media/image1063.emf"/><Relationship Id="rId255" Type="http://schemas.openxmlformats.org/officeDocument/2006/relationships/image" Target="../media/image1322.emf"/><Relationship Id="rId40" Type="http://schemas.openxmlformats.org/officeDocument/2006/relationships/customXml" Target="../ink/ink2056.xml"/><Relationship Id="rId115" Type="http://schemas.openxmlformats.org/officeDocument/2006/relationships/image" Target="../media/image1106.emf"/><Relationship Id="rId136" Type="http://schemas.openxmlformats.org/officeDocument/2006/relationships/customXml" Target="../ink/ink2104.xml"/><Relationship Id="rId157" Type="http://schemas.openxmlformats.org/officeDocument/2006/relationships/image" Target="../media/image1273.emf"/><Relationship Id="rId178" Type="http://schemas.openxmlformats.org/officeDocument/2006/relationships/customXml" Target="../ink/ink2125.xml"/><Relationship Id="rId61" Type="http://schemas.openxmlformats.org/officeDocument/2006/relationships/image" Target="../media/image1079.emf"/><Relationship Id="rId82" Type="http://schemas.openxmlformats.org/officeDocument/2006/relationships/customXml" Target="../ink/ink2077.xml"/><Relationship Id="rId199" Type="http://schemas.openxmlformats.org/officeDocument/2006/relationships/image" Target="../media/image1294.emf"/><Relationship Id="rId203" Type="http://schemas.openxmlformats.org/officeDocument/2006/relationships/image" Target="../media/image1296.emf"/><Relationship Id="rId19" Type="http://schemas.openxmlformats.org/officeDocument/2006/relationships/image" Target="../media/image1058.emf"/><Relationship Id="rId224" Type="http://schemas.openxmlformats.org/officeDocument/2006/relationships/customXml" Target="../ink/ink2148.xml"/><Relationship Id="rId245" Type="http://schemas.openxmlformats.org/officeDocument/2006/relationships/image" Target="../media/image1317.emf"/><Relationship Id="rId266" Type="http://schemas.openxmlformats.org/officeDocument/2006/relationships/customXml" Target="../ink/ink2169.xml"/><Relationship Id="rId30" Type="http://schemas.openxmlformats.org/officeDocument/2006/relationships/customXml" Target="../ink/ink2051.xml"/><Relationship Id="rId105" Type="http://schemas.openxmlformats.org/officeDocument/2006/relationships/image" Target="../media/image1101.emf"/><Relationship Id="rId126" Type="http://schemas.openxmlformats.org/officeDocument/2006/relationships/customXml" Target="../ink/ink2099.xml"/><Relationship Id="rId147" Type="http://schemas.openxmlformats.org/officeDocument/2006/relationships/image" Target="../media/image1268.emf"/><Relationship Id="rId168" Type="http://schemas.openxmlformats.org/officeDocument/2006/relationships/customXml" Target="../ink/ink2120.xml"/><Relationship Id="rId51" Type="http://schemas.openxmlformats.org/officeDocument/2006/relationships/image" Target="../media/image1074.emf"/><Relationship Id="rId72" Type="http://schemas.openxmlformats.org/officeDocument/2006/relationships/customXml" Target="../ink/ink2072.xml"/><Relationship Id="rId93" Type="http://schemas.openxmlformats.org/officeDocument/2006/relationships/image" Target="../media/image1095.emf"/><Relationship Id="rId189" Type="http://schemas.openxmlformats.org/officeDocument/2006/relationships/image" Target="../media/image1289.emf"/><Relationship Id="rId3" Type="http://schemas.openxmlformats.org/officeDocument/2006/relationships/image" Target="../media/image1050.emf"/><Relationship Id="rId214" Type="http://schemas.openxmlformats.org/officeDocument/2006/relationships/customXml" Target="../ink/ink2143.xml"/><Relationship Id="rId235" Type="http://schemas.openxmlformats.org/officeDocument/2006/relationships/image" Target="../media/image1312.emf"/><Relationship Id="rId256" Type="http://schemas.openxmlformats.org/officeDocument/2006/relationships/customXml" Target="../ink/ink2164.xml"/><Relationship Id="rId116" Type="http://schemas.openxmlformats.org/officeDocument/2006/relationships/customXml" Target="../ink/ink2094.xml"/><Relationship Id="rId137" Type="http://schemas.openxmlformats.org/officeDocument/2006/relationships/image" Target="../media/image1263.emf"/><Relationship Id="rId158" Type="http://schemas.openxmlformats.org/officeDocument/2006/relationships/customXml" Target="../ink/ink2115.xml"/><Relationship Id="rId20" Type="http://schemas.openxmlformats.org/officeDocument/2006/relationships/customXml" Target="../ink/ink2046.xml"/><Relationship Id="rId41" Type="http://schemas.openxmlformats.org/officeDocument/2006/relationships/image" Target="../media/image1069.emf"/><Relationship Id="rId62" Type="http://schemas.openxmlformats.org/officeDocument/2006/relationships/customXml" Target="../ink/ink2067.xml"/><Relationship Id="rId83" Type="http://schemas.openxmlformats.org/officeDocument/2006/relationships/image" Target="../media/image1090.emf"/><Relationship Id="rId179" Type="http://schemas.openxmlformats.org/officeDocument/2006/relationships/image" Target="../media/image1284.emf"/><Relationship Id="rId190" Type="http://schemas.openxmlformats.org/officeDocument/2006/relationships/customXml" Target="../ink/ink2131.xml"/><Relationship Id="rId204" Type="http://schemas.openxmlformats.org/officeDocument/2006/relationships/customXml" Target="../ink/ink2138.xml"/><Relationship Id="rId225" Type="http://schemas.openxmlformats.org/officeDocument/2006/relationships/image" Target="../media/image1307.emf"/><Relationship Id="rId246" Type="http://schemas.openxmlformats.org/officeDocument/2006/relationships/customXml" Target="../ink/ink2159.xml"/><Relationship Id="rId267" Type="http://schemas.openxmlformats.org/officeDocument/2006/relationships/image" Target="../media/image1328.emf"/><Relationship Id="rId106" Type="http://schemas.openxmlformats.org/officeDocument/2006/relationships/customXml" Target="../ink/ink2089.xml"/><Relationship Id="rId127" Type="http://schemas.openxmlformats.org/officeDocument/2006/relationships/image" Target="../media/image1258.emf"/><Relationship Id="rId10" Type="http://schemas.openxmlformats.org/officeDocument/2006/relationships/customXml" Target="../ink/ink2041.xml"/><Relationship Id="rId31" Type="http://schemas.openxmlformats.org/officeDocument/2006/relationships/image" Target="../media/image1064.emf"/><Relationship Id="rId52" Type="http://schemas.openxmlformats.org/officeDocument/2006/relationships/customXml" Target="../ink/ink2062.xml"/><Relationship Id="rId73" Type="http://schemas.openxmlformats.org/officeDocument/2006/relationships/image" Target="../media/image1085.emf"/><Relationship Id="rId94" Type="http://schemas.openxmlformats.org/officeDocument/2006/relationships/customXml" Target="../ink/ink2083.xml"/><Relationship Id="rId148" Type="http://schemas.openxmlformats.org/officeDocument/2006/relationships/customXml" Target="../ink/ink2110.xml"/><Relationship Id="rId169" Type="http://schemas.openxmlformats.org/officeDocument/2006/relationships/image" Target="../media/image1279.emf"/><Relationship Id="rId4" Type="http://schemas.openxmlformats.org/officeDocument/2006/relationships/customXml" Target="../ink/ink2038.xml"/><Relationship Id="rId180" Type="http://schemas.openxmlformats.org/officeDocument/2006/relationships/customXml" Target="../ink/ink2126.xml"/><Relationship Id="rId215" Type="http://schemas.openxmlformats.org/officeDocument/2006/relationships/image" Target="../media/image1302.emf"/><Relationship Id="rId236" Type="http://schemas.openxmlformats.org/officeDocument/2006/relationships/customXml" Target="../ink/ink2154.xml"/><Relationship Id="rId257" Type="http://schemas.openxmlformats.org/officeDocument/2006/relationships/image" Target="../media/image1323.emf"/><Relationship Id="rId42" Type="http://schemas.openxmlformats.org/officeDocument/2006/relationships/customXml" Target="../ink/ink2057.xml"/><Relationship Id="rId84" Type="http://schemas.openxmlformats.org/officeDocument/2006/relationships/customXml" Target="../ink/ink2078.xml"/><Relationship Id="rId138" Type="http://schemas.openxmlformats.org/officeDocument/2006/relationships/customXml" Target="../ink/ink2105.xml"/><Relationship Id="rId191" Type="http://schemas.openxmlformats.org/officeDocument/2006/relationships/image" Target="../media/image1290.emf"/><Relationship Id="rId205" Type="http://schemas.openxmlformats.org/officeDocument/2006/relationships/image" Target="../media/image1297.emf"/><Relationship Id="rId247" Type="http://schemas.openxmlformats.org/officeDocument/2006/relationships/image" Target="../media/image1318.emf"/><Relationship Id="rId107" Type="http://schemas.openxmlformats.org/officeDocument/2006/relationships/image" Target="../media/image1102.emf"/><Relationship Id="rId11" Type="http://schemas.openxmlformats.org/officeDocument/2006/relationships/image" Target="../media/image1054.emf"/><Relationship Id="rId53" Type="http://schemas.openxmlformats.org/officeDocument/2006/relationships/image" Target="../media/image1075.emf"/><Relationship Id="rId149" Type="http://schemas.openxmlformats.org/officeDocument/2006/relationships/image" Target="../media/image1269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389.emf"/><Relationship Id="rId21" Type="http://schemas.openxmlformats.org/officeDocument/2006/relationships/image" Target="../media/image1341.emf"/><Relationship Id="rId324" Type="http://schemas.openxmlformats.org/officeDocument/2006/relationships/image" Target="../media/image1490.emf"/><Relationship Id="rId170" Type="http://schemas.openxmlformats.org/officeDocument/2006/relationships/customXml" Target="../ink/ink2258.xml"/><Relationship Id="rId268" Type="http://schemas.openxmlformats.org/officeDocument/2006/relationships/customXml" Target="../ink/ink2307.xml"/><Relationship Id="rId475" Type="http://schemas.openxmlformats.org/officeDocument/2006/relationships/customXml" Target="../ink/ink2412.xml"/><Relationship Id="rId32" Type="http://schemas.openxmlformats.org/officeDocument/2006/relationships/customXml" Target="../ink/ink2189.xml"/><Relationship Id="rId128" Type="http://schemas.openxmlformats.org/officeDocument/2006/relationships/customXml" Target="../ink/ink2237.xml"/><Relationship Id="rId335" Type="http://schemas.openxmlformats.org/officeDocument/2006/relationships/customXml" Target="../ink/ink2342.xml"/><Relationship Id="rId5" Type="http://schemas.openxmlformats.org/officeDocument/2006/relationships/image" Target="../media/image1124.emf"/><Relationship Id="rId181" Type="http://schemas.openxmlformats.org/officeDocument/2006/relationships/image" Target="../media/image1421.emf"/><Relationship Id="rId237" Type="http://schemas.openxmlformats.org/officeDocument/2006/relationships/image" Target="../media/image1448.emf"/><Relationship Id="rId402" Type="http://schemas.openxmlformats.org/officeDocument/2006/relationships/image" Target="../media/image1529.emf"/><Relationship Id="rId279" Type="http://schemas.openxmlformats.org/officeDocument/2006/relationships/image" Target="../media/image1469.emf"/><Relationship Id="rId444" Type="http://schemas.openxmlformats.org/officeDocument/2006/relationships/image" Target="../media/image1550.emf"/><Relationship Id="rId486" Type="http://schemas.openxmlformats.org/officeDocument/2006/relationships/image" Target="../media/image1571.emf"/><Relationship Id="rId43" Type="http://schemas.openxmlformats.org/officeDocument/2006/relationships/image" Target="../media/image1352.emf"/><Relationship Id="rId139" Type="http://schemas.openxmlformats.org/officeDocument/2006/relationships/image" Target="../media/image1400.emf"/><Relationship Id="rId290" Type="http://schemas.openxmlformats.org/officeDocument/2006/relationships/customXml" Target="../ink/ink2318.xml"/><Relationship Id="rId304" Type="http://schemas.openxmlformats.org/officeDocument/2006/relationships/customXml" Target="../ink/ink2326.xml"/><Relationship Id="rId346" Type="http://schemas.openxmlformats.org/officeDocument/2006/relationships/image" Target="../media/image1501.emf"/><Relationship Id="rId388" Type="http://schemas.openxmlformats.org/officeDocument/2006/relationships/image" Target="../media/image1522.emf"/><Relationship Id="rId511" Type="http://schemas.openxmlformats.org/officeDocument/2006/relationships/customXml" Target="../ink/ink2430.xml"/><Relationship Id="rId85" Type="http://schemas.openxmlformats.org/officeDocument/2006/relationships/image" Target="../media/image1373.emf"/><Relationship Id="rId150" Type="http://schemas.openxmlformats.org/officeDocument/2006/relationships/customXml" Target="../ink/ink2248.xml"/><Relationship Id="rId192" Type="http://schemas.openxmlformats.org/officeDocument/2006/relationships/customXml" Target="../ink/ink2269.xml"/><Relationship Id="rId206" Type="http://schemas.openxmlformats.org/officeDocument/2006/relationships/customXml" Target="../ink/ink2276.xml"/><Relationship Id="rId413" Type="http://schemas.openxmlformats.org/officeDocument/2006/relationships/customXml" Target="../ink/ink2381.xml"/><Relationship Id="rId248" Type="http://schemas.openxmlformats.org/officeDocument/2006/relationships/customXml" Target="../ink/ink2297.xml"/><Relationship Id="rId455" Type="http://schemas.openxmlformats.org/officeDocument/2006/relationships/customXml" Target="../ink/ink2402.xml"/><Relationship Id="rId497" Type="http://schemas.openxmlformats.org/officeDocument/2006/relationships/customXml" Target="../ink/ink2423.xml"/><Relationship Id="rId12" Type="http://schemas.openxmlformats.org/officeDocument/2006/relationships/customXml" Target="../ink/ink2179.xml"/><Relationship Id="rId108" Type="http://schemas.openxmlformats.org/officeDocument/2006/relationships/customXml" Target="../ink/ink2227.xml"/><Relationship Id="rId315" Type="http://schemas.openxmlformats.org/officeDocument/2006/relationships/customXml" Target="../ink/ink2332.xml"/><Relationship Id="rId357" Type="http://schemas.openxmlformats.org/officeDocument/2006/relationships/customXml" Target="../ink/ink2353.xml"/><Relationship Id="rId522" Type="http://schemas.openxmlformats.org/officeDocument/2006/relationships/image" Target="../media/image1589.emf"/><Relationship Id="rId54" Type="http://schemas.openxmlformats.org/officeDocument/2006/relationships/customXml" Target="../ink/ink2200.xml"/><Relationship Id="rId96" Type="http://schemas.openxmlformats.org/officeDocument/2006/relationships/customXml" Target="../ink/ink2221.xml"/><Relationship Id="rId161" Type="http://schemas.openxmlformats.org/officeDocument/2006/relationships/image" Target="../media/image1411.emf"/><Relationship Id="rId217" Type="http://schemas.openxmlformats.org/officeDocument/2006/relationships/image" Target="../media/image1438.emf"/><Relationship Id="rId399" Type="http://schemas.openxmlformats.org/officeDocument/2006/relationships/customXml" Target="../ink/ink2374.xml"/><Relationship Id="rId259" Type="http://schemas.openxmlformats.org/officeDocument/2006/relationships/image" Target="../media/image1459.emf"/><Relationship Id="rId424" Type="http://schemas.openxmlformats.org/officeDocument/2006/relationships/image" Target="../media/image1540.emf"/><Relationship Id="rId466" Type="http://schemas.openxmlformats.org/officeDocument/2006/relationships/image" Target="../media/image1561.emf"/><Relationship Id="rId23" Type="http://schemas.openxmlformats.org/officeDocument/2006/relationships/image" Target="../media/image1342.emf"/><Relationship Id="rId119" Type="http://schemas.openxmlformats.org/officeDocument/2006/relationships/image" Target="../media/image1390.emf"/><Relationship Id="rId270" Type="http://schemas.openxmlformats.org/officeDocument/2006/relationships/customXml" Target="../ink/ink2308.xml"/><Relationship Id="rId326" Type="http://schemas.openxmlformats.org/officeDocument/2006/relationships/image" Target="../media/image1491.emf"/><Relationship Id="rId65" Type="http://schemas.openxmlformats.org/officeDocument/2006/relationships/image" Target="../media/image1363.emf"/><Relationship Id="rId130" Type="http://schemas.openxmlformats.org/officeDocument/2006/relationships/customXml" Target="../ink/ink2238.xml"/><Relationship Id="rId368" Type="http://schemas.openxmlformats.org/officeDocument/2006/relationships/image" Target="../media/image1512.emf"/><Relationship Id="rId172" Type="http://schemas.openxmlformats.org/officeDocument/2006/relationships/customXml" Target="../ink/ink2259.xml"/><Relationship Id="rId228" Type="http://schemas.openxmlformats.org/officeDocument/2006/relationships/customXml" Target="../ink/ink2287.xml"/><Relationship Id="rId435" Type="http://schemas.openxmlformats.org/officeDocument/2006/relationships/customXml" Target="../ink/ink2392.xml"/><Relationship Id="rId477" Type="http://schemas.openxmlformats.org/officeDocument/2006/relationships/customXml" Target="../ink/ink2413.xml"/><Relationship Id="rId281" Type="http://schemas.openxmlformats.org/officeDocument/2006/relationships/image" Target="../media/image1470.emf"/><Relationship Id="rId337" Type="http://schemas.openxmlformats.org/officeDocument/2006/relationships/customXml" Target="../ink/ink2343.xml"/><Relationship Id="rId502" Type="http://schemas.openxmlformats.org/officeDocument/2006/relationships/image" Target="../media/image1579.emf"/><Relationship Id="rId34" Type="http://schemas.openxmlformats.org/officeDocument/2006/relationships/customXml" Target="../ink/ink2190.xml"/><Relationship Id="rId76" Type="http://schemas.openxmlformats.org/officeDocument/2006/relationships/customXml" Target="../ink/ink2211.xml"/><Relationship Id="rId141" Type="http://schemas.openxmlformats.org/officeDocument/2006/relationships/image" Target="../media/image1401.emf"/><Relationship Id="rId379" Type="http://schemas.openxmlformats.org/officeDocument/2006/relationships/customXml" Target="../ink/ink2364.xml"/><Relationship Id="rId7" Type="http://schemas.openxmlformats.org/officeDocument/2006/relationships/image" Target="../media/image1334.emf"/><Relationship Id="rId183" Type="http://schemas.openxmlformats.org/officeDocument/2006/relationships/image" Target="../media/image1422.emf"/><Relationship Id="rId239" Type="http://schemas.openxmlformats.org/officeDocument/2006/relationships/image" Target="../media/image1449.emf"/><Relationship Id="rId390" Type="http://schemas.openxmlformats.org/officeDocument/2006/relationships/image" Target="../media/image1523.emf"/><Relationship Id="rId404" Type="http://schemas.openxmlformats.org/officeDocument/2006/relationships/image" Target="../media/image1530.emf"/><Relationship Id="rId446" Type="http://schemas.openxmlformats.org/officeDocument/2006/relationships/image" Target="../media/image1551.emf"/><Relationship Id="rId250" Type="http://schemas.openxmlformats.org/officeDocument/2006/relationships/customXml" Target="../ink/ink2298.xml"/><Relationship Id="rId292" Type="http://schemas.openxmlformats.org/officeDocument/2006/relationships/customXml" Target="../ink/ink2319.xml"/><Relationship Id="rId306" Type="http://schemas.openxmlformats.org/officeDocument/2006/relationships/image" Target="../media/image1481.emf"/><Relationship Id="rId488" Type="http://schemas.openxmlformats.org/officeDocument/2006/relationships/image" Target="../media/image1572.emf"/><Relationship Id="rId45" Type="http://schemas.openxmlformats.org/officeDocument/2006/relationships/image" Target="../media/image1353.emf"/><Relationship Id="rId87" Type="http://schemas.openxmlformats.org/officeDocument/2006/relationships/image" Target="../media/image1374.emf"/><Relationship Id="rId110" Type="http://schemas.openxmlformats.org/officeDocument/2006/relationships/customXml" Target="../ink/ink2228.xml"/><Relationship Id="rId348" Type="http://schemas.openxmlformats.org/officeDocument/2006/relationships/image" Target="../media/image1502.emf"/><Relationship Id="rId513" Type="http://schemas.openxmlformats.org/officeDocument/2006/relationships/customXml" Target="../ink/ink2431.xml"/><Relationship Id="rId152" Type="http://schemas.openxmlformats.org/officeDocument/2006/relationships/customXml" Target="../ink/ink2249.xml"/><Relationship Id="rId194" Type="http://schemas.openxmlformats.org/officeDocument/2006/relationships/customXml" Target="../ink/ink2270.xml"/><Relationship Id="rId208" Type="http://schemas.openxmlformats.org/officeDocument/2006/relationships/customXml" Target="../ink/ink2277.xml"/><Relationship Id="rId415" Type="http://schemas.openxmlformats.org/officeDocument/2006/relationships/customXml" Target="../ink/ink2382.xml"/><Relationship Id="rId457" Type="http://schemas.openxmlformats.org/officeDocument/2006/relationships/customXml" Target="../ink/ink2403.xml"/><Relationship Id="rId261" Type="http://schemas.openxmlformats.org/officeDocument/2006/relationships/image" Target="../media/image1460.emf"/><Relationship Id="rId499" Type="http://schemas.openxmlformats.org/officeDocument/2006/relationships/customXml" Target="../ink/ink2424.xml"/><Relationship Id="rId14" Type="http://schemas.openxmlformats.org/officeDocument/2006/relationships/customXml" Target="../ink/ink2180.xml"/><Relationship Id="rId56" Type="http://schemas.openxmlformats.org/officeDocument/2006/relationships/customXml" Target="../ink/ink2201.xml"/><Relationship Id="rId317" Type="http://schemas.openxmlformats.org/officeDocument/2006/relationships/customXml" Target="../ink/ink2333.xml"/><Relationship Id="rId359" Type="http://schemas.openxmlformats.org/officeDocument/2006/relationships/customXml" Target="../ink/ink2354.xml"/><Relationship Id="rId524" Type="http://schemas.openxmlformats.org/officeDocument/2006/relationships/image" Target="../media/image1590.emf"/><Relationship Id="rId98" Type="http://schemas.openxmlformats.org/officeDocument/2006/relationships/customXml" Target="../ink/ink2222.xml"/><Relationship Id="rId121" Type="http://schemas.openxmlformats.org/officeDocument/2006/relationships/image" Target="../media/image1391.emf"/><Relationship Id="rId163" Type="http://schemas.openxmlformats.org/officeDocument/2006/relationships/image" Target="../media/image1412.emf"/><Relationship Id="rId219" Type="http://schemas.openxmlformats.org/officeDocument/2006/relationships/image" Target="../media/image1439.emf"/><Relationship Id="rId370" Type="http://schemas.openxmlformats.org/officeDocument/2006/relationships/image" Target="../media/image1513.emf"/><Relationship Id="rId426" Type="http://schemas.openxmlformats.org/officeDocument/2006/relationships/image" Target="../media/image1541.emf"/><Relationship Id="rId230" Type="http://schemas.openxmlformats.org/officeDocument/2006/relationships/customXml" Target="../ink/ink2288.xml"/><Relationship Id="rId468" Type="http://schemas.openxmlformats.org/officeDocument/2006/relationships/image" Target="../media/image1562.emf"/><Relationship Id="rId25" Type="http://schemas.openxmlformats.org/officeDocument/2006/relationships/image" Target="../media/image1343.emf"/><Relationship Id="rId67" Type="http://schemas.openxmlformats.org/officeDocument/2006/relationships/image" Target="../media/image1364.emf"/><Relationship Id="rId272" Type="http://schemas.openxmlformats.org/officeDocument/2006/relationships/customXml" Target="../ink/ink2309.xml"/><Relationship Id="rId328" Type="http://schemas.openxmlformats.org/officeDocument/2006/relationships/image" Target="../media/image1492.emf"/><Relationship Id="rId132" Type="http://schemas.openxmlformats.org/officeDocument/2006/relationships/customXml" Target="../ink/ink2239.xml"/><Relationship Id="rId174" Type="http://schemas.openxmlformats.org/officeDocument/2006/relationships/customXml" Target="../ink/ink2260.xml"/><Relationship Id="rId381" Type="http://schemas.openxmlformats.org/officeDocument/2006/relationships/customXml" Target="../ink/ink2365.xml"/><Relationship Id="rId241" Type="http://schemas.openxmlformats.org/officeDocument/2006/relationships/image" Target="../media/image1450.emf"/><Relationship Id="rId437" Type="http://schemas.openxmlformats.org/officeDocument/2006/relationships/customXml" Target="../ink/ink2393.xml"/><Relationship Id="rId479" Type="http://schemas.openxmlformats.org/officeDocument/2006/relationships/customXml" Target="../ink/ink2414.xml"/><Relationship Id="rId36" Type="http://schemas.openxmlformats.org/officeDocument/2006/relationships/customXml" Target="../ink/ink2191.xml"/><Relationship Id="rId283" Type="http://schemas.openxmlformats.org/officeDocument/2006/relationships/image" Target="../media/image1471.emf"/><Relationship Id="rId339" Type="http://schemas.openxmlformats.org/officeDocument/2006/relationships/customXml" Target="../ink/ink2344.xml"/><Relationship Id="rId490" Type="http://schemas.openxmlformats.org/officeDocument/2006/relationships/image" Target="../media/image1573.emf"/><Relationship Id="rId504" Type="http://schemas.openxmlformats.org/officeDocument/2006/relationships/image" Target="../media/image1580.emf"/><Relationship Id="rId78" Type="http://schemas.openxmlformats.org/officeDocument/2006/relationships/customXml" Target="../ink/ink2212.xml"/><Relationship Id="rId101" Type="http://schemas.openxmlformats.org/officeDocument/2006/relationships/image" Target="../media/image1381.emf"/><Relationship Id="rId143" Type="http://schemas.openxmlformats.org/officeDocument/2006/relationships/image" Target="../media/image1402.emf"/><Relationship Id="rId185" Type="http://schemas.openxmlformats.org/officeDocument/2006/relationships/image" Target="../media/image1423.emf"/><Relationship Id="rId350" Type="http://schemas.openxmlformats.org/officeDocument/2006/relationships/image" Target="../media/image1503.emf"/><Relationship Id="rId406" Type="http://schemas.openxmlformats.org/officeDocument/2006/relationships/image" Target="../media/image1531.emf"/><Relationship Id="rId9" Type="http://schemas.openxmlformats.org/officeDocument/2006/relationships/image" Target="../media/image1335.emf"/><Relationship Id="rId210" Type="http://schemas.openxmlformats.org/officeDocument/2006/relationships/customXml" Target="../ink/ink2278.xml"/><Relationship Id="rId392" Type="http://schemas.openxmlformats.org/officeDocument/2006/relationships/image" Target="../media/image1524.emf"/><Relationship Id="rId448" Type="http://schemas.openxmlformats.org/officeDocument/2006/relationships/image" Target="../media/image1552.emf"/><Relationship Id="rId252" Type="http://schemas.openxmlformats.org/officeDocument/2006/relationships/customXml" Target="../ink/ink2299.xml"/><Relationship Id="rId294" Type="http://schemas.openxmlformats.org/officeDocument/2006/relationships/customXml" Target="../ink/ink2320.xml"/><Relationship Id="rId308" Type="http://schemas.openxmlformats.org/officeDocument/2006/relationships/image" Target="../media/image1482.emf"/><Relationship Id="rId515" Type="http://schemas.openxmlformats.org/officeDocument/2006/relationships/customXml" Target="../ink/ink2432.xml"/><Relationship Id="rId47" Type="http://schemas.openxmlformats.org/officeDocument/2006/relationships/image" Target="../media/image1354.emf"/><Relationship Id="rId89" Type="http://schemas.openxmlformats.org/officeDocument/2006/relationships/image" Target="../media/image1375.emf"/><Relationship Id="rId112" Type="http://schemas.openxmlformats.org/officeDocument/2006/relationships/customXml" Target="../ink/ink2229.xml"/><Relationship Id="rId154" Type="http://schemas.openxmlformats.org/officeDocument/2006/relationships/customXml" Target="../ink/ink2250.xml"/><Relationship Id="rId361" Type="http://schemas.openxmlformats.org/officeDocument/2006/relationships/customXml" Target="../ink/ink2355.xml"/><Relationship Id="rId196" Type="http://schemas.openxmlformats.org/officeDocument/2006/relationships/customXml" Target="../ink/ink2271.xml"/><Relationship Id="rId417" Type="http://schemas.openxmlformats.org/officeDocument/2006/relationships/customXml" Target="../ink/ink2383.xml"/><Relationship Id="rId459" Type="http://schemas.openxmlformats.org/officeDocument/2006/relationships/customXml" Target="../ink/ink2404.xml"/><Relationship Id="rId16" Type="http://schemas.openxmlformats.org/officeDocument/2006/relationships/customXml" Target="../ink/ink2181.xml"/><Relationship Id="rId221" Type="http://schemas.openxmlformats.org/officeDocument/2006/relationships/image" Target="../media/image1440.emf"/><Relationship Id="rId263" Type="http://schemas.openxmlformats.org/officeDocument/2006/relationships/image" Target="../media/image1461.emf"/><Relationship Id="rId319" Type="http://schemas.openxmlformats.org/officeDocument/2006/relationships/customXml" Target="../ink/ink2334.xml"/><Relationship Id="rId470" Type="http://schemas.openxmlformats.org/officeDocument/2006/relationships/image" Target="../media/image1563.emf"/><Relationship Id="rId526" Type="http://schemas.openxmlformats.org/officeDocument/2006/relationships/image" Target="../media/image1591.emf"/><Relationship Id="rId58" Type="http://schemas.openxmlformats.org/officeDocument/2006/relationships/customXml" Target="../ink/ink2202.xml"/><Relationship Id="rId123" Type="http://schemas.openxmlformats.org/officeDocument/2006/relationships/image" Target="../media/image1392.emf"/><Relationship Id="rId330" Type="http://schemas.openxmlformats.org/officeDocument/2006/relationships/image" Target="../media/image1493.emf"/><Relationship Id="rId165" Type="http://schemas.openxmlformats.org/officeDocument/2006/relationships/image" Target="../media/image1413.emf"/><Relationship Id="rId372" Type="http://schemas.openxmlformats.org/officeDocument/2006/relationships/image" Target="../media/image1514.emf"/><Relationship Id="rId428" Type="http://schemas.openxmlformats.org/officeDocument/2006/relationships/image" Target="../media/image1542.emf"/><Relationship Id="rId232" Type="http://schemas.openxmlformats.org/officeDocument/2006/relationships/customXml" Target="../ink/ink2289.xml"/><Relationship Id="rId274" Type="http://schemas.openxmlformats.org/officeDocument/2006/relationships/customXml" Target="../ink/ink2310.xml"/><Relationship Id="rId481" Type="http://schemas.openxmlformats.org/officeDocument/2006/relationships/customXml" Target="../ink/ink2415.xml"/><Relationship Id="rId27" Type="http://schemas.openxmlformats.org/officeDocument/2006/relationships/image" Target="../media/image1344.emf"/><Relationship Id="rId69" Type="http://schemas.openxmlformats.org/officeDocument/2006/relationships/image" Target="../media/image1365.emf"/><Relationship Id="rId134" Type="http://schemas.openxmlformats.org/officeDocument/2006/relationships/customXml" Target="../ink/ink2240.xml"/><Relationship Id="rId80" Type="http://schemas.openxmlformats.org/officeDocument/2006/relationships/customXml" Target="../ink/ink2213.xml"/><Relationship Id="rId176" Type="http://schemas.openxmlformats.org/officeDocument/2006/relationships/customXml" Target="../ink/ink2261.xml"/><Relationship Id="rId341" Type="http://schemas.openxmlformats.org/officeDocument/2006/relationships/customXml" Target="../ink/ink2345.xml"/><Relationship Id="rId383" Type="http://schemas.openxmlformats.org/officeDocument/2006/relationships/customXml" Target="../ink/ink2366.xml"/><Relationship Id="rId439" Type="http://schemas.openxmlformats.org/officeDocument/2006/relationships/customXml" Target="../ink/ink2394.xml"/><Relationship Id="rId201" Type="http://schemas.openxmlformats.org/officeDocument/2006/relationships/image" Target="../media/image1430.emf"/><Relationship Id="rId243" Type="http://schemas.openxmlformats.org/officeDocument/2006/relationships/image" Target="../media/image1451.emf"/><Relationship Id="rId285" Type="http://schemas.openxmlformats.org/officeDocument/2006/relationships/image" Target="../media/image1472.emf"/><Relationship Id="rId450" Type="http://schemas.openxmlformats.org/officeDocument/2006/relationships/image" Target="../media/image1553.emf"/><Relationship Id="rId506" Type="http://schemas.openxmlformats.org/officeDocument/2006/relationships/image" Target="../media/image1581.emf"/><Relationship Id="rId38" Type="http://schemas.openxmlformats.org/officeDocument/2006/relationships/customXml" Target="../ink/ink2192.xml"/><Relationship Id="rId103" Type="http://schemas.openxmlformats.org/officeDocument/2006/relationships/image" Target="../media/image1382.emf"/><Relationship Id="rId310" Type="http://schemas.openxmlformats.org/officeDocument/2006/relationships/image" Target="../media/image1483.emf"/><Relationship Id="rId492" Type="http://schemas.openxmlformats.org/officeDocument/2006/relationships/image" Target="../media/image1574.emf"/><Relationship Id="rId91" Type="http://schemas.openxmlformats.org/officeDocument/2006/relationships/image" Target="../media/image1376.emf"/><Relationship Id="rId145" Type="http://schemas.openxmlformats.org/officeDocument/2006/relationships/image" Target="../media/image1403.emf"/><Relationship Id="rId187" Type="http://schemas.openxmlformats.org/officeDocument/2006/relationships/image" Target="../media/image366.emf"/><Relationship Id="rId352" Type="http://schemas.openxmlformats.org/officeDocument/2006/relationships/image" Target="../media/image1504.emf"/><Relationship Id="rId394" Type="http://schemas.openxmlformats.org/officeDocument/2006/relationships/image" Target="../media/image1525.emf"/><Relationship Id="rId408" Type="http://schemas.openxmlformats.org/officeDocument/2006/relationships/image" Target="../media/image1532.emf"/><Relationship Id="rId212" Type="http://schemas.openxmlformats.org/officeDocument/2006/relationships/customXml" Target="../ink/ink2279.xml"/><Relationship Id="rId254" Type="http://schemas.openxmlformats.org/officeDocument/2006/relationships/customXml" Target="../ink/ink2300.xml"/><Relationship Id="rId49" Type="http://schemas.openxmlformats.org/officeDocument/2006/relationships/image" Target="../media/image1355.emf"/><Relationship Id="rId114" Type="http://schemas.openxmlformats.org/officeDocument/2006/relationships/customXml" Target="../ink/ink2230.xml"/><Relationship Id="rId296" Type="http://schemas.openxmlformats.org/officeDocument/2006/relationships/customXml" Target="../ink/ink2321.xml"/><Relationship Id="rId461" Type="http://schemas.openxmlformats.org/officeDocument/2006/relationships/customXml" Target="../ink/ink2405.xml"/><Relationship Id="rId517" Type="http://schemas.openxmlformats.org/officeDocument/2006/relationships/customXml" Target="../ink/ink2433.xml"/><Relationship Id="rId60" Type="http://schemas.openxmlformats.org/officeDocument/2006/relationships/customXml" Target="../ink/ink2203.xml"/><Relationship Id="rId156" Type="http://schemas.openxmlformats.org/officeDocument/2006/relationships/customXml" Target="../ink/ink2251.xml"/><Relationship Id="rId198" Type="http://schemas.openxmlformats.org/officeDocument/2006/relationships/customXml" Target="../ink/ink2272.xml"/><Relationship Id="rId321" Type="http://schemas.openxmlformats.org/officeDocument/2006/relationships/customXml" Target="../ink/ink2335.xml"/><Relationship Id="rId363" Type="http://schemas.openxmlformats.org/officeDocument/2006/relationships/customXml" Target="../ink/ink2356.xml"/><Relationship Id="rId419" Type="http://schemas.openxmlformats.org/officeDocument/2006/relationships/customXml" Target="../ink/ink2384.xml"/><Relationship Id="rId223" Type="http://schemas.openxmlformats.org/officeDocument/2006/relationships/image" Target="../media/image1441.emf"/><Relationship Id="rId430" Type="http://schemas.openxmlformats.org/officeDocument/2006/relationships/image" Target="../media/image1543.emf"/><Relationship Id="rId18" Type="http://schemas.openxmlformats.org/officeDocument/2006/relationships/customXml" Target="../ink/ink2182.xml"/><Relationship Id="rId265" Type="http://schemas.openxmlformats.org/officeDocument/2006/relationships/image" Target="../media/image1462.emf"/><Relationship Id="rId472" Type="http://schemas.openxmlformats.org/officeDocument/2006/relationships/image" Target="../media/image1564.emf"/><Relationship Id="rId528" Type="http://schemas.openxmlformats.org/officeDocument/2006/relationships/image" Target="../media/image1592.emf"/><Relationship Id="rId125" Type="http://schemas.openxmlformats.org/officeDocument/2006/relationships/image" Target="../media/image1393.emf"/><Relationship Id="rId167" Type="http://schemas.openxmlformats.org/officeDocument/2006/relationships/image" Target="../media/image1414.emf"/><Relationship Id="rId332" Type="http://schemas.openxmlformats.org/officeDocument/2006/relationships/image" Target="../media/image1494.emf"/><Relationship Id="rId374" Type="http://schemas.openxmlformats.org/officeDocument/2006/relationships/image" Target="../media/image1515.emf"/><Relationship Id="rId71" Type="http://schemas.openxmlformats.org/officeDocument/2006/relationships/image" Target="../media/image1366.emf"/><Relationship Id="rId234" Type="http://schemas.openxmlformats.org/officeDocument/2006/relationships/customXml" Target="../ink/ink2290.xml"/><Relationship Id="rId2" Type="http://schemas.openxmlformats.org/officeDocument/2006/relationships/customXml" Target="../ink/ink2174.xml"/><Relationship Id="rId29" Type="http://schemas.openxmlformats.org/officeDocument/2006/relationships/image" Target="../media/image1345.emf"/><Relationship Id="rId276" Type="http://schemas.openxmlformats.org/officeDocument/2006/relationships/customXml" Target="../ink/ink2311.xml"/><Relationship Id="rId441" Type="http://schemas.openxmlformats.org/officeDocument/2006/relationships/customXml" Target="../ink/ink2395.xml"/><Relationship Id="rId483" Type="http://schemas.openxmlformats.org/officeDocument/2006/relationships/customXml" Target="../ink/ink2416.xml"/><Relationship Id="rId40" Type="http://schemas.openxmlformats.org/officeDocument/2006/relationships/customXml" Target="../ink/ink2193.xml"/><Relationship Id="rId136" Type="http://schemas.openxmlformats.org/officeDocument/2006/relationships/customXml" Target="../ink/ink2241.xml"/><Relationship Id="rId178" Type="http://schemas.openxmlformats.org/officeDocument/2006/relationships/customXml" Target="../ink/ink2262.xml"/><Relationship Id="rId301" Type="http://schemas.openxmlformats.org/officeDocument/2006/relationships/image" Target="../media/image1480.emf"/><Relationship Id="rId343" Type="http://schemas.openxmlformats.org/officeDocument/2006/relationships/customXml" Target="../ink/ink2346.xml"/><Relationship Id="rId82" Type="http://schemas.openxmlformats.org/officeDocument/2006/relationships/customXml" Target="../ink/ink2214.xml"/><Relationship Id="rId203" Type="http://schemas.openxmlformats.org/officeDocument/2006/relationships/image" Target="../media/image1431.emf"/><Relationship Id="rId385" Type="http://schemas.openxmlformats.org/officeDocument/2006/relationships/customXml" Target="../ink/ink2367.xml"/><Relationship Id="rId245" Type="http://schemas.openxmlformats.org/officeDocument/2006/relationships/image" Target="../media/image1452.emf"/><Relationship Id="rId287" Type="http://schemas.openxmlformats.org/officeDocument/2006/relationships/image" Target="../media/image1473.emf"/><Relationship Id="rId410" Type="http://schemas.openxmlformats.org/officeDocument/2006/relationships/image" Target="../media/image1533.emf"/><Relationship Id="rId452" Type="http://schemas.openxmlformats.org/officeDocument/2006/relationships/image" Target="../media/image1554.emf"/><Relationship Id="rId494" Type="http://schemas.openxmlformats.org/officeDocument/2006/relationships/image" Target="../media/image1575.emf"/><Relationship Id="rId508" Type="http://schemas.openxmlformats.org/officeDocument/2006/relationships/image" Target="../media/image1582.emf"/><Relationship Id="rId105" Type="http://schemas.openxmlformats.org/officeDocument/2006/relationships/image" Target="../media/image1383.emf"/><Relationship Id="rId147" Type="http://schemas.openxmlformats.org/officeDocument/2006/relationships/image" Target="../media/image1404.emf"/><Relationship Id="rId312" Type="http://schemas.openxmlformats.org/officeDocument/2006/relationships/image" Target="../media/image1484.emf"/><Relationship Id="rId354" Type="http://schemas.openxmlformats.org/officeDocument/2006/relationships/image" Target="../media/image1505.emf"/><Relationship Id="rId51" Type="http://schemas.openxmlformats.org/officeDocument/2006/relationships/image" Target="../media/image1356.emf"/><Relationship Id="rId93" Type="http://schemas.openxmlformats.org/officeDocument/2006/relationships/image" Target="../media/image1377.emf"/><Relationship Id="rId189" Type="http://schemas.openxmlformats.org/officeDocument/2006/relationships/image" Target="../media/image1424.emf"/><Relationship Id="rId396" Type="http://schemas.openxmlformats.org/officeDocument/2006/relationships/image" Target="../media/image1526.emf"/><Relationship Id="rId214" Type="http://schemas.openxmlformats.org/officeDocument/2006/relationships/customXml" Target="../ink/ink2280.xml"/><Relationship Id="rId256" Type="http://schemas.openxmlformats.org/officeDocument/2006/relationships/customXml" Target="../ink/ink2301.xml"/><Relationship Id="rId298" Type="http://schemas.openxmlformats.org/officeDocument/2006/relationships/customXml" Target="../ink/ink2322.xml"/><Relationship Id="rId421" Type="http://schemas.openxmlformats.org/officeDocument/2006/relationships/customXml" Target="../ink/ink2385.xml"/><Relationship Id="rId463" Type="http://schemas.openxmlformats.org/officeDocument/2006/relationships/customXml" Target="../ink/ink2406.xml"/><Relationship Id="rId519" Type="http://schemas.openxmlformats.org/officeDocument/2006/relationships/customXml" Target="../ink/ink2434.xml"/><Relationship Id="rId116" Type="http://schemas.openxmlformats.org/officeDocument/2006/relationships/customXml" Target="../ink/ink2231.xml"/><Relationship Id="rId158" Type="http://schemas.openxmlformats.org/officeDocument/2006/relationships/customXml" Target="../ink/ink2252.xml"/><Relationship Id="rId323" Type="http://schemas.openxmlformats.org/officeDocument/2006/relationships/customXml" Target="../ink/ink2336.xml"/><Relationship Id="rId530" Type="http://schemas.openxmlformats.org/officeDocument/2006/relationships/image" Target="../media/image1593.emf"/><Relationship Id="rId20" Type="http://schemas.openxmlformats.org/officeDocument/2006/relationships/customXml" Target="../ink/ink2183.xml"/><Relationship Id="rId62" Type="http://schemas.openxmlformats.org/officeDocument/2006/relationships/customXml" Target="../ink/ink2204.xml"/><Relationship Id="rId365" Type="http://schemas.openxmlformats.org/officeDocument/2006/relationships/customXml" Target="../ink/ink2357.xml"/><Relationship Id="rId225" Type="http://schemas.openxmlformats.org/officeDocument/2006/relationships/image" Target="../media/image1442.emf"/><Relationship Id="rId267" Type="http://schemas.openxmlformats.org/officeDocument/2006/relationships/image" Target="../media/image1463.emf"/><Relationship Id="rId432" Type="http://schemas.openxmlformats.org/officeDocument/2006/relationships/image" Target="../media/image1544.emf"/><Relationship Id="rId474" Type="http://schemas.openxmlformats.org/officeDocument/2006/relationships/image" Target="../media/image1565.emf"/><Relationship Id="rId127" Type="http://schemas.openxmlformats.org/officeDocument/2006/relationships/image" Target="../media/image1394.emf"/><Relationship Id="rId31" Type="http://schemas.openxmlformats.org/officeDocument/2006/relationships/image" Target="../media/image1346.emf"/><Relationship Id="rId73" Type="http://schemas.openxmlformats.org/officeDocument/2006/relationships/image" Target="../media/image1367.emf"/><Relationship Id="rId169" Type="http://schemas.openxmlformats.org/officeDocument/2006/relationships/image" Target="../media/image1415.emf"/><Relationship Id="rId334" Type="http://schemas.openxmlformats.org/officeDocument/2006/relationships/image" Target="../media/image1495.emf"/><Relationship Id="rId376" Type="http://schemas.openxmlformats.org/officeDocument/2006/relationships/image" Target="../media/image1516.emf"/><Relationship Id="rId4" Type="http://schemas.openxmlformats.org/officeDocument/2006/relationships/customXml" Target="../ink/ink2175.xml"/><Relationship Id="rId180" Type="http://schemas.openxmlformats.org/officeDocument/2006/relationships/customXml" Target="../ink/ink2263.xml"/><Relationship Id="rId236" Type="http://schemas.openxmlformats.org/officeDocument/2006/relationships/customXml" Target="../ink/ink2291.xml"/><Relationship Id="rId278" Type="http://schemas.openxmlformats.org/officeDocument/2006/relationships/customXml" Target="../ink/ink2312.xml"/><Relationship Id="rId401" Type="http://schemas.openxmlformats.org/officeDocument/2006/relationships/customXml" Target="../ink/ink2375.xml"/><Relationship Id="rId443" Type="http://schemas.openxmlformats.org/officeDocument/2006/relationships/customXml" Target="../ink/ink2396.xml"/><Relationship Id="rId303" Type="http://schemas.openxmlformats.org/officeDocument/2006/relationships/customXml" Target="../ink/ink2325.xml"/><Relationship Id="rId485" Type="http://schemas.openxmlformats.org/officeDocument/2006/relationships/customXml" Target="../ink/ink2417.xml"/><Relationship Id="rId42" Type="http://schemas.openxmlformats.org/officeDocument/2006/relationships/customXml" Target="../ink/ink2194.xml"/><Relationship Id="rId84" Type="http://schemas.openxmlformats.org/officeDocument/2006/relationships/customXml" Target="../ink/ink2215.xml"/><Relationship Id="rId138" Type="http://schemas.openxmlformats.org/officeDocument/2006/relationships/customXml" Target="../ink/ink2242.xml"/><Relationship Id="rId345" Type="http://schemas.openxmlformats.org/officeDocument/2006/relationships/customXml" Target="../ink/ink2347.xml"/><Relationship Id="rId387" Type="http://schemas.openxmlformats.org/officeDocument/2006/relationships/customXml" Target="../ink/ink2368.xml"/><Relationship Id="rId510" Type="http://schemas.openxmlformats.org/officeDocument/2006/relationships/image" Target="../media/image1583.emf"/><Relationship Id="rId191" Type="http://schemas.openxmlformats.org/officeDocument/2006/relationships/image" Target="../media/image1425.emf"/><Relationship Id="rId205" Type="http://schemas.openxmlformats.org/officeDocument/2006/relationships/image" Target="../media/image1432.emf"/><Relationship Id="rId247" Type="http://schemas.openxmlformats.org/officeDocument/2006/relationships/image" Target="../media/image1453.emf"/><Relationship Id="rId412" Type="http://schemas.openxmlformats.org/officeDocument/2006/relationships/image" Target="../media/image1534.emf"/><Relationship Id="rId107" Type="http://schemas.openxmlformats.org/officeDocument/2006/relationships/image" Target="../media/image1384.emf"/><Relationship Id="rId289" Type="http://schemas.openxmlformats.org/officeDocument/2006/relationships/image" Target="../media/image1474.emf"/><Relationship Id="rId454" Type="http://schemas.openxmlformats.org/officeDocument/2006/relationships/image" Target="../media/image1555.emf"/><Relationship Id="rId496" Type="http://schemas.openxmlformats.org/officeDocument/2006/relationships/image" Target="../media/image1576.emf"/><Relationship Id="rId11" Type="http://schemas.openxmlformats.org/officeDocument/2006/relationships/image" Target="../media/image1336.emf"/><Relationship Id="rId53" Type="http://schemas.openxmlformats.org/officeDocument/2006/relationships/image" Target="../media/image1357.emf"/><Relationship Id="rId149" Type="http://schemas.openxmlformats.org/officeDocument/2006/relationships/image" Target="../media/image1405.emf"/><Relationship Id="rId314" Type="http://schemas.openxmlformats.org/officeDocument/2006/relationships/image" Target="../media/image1485.emf"/><Relationship Id="rId356" Type="http://schemas.openxmlformats.org/officeDocument/2006/relationships/image" Target="../media/image1506.emf"/><Relationship Id="rId398" Type="http://schemas.openxmlformats.org/officeDocument/2006/relationships/image" Target="../media/image1527.emf"/><Relationship Id="rId521" Type="http://schemas.openxmlformats.org/officeDocument/2006/relationships/customXml" Target="../ink/ink2435.xml"/><Relationship Id="rId95" Type="http://schemas.openxmlformats.org/officeDocument/2006/relationships/image" Target="../media/image1378.emf"/><Relationship Id="rId160" Type="http://schemas.openxmlformats.org/officeDocument/2006/relationships/customXml" Target="../ink/ink2253.xml"/><Relationship Id="rId216" Type="http://schemas.openxmlformats.org/officeDocument/2006/relationships/customXml" Target="../ink/ink2281.xml"/><Relationship Id="rId423" Type="http://schemas.openxmlformats.org/officeDocument/2006/relationships/customXml" Target="../ink/ink2386.xml"/><Relationship Id="rId258" Type="http://schemas.openxmlformats.org/officeDocument/2006/relationships/customXml" Target="../ink/ink2302.xml"/><Relationship Id="rId465" Type="http://schemas.openxmlformats.org/officeDocument/2006/relationships/customXml" Target="../ink/ink2407.xml"/><Relationship Id="rId22" Type="http://schemas.openxmlformats.org/officeDocument/2006/relationships/customXml" Target="../ink/ink2184.xml"/><Relationship Id="rId64" Type="http://schemas.openxmlformats.org/officeDocument/2006/relationships/customXml" Target="../ink/ink2205.xml"/><Relationship Id="rId118" Type="http://schemas.openxmlformats.org/officeDocument/2006/relationships/customXml" Target="../ink/ink2232.xml"/><Relationship Id="rId325" Type="http://schemas.openxmlformats.org/officeDocument/2006/relationships/customXml" Target="../ink/ink2337.xml"/><Relationship Id="rId367" Type="http://schemas.openxmlformats.org/officeDocument/2006/relationships/customXml" Target="../ink/ink2358.xml"/><Relationship Id="rId171" Type="http://schemas.openxmlformats.org/officeDocument/2006/relationships/image" Target="../media/image1416.emf"/><Relationship Id="rId227" Type="http://schemas.openxmlformats.org/officeDocument/2006/relationships/image" Target="../media/image1443.emf"/><Relationship Id="rId269" Type="http://schemas.openxmlformats.org/officeDocument/2006/relationships/image" Target="../media/image1464.emf"/><Relationship Id="rId434" Type="http://schemas.openxmlformats.org/officeDocument/2006/relationships/image" Target="../media/image1545.emf"/><Relationship Id="rId476" Type="http://schemas.openxmlformats.org/officeDocument/2006/relationships/image" Target="../media/image1566.emf"/><Relationship Id="rId33" Type="http://schemas.openxmlformats.org/officeDocument/2006/relationships/image" Target="../media/image1347.emf"/><Relationship Id="rId129" Type="http://schemas.openxmlformats.org/officeDocument/2006/relationships/image" Target="../media/image1395.emf"/><Relationship Id="rId280" Type="http://schemas.openxmlformats.org/officeDocument/2006/relationships/customXml" Target="../ink/ink2313.xml"/><Relationship Id="rId336" Type="http://schemas.openxmlformats.org/officeDocument/2006/relationships/image" Target="../media/image1496.emf"/><Relationship Id="rId501" Type="http://schemas.openxmlformats.org/officeDocument/2006/relationships/customXml" Target="../ink/ink2425.xml"/><Relationship Id="rId75" Type="http://schemas.openxmlformats.org/officeDocument/2006/relationships/image" Target="../media/image1368.emf"/><Relationship Id="rId140" Type="http://schemas.openxmlformats.org/officeDocument/2006/relationships/customXml" Target="../ink/ink2243.xml"/><Relationship Id="rId182" Type="http://schemas.openxmlformats.org/officeDocument/2006/relationships/customXml" Target="../ink/ink2264.xml"/><Relationship Id="rId378" Type="http://schemas.openxmlformats.org/officeDocument/2006/relationships/image" Target="../media/image1517.emf"/><Relationship Id="rId403" Type="http://schemas.openxmlformats.org/officeDocument/2006/relationships/customXml" Target="../ink/ink2376.xml"/><Relationship Id="rId6" Type="http://schemas.openxmlformats.org/officeDocument/2006/relationships/customXml" Target="../ink/ink2176.xml"/><Relationship Id="rId238" Type="http://schemas.openxmlformats.org/officeDocument/2006/relationships/customXml" Target="../ink/ink2292.xml"/><Relationship Id="rId445" Type="http://schemas.openxmlformats.org/officeDocument/2006/relationships/customXml" Target="../ink/ink2397.xml"/><Relationship Id="rId487" Type="http://schemas.openxmlformats.org/officeDocument/2006/relationships/customXml" Target="../ink/ink2418.xml"/><Relationship Id="rId291" Type="http://schemas.openxmlformats.org/officeDocument/2006/relationships/image" Target="../media/image1475.emf"/><Relationship Id="rId305" Type="http://schemas.openxmlformats.org/officeDocument/2006/relationships/customXml" Target="../ink/ink2327.xml"/><Relationship Id="rId347" Type="http://schemas.openxmlformats.org/officeDocument/2006/relationships/customXml" Target="../ink/ink2348.xml"/><Relationship Id="rId512" Type="http://schemas.openxmlformats.org/officeDocument/2006/relationships/image" Target="../media/image1584.emf"/><Relationship Id="rId44" Type="http://schemas.openxmlformats.org/officeDocument/2006/relationships/customXml" Target="../ink/ink2195.xml"/><Relationship Id="rId86" Type="http://schemas.openxmlformats.org/officeDocument/2006/relationships/customXml" Target="../ink/ink2216.xml"/><Relationship Id="rId151" Type="http://schemas.openxmlformats.org/officeDocument/2006/relationships/image" Target="../media/image1406.emf"/><Relationship Id="rId389" Type="http://schemas.openxmlformats.org/officeDocument/2006/relationships/customXml" Target="../ink/ink2369.xml"/><Relationship Id="rId193" Type="http://schemas.openxmlformats.org/officeDocument/2006/relationships/image" Target="../media/image1426.emf"/><Relationship Id="rId207" Type="http://schemas.openxmlformats.org/officeDocument/2006/relationships/image" Target="../media/image1433.emf"/><Relationship Id="rId249" Type="http://schemas.openxmlformats.org/officeDocument/2006/relationships/image" Target="../media/image1454.emf"/><Relationship Id="rId414" Type="http://schemas.openxmlformats.org/officeDocument/2006/relationships/image" Target="../media/image1535.emf"/><Relationship Id="rId456" Type="http://schemas.openxmlformats.org/officeDocument/2006/relationships/image" Target="../media/image1556.emf"/><Relationship Id="rId498" Type="http://schemas.openxmlformats.org/officeDocument/2006/relationships/image" Target="../media/image1577.emf"/><Relationship Id="rId13" Type="http://schemas.openxmlformats.org/officeDocument/2006/relationships/image" Target="../media/image1337.emf"/><Relationship Id="rId109" Type="http://schemas.openxmlformats.org/officeDocument/2006/relationships/image" Target="../media/image1385.emf"/><Relationship Id="rId260" Type="http://schemas.openxmlformats.org/officeDocument/2006/relationships/customXml" Target="../ink/ink2303.xml"/><Relationship Id="rId316" Type="http://schemas.openxmlformats.org/officeDocument/2006/relationships/image" Target="../media/image1486.emf"/><Relationship Id="rId523" Type="http://schemas.openxmlformats.org/officeDocument/2006/relationships/customXml" Target="../ink/ink2436.xml"/><Relationship Id="rId55" Type="http://schemas.openxmlformats.org/officeDocument/2006/relationships/image" Target="../media/image1358.emf"/><Relationship Id="rId97" Type="http://schemas.openxmlformats.org/officeDocument/2006/relationships/image" Target="../media/image1379.emf"/><Relationship Id="rId120" Type="http://schemas.openxmlformats.org/officeDocument/2006/relationships/customXml" Target="../ink/ink2233.xml"/><Relationship Id="rId358" Type="http://schemas.openxmlformats.org/officeDocument/2006/relationships/image" Target="../media/image1507.emf"/><Relationship Id="rId162" Type="http://schemas.openxmlformats.org/officeDocument/2006/relationships/customXml" Target="../ink/ink2254.xml"/><Relationship Id="rId218" Type="http://schemas.openxmlformats.org/officeDocument/2006/relationships/customXml" Target="../ink/ink2282.xml"/><Relationship Id="rId425" Type="http://schemas.openxmlformats.org/officeDocument/2006/relationships/customXml" Target="../ink/ink2387.xml"/><Relationship Id="rId467" Type="http://schemas.openxmlformats.org/officeDocument/2006/relationships/customXml" Target="../ink/ink2408.xml"/><Relationship Id="rId271" Type="http://schemas.openxmlformats.org/officeDocument/2006/relationships/image" Target="../media/image1465.emf"/><Relationship Id="rId24" Type="http://schemas.openxmlformats.org/officeDocument/2006/relationships/customXml" Target="../ink/ink2185.xml"/><Relationship Id="rId66" Type="http://schemas.openxmlformats.org/officeDocument/2006/relationships/customXml" Target="../ink/ink2206.xml"/><Relationship Id="rId131" Type="http://schemas.openxmlformats.org/officeDocument/2006/relationships/image" Target="../media/image1396.emf"/><Relationship Id="rId327" Type="http://schemas.openxmlformats.org/officeDocument/2006/relationships/customXml" Target="../ink/ink2338.xml"/><Relationship Id="rId369" Type="http://schemas.openxmlformats.org/officeDocument/2006/relationships/customXml" Target="../ink/ink2359.xml"/><Relationship Id="rId173" Type="http://schemas.openxmlformats.org/officeDocument/2006/relationships/image" Target="../media/image1417.emf"/><Relationship Id="rId229" Type="http://schemas.openxmlformats.org/officeDocument/2006/relationships/image" Target="../media/image1444.emf"/><Relationship Id="rId380" Type="http://schemas.openxmlformats.org/officeDocument/2006/relationships/image" Target="../media/image1518.emf"/><Relationship Id="rId436" Type="http://schemas.openxmlformats.org/officeDocument/2006/relationships/image" Target="../media/image1546.emf"/><Relationship Id="rId240" Type="http://schemas.openxmlformats.org/officeDocument/2006/relationships/customXml" Target="../ink/ink2293.xml"/><Relationship Id="rId478" Type="http://schemas.openxmlformats.org/officeDocument/2006/relationships/image" Target="../media/image1567.emf"/><Relationship Id="rId35" Type="http://schemas.openxmlformats.org/officeDocument/2006/relationships/image" Target="../media/image1348.emf"/><Relationship Id="rId77" Type="http://schemas.openxmlformats.org/officeDocument/2006/relationships/image" Target="../media/image1369.emf"/><Relationship Id="rId100" Type="http://schemas.openxmlformats.org/officeDocument/2006/relationships/customXml" Target="../ink/ink2223.xml"/><Relationship Id="rId282" Type="http://schemas.openxmlformats.org/officeDocument/2006/relationships/customXml" Target="../ink/ink2314.xml"/><Relationship Id="rId338" Type="http://schemas.openxmlformats.org/officeDocument/2006/relationships/image" Target="../media/image1497.emf"/><Relationship Id="rId503" Type="http://schemas.openxmlformats.org/officeDocument/2006/relationships/customXml" Target="../ink/ink2426.xml"/><Relationship Id="rId8" Type="http://schemas.openxmlformats.org/officeDocument/2006/relationships/customXml" Target="../ink/ink2177.xml"/><Relationship Id="rId142" Type="http://schemas.openxmlformats.org/officeDocument/2006/relationships/customXml" Target="../ink/ink2244.xml"/><Relationship Id="rId184" Type="http://schemas.openxmlformats.org/officeDocument/2006/relationships/customXml" Target="../ink/ink2265.xml"/><Relationship Id="rId391" Type="http://schemas.openxmlformats.org/officeDocument/2006/relationships/customXml" Target="../ink/ink2370.xml"/><Relationship Id="rId405" Type="http://schemas.openxmlformats.org/officeDocument/2006/relationships/customXml" Target="../ink/ink2377.xml"/><Relationship Id="rId447" Type="http://schemas.openxmlformats.org/officeDocument/2006/relationships/customXml" Target="../ink/ink2398.xml"/><Relationship Id="rId251" Type="http://schemas.openxmlformats.org/officeDocument/2006/relationships/image" Target="../media/image1455.emf"/><Relationship Id="rId489" Type="http://schemas.openxmlformats.org/officeDocument/2006/relationships/customXml" Target="../ink/ink2419.xml"/><Relationship Id="rId46" Type="http://schemas.openxmlformats.org/officeDocument/2006/relationships/customXml" Target="../ink/ink2196.xml"/><Relationship Id="rId293" Type="http://schemas.openxmlformats.org/officeDocument/2006/relationships/image" Target="../media/image1476.emf"/><Relationship Id="rId307" Type="http://schemas.openxmlformats.org/officeDocument/2006/relationships/customXml" Target="../ink/ink2328.xml"/><Relationship Id="rId349" Type="http://schemas.openxmlformats.org/officeDocument/2006/relationships/customXml" Target="../ink/ink2349.xml"/><Relationship Id="rId514" Type="http://schemas.openxmlformats.org/officeDocument/2006/relationships/image" Target="../media/image1585.emf"/><Relationship Id="rId88" Type="http://schemas.openxmlformats.org/officeDocument/2006/relationships/customXml" Target="../ink/ink2217.xml"/><Relationship Id="rId111" Type="http://schemas.openxmlformats.org/officeDocument/2006/relationships/image" Target="../media/image1386.emf"/><Relationship Id="rId153" Type="http://schemas.openxmlformats.org/officeDocument/2006/relationships/image" Target="../media/image1407.emf"/><Relationship Id="rId195" Type="http://schemas.openxmlformats.org/officeDocument/2006/relationships/image" Target="../media/image1427.emf"/><Relationship Id="rId209" Type="http://schemas.openxmlformats.org/officeDocument/2006/relationships/image" Target="../media/image1434.emf"/><Relationship Id="rId360" Type="http://schemas.openxmlformats.org/officeDocument/2006/relationships/image" Target="../media/image1508.emf"/><Relationship Id="rId416" Type="http://schemas.openxmlformats.org/officeDocument/2006/relationships/image" Target="../media/image1536.emf"/><Relationship Id="rId220" Type="http://schemas.openxmlformats.org/officeDocument/2006/relationships/customXml" Target="../ink/ink2283.xml"/><Relationship Id="rId458" Type="http://schemas.openxmlformats.org/officeDocument/2006/relationships/image" Target="../media/image1557.emf"/><Relationship Id="rId15" Type="http://schemas.openxmlformats.org/officeDocument/2006/relationships/image" Target="../media/image1338.emf"/><Relationship Id="rId57" Type="http://schemas.openxmlformats.org/officeDocument/2006/relationships/image" Target="../media/image1359.emf"/><Relationship Id="rId262" Type="http://schemas.openxmlformats.org/officeDocument/2006/relationships/customXml" Target="../ink/ink2304.xml"/><Relationship Id="rId318" Type="http://schemas.openxmlformats.org/officeDocument/2006/relationships/image" Target="../media/image1487.emf"/><Relationship Id="rId525" Type="http://schemas.openxmlformats.org/officeDocument/2006/relationships/customXml" Target="../ink/ink2437.xml"/><Relationship Id="rId99" Type="http://schemas.openxmlformats.org/officeDocument/2006/relationships/image" Target="../media/image1380.emf"/><Relationship Id="rId122" Type="http://schemas.openxmlformats.org/officeDocument/2006/relationships/customXml" Target="../ink/ink2234.xml"/><Relationship Id="rId164" Type="http://schemas.openxmlformats.org/officeDocument/2006/relationships/customXml" Target="../ink/ink2255.xml"/><Relationship Id="rId371" Type="http://schemas.openxmlformats.org/officeDocument/2006/relationships/customXml" Target="../ink/ink2360.xml"/><Relationship Id="rId427" Type="http://schemas.openxmlformats.org/officeDocument/2006/relationships/customXml" Target="../ink/ink2388.xml"/><Relationship Id="rId469" Type="http://schemas.openxmlformats.org/officeDocument/2006/relationships/customXml" Target="../ink/ink2409.xml"/><Relationship Id="rId26" Type="http://schemas.openxmlformats.org/officeDocument/2006/relationships/customXml" Target="../ink/ink2186.xml"/><Relationship Id="rId231" Type="http://schemas.openxmlformats.org/officeDocument/2006/relationships/image" Target="../media/image1445.emf"/><Relationship Id="rId273" Type="http://schemas.openxmlformats.org/officeDocument/2006/relationships/image" Target="../media/image1466.emf"/><Relationship Id="rId329" Type="http://schemas.openxmlformats.org/officeDocument/2006/relationships/customXml" Target="../ink/ink2339.xml"/><Relationship Id="rId480" Type="http://schemas.openxmlformats.org/officeDocument/2006/relationships/image" Target="../media/image1568.emf"/><Relationship Id="rId68" Type="http://schemas.openxmlformats.org/officeDocument/2006/relationships/customXml" Target="../ink/ink2207.xml"/><Relationship Id="rId133" Type="http://schemas.openxmlformats.org/officeDocument/2006/relationships/image" Target="../media/image1397.emf"/><Relationship Id="rId175" Type="http://schemas.openxmlformats.org/officeDocument/2006/relationships/image" Target="../media/image1418.emf"/><Relationship Id="rId340" Type="http://schemas.openxmlformats.org/officeDocument/2006/relationships/image" Target="../media/image1498.emf"/><Relationship Id="rId200" Type="http://schemas.openxmlformats.org/officeDocument/2006/relationships/customXml" Target="../ink/ink2273.xml"/><Relationship Id="rId382" Type="http://schemas.openxmlformats.org/officeDocument/2006/relationships/image" Target="../media/image1519.emf"/><Relationship Id="rId438" Type="http://schemas.openxmlformats.org/officeDocument/2006/relationships/image" Target="../media/image1547.emf"/><Relationship Id="rId242" Type="http://schemas.openxmlformats.org/officeDocument/2006/relationships/customXml" Target="../ink/ink2294.xml"/><Relationship Id="rId284" Type="http://schemas.openxmlformats.org/officeDocument/2006/relationships/customXml" Target="../ink/ink2315.xml"/><Relationship Id="rId491" Type="http://schemas.openxmlformats.org/officeDocument/2006/relationships/customXml" Target="../ink/ink2420.xml"/><Relationship Id="rId505" Type="http://schemas.openxmlformats.org/officeDocument/2006/relationships/customXml" Target="../ink/ink2427.xml"/><Relationship Id="rId37" Type="http://schemas.openxmlformats.org/officeDocument/2006/relationships/image" Target="../media/image1349.emf"/><Relationship Id="rId79" Type="http://schemas.openxmlformats.org/officeDocument/2006/relationships/image" Target="../media/image1370.emf"/><Relationship Id="rId102" Type="http://schemas.openxmlformats.org/officeDocument/2006/relationships/customXml" Target="../ink/ink2224.xml"/><Relationship Id="rId144" Type="http://schemas.openxmlformats.org/officeDocument/2006/relationships/customXml" Target="../ink/ink2245.xml"/><Relationship Id="rId90" Type="http://schemas.openxmlformats.org/officeDocument/2006/relationships/customXml" Target="../ink/ink2218.xml"/><Relationship Id="rId186" Type="http://schemas.openxmlformats.org/officeDocument/2006/relationships/customXml" Target="../ink/ink2266.xml"/><Relationship Id="rId351" Type="http://schemas.openxmlformats.org/officeDocument/2006/relationships/customXml" Target="../ink/ink2350.xml"/><Relationship Id="rId393" Type="http://schemas.openxmlformats.org/officeDocument/2006/relationships/customXml" Target="../ink/ink2371.xml"/><Relationship Id="rId407" Type="http://schemas.openxmlformats.org/officeDocument/2006/relationships/customXml" Target="../ink/ink2378.xml"/><Relationship Id="rId449" Type="http://schemas.openxmlformats.org/officeDocument/2006/relationships/customXml" Target="../ink/ink2399.xml"/><Relationship Id="rId211" Type="http://schemas.openxmlformats.org/officeDocument/2006/relationships/image" Target="../media/image1435.emf"/><Relationship Id="rId253" Type="http://schemas.openxmlformats.org/officeDocument/2006/relationships/image" Target="../media/image1456.emf"/><Relationship Id="rId295" Type="http://schemas.openxmlformats.org/officeDocument/2006/relationships/image" Target="../media/image1477.emf"/><Relationship Id="rId309" Type="http://schemas.openxmlformats.org/officeDocument/2006/relationships/customXml" Target="../ink/ink2329.xml"/><Relationship Id="rId460" Type="http://schemas.openxmlformats.org/officeDocument/2006/relationships/image" Target="../media/image1558.emf"/><Relationship Id="rId516" Type="http://schemas.openxmlformats.org/officeDocument/2006/relationships/image" Target="../media/image1586.emf"/><Relationship Id="rId48" Type="http://schemas.openxmlformats.org/officeDocument/2006/relationships/customXml" Target="../ink/ink2197.xml"/><Relationship Id="rId113" Type="http://schemas.openxmlformats.org/officeDocument/2006/relationships/image" Target="../media/image1387.emf"/><Relationship Id="rId320" Type="http://schemas.openxmlformats.org/officeDocument/2006/relationships/image" Target="../media/image1488.emf"/><Relationship Id="rId155" Type="http://schemas.openxmlformats.org/officeDocument/2006/relationships/image" Target="../media/image1408.emf"/><Relationship Id="rId197" Type="http://schemas.openxmlformats.org/officeDocument/2006/relationships/image" Target="../media/image1428.emf"/><Relationship Id="rId362" Type="http://schemas.openxmlformats.org/officeDocument/2006/relationships/image" Target="../media/image1509.emf"/><Relationship Id="rId418" Type="http://schemas.openxmlformats.org/officeDocument/2006/relationships/image" Target="../media/image1537.emf"/><Relationship Id="rId222" Type="http://schemas.openxmlformats.org/officeDocument/2006/relationships/customXml" Target="../ink/ink2284.xml"/><Relationship Id="rId264" Type="http://schemas.openxmlformats.org/officeDocument/2006/relationships/customXml" Target="../ink/ink2305.xml"/><Relationship Id="rId471" Type="http://schemas.openxmlformats.org/officeDocument/2006/relationships/customXml" Target="../ink/ink2410.xml"/><Relationship Id="rId17" Type="http://schemas.openxmlformats.org/officeDocument/2006/relationships/image" Target="../media/image1339.emf"/><Relationship Id="rId59" Type="http://schemas.openxmlformats.org/officeDocument/2006/relationships/image" Target="../media/image1360.emf"/><Relationship Id="rId124" Type="http://schemas.openxmlformats.org/officeDocument/2006/relationships/customXml" Target="../ink/ink2235.xml"/><Relationship Id="rId527" Type="http://schemas.openxmlformats.org/officeDocument/2006/relationships/customXml" Target="../ink/ink2438.xml"/><Relationship Id="rId70" Type="http://schemas.openxmlformats.org/officeDocument/2006/relationships/customXml" Target="../ink/ink2208.xml"/><Relationship Id="rId166" Type="http://schemas.openxmlformats.org/officeDocument/2006/relationships/customXml" Target="../ink/ink2256.xml"/><Relationship Id="rId331" Type="http://schemas.openxmlformats.org/officeDocument/2006/relationships/customXml" Target="../ink/ink2340.xml"/><Relationship Id="rId373" Type="http://schemas.openxmlformats.org/officeDocument/2006/relationships/customXml" Target="../ink/ink2361.xml"/><Relationship Id="rId429" Type="http://schemas.openxmlformats.org/officeDocument/2006/relationships/customXml" Target="../ink/ink2389.xml"/><Relationship Id="rId1" Type="http://schemas.openxmlformats.org/officeDocument/2006/relationships/slideLayout" Target="../slideLayouts/slideLayout4.xml"/><Relationship Id="rId233" Type="http://schemas.openxmlformats.org/officeDocument/2006/relationships/image" Target="../media/image1446.emf"/><Relationship Id="rId440" Type="http://schemas.openxmlformats.org/officeDocument/2006/relationships/image" Target="../media/image1548.emf"/><Relationship Id="rId28" Type="http://schemas.openxmlformats.org/officeDocument/2006/relationships/customXml" Target="../ink/ink2187.xml"/><Relationship Id="rId275" Type="http://schemas.openxmlformats.org/officeDocument/2006/relationships/image" Target="../media/image1467.emf"/><Relationship Id="rId300" Type="http://schemas.openxmlformats.org/officeDocument/2006/relationships/customXml" Target="../ink/ink2323.xml"/><Relationship Id="rId482" Type="http://schemas.openxmlformats.org/officeDocument/2006/relationships/image" Target="../media/image1569.emf"/><Relationship Id="rId81" Type="http://schemas.openxmlformats.org/officeDocument/2006/relationships/image" Target="../media/image1371.emf"/><Relationship Id="rId135" Type="http://schemas.openxmlformats.org/officeDocument/2006/relationships/image" Target="../media/image1398.emf"/><Relationship Id="rId177" Type="http://schemas.openxmlformats.org/officeDocument/2006/relationships/image" Target="../media/image1419.emf"/><Relationship Id="rId342" Type="http://schemas.openxmlformats.org/officeDocument/2006/relationships/image" Target="../media/image1499.emf"/><Relationship Id="rId384" Type="http://schemas.openxmlformats.org/officeDocument/2006/relationships/image" Target="../media/image1520.emf"/><Relationship Id="rId202" Type="http://schemas.openxmlformats.org/officeDocument/2006/relationships/customXml" Target="../ink/ink2274.xml"/><Relationship Id="rId244" Type="http://schemas.openxmlformats.org/officeDocument/2006/relationships/customXml" Target="../ink/ink2295.xml"/><Relationship Id="rId39" Type="http://schemas.openxmlformats.org/officeDocument/2006/relationships/image" Target="../media/image1350.emf"/><Relationship Id="rId286" Type="http://schemas.openxmlformats.org/officeDocument/2006/relationships/customXml" Target="../ink/ink2316.xml"/><Relationship Id="rId451" Type="http://schemas.openxmlformats.org/officeDocument/2006/relationships/customXml" Target="../ink/ink2400.xml"/><Relationship Id="rId493" Type="http://schemas.openxmlformats.org/officeDocument/2006/relationships/customXml" Target="../ink/ink2421.xml"/><Relationship Id="rId507" Type="http://schemas.openxmlformats.org/officeDocument/2006/relationships/customXml" Target="../ink/ink2428.xml"/><Relationship Id="rId50" Type="http://schemas.openxmlformats.org/officeDocument/2006/relationships/customXml" Target="../ink/ink2198.xml"/><Relationship Id="rId104" Type="http://schemas.openxmlformats.org/officeDocument/2006/relationships/customXml" Target="../ink/ink2225.xml"/><Relationship Id="rId146" Type="http://schemas.openxmlformats.org/officeDocument/2006/relationships/customXml" Target="../ink/ink2246.xml"/><Relationship Id="rId188" Type="http://schemas.openxmlformats.org/officeDocument/2006/relationships/customXml" Target="../ink/ink2267.xml"/><Relationship Id="rId311" Type="http://schemas.openxmlformats.org/officeDocument/2006/relationships/customXml" Target="../ink/ink2330.xml"/><Relationship Id="rId353" Type="http://schemas.openxmlformats.org/officeDocument/2006/relationships/customXml" Target="../ink/ink2351.xml"/><Relationship Id="rId395" Type="http://schemas.openxmlformats.org/officeDocument/2006/relationships/customXml" Target="../ink/ink2372.xml"/><Relationship Id="rId409" Type="http://schemas.openxmlformats.org/officeDocument/2006/relationships/customXml" Target="../ink/ink2379.xml"/><Relationship Id="rId92" Type="http://schemas.openxmlformats.org/officeDocument/2006/relationships/customXml" Target="../ink/ink2219.xml"/><Relationship Id="rId213" Type="http://schemas.openxmlformats.org/officeDocument/2006/relationships/image" Target="../media/image1436.emf"/><Relationship Id="rId420" Type="http://schemas.openxmlformats.org/officeDocument/2006/relationships/image" Target="../media/image1538.emf"/><Relationship Id="rId255" Type="http://schemas.openxmlformats.org/officeDocument/2006/relationships/image" Target="../media/image1457.emf"/><Relationship Id="rId297" Type="http://schemas.openxmlformats.org/officeDocument/2006/relationships/image" Target="../media/image1478.emf"/><Relationship Id="rId462" Type="http://schemas.openxmlformats.org/officeDocument/2006/relationships/image" Target="../media/image1559.emf"/><Relationship Id="rId518" Type="http://schemas.openxmlformats.org/officeDocument/2006/relationships/image" Target="../media/image1587.emf"/><Relationship Id="rId115" Type="http://schemas.openxmlformats.org/officeDocument/2006/relationships/image" Target="../media/image1388.emf"/><Relationship Id="rId157" Type="http://schemas.openxmlformats.org/officeDocument/2006/relationships/image" Target="../media/image1409.emf"/><Relationship Id="rId322" Type="http://schemas.openxmlformats.org/officeDocument/2006/relationships/image" Target="../media/image1489.emf"/><Relationship Id="rId364" Type="http://schemas.openxmlformats.org/officeDocument/2006/relationships/image" Target="../media/image1510.emf"/><Relationship Id="rId61" Type="http://schemas.openxmlformats.org/officeDocument/2006/relationships/image" Target="../media/image1361.emf"/><Relationship Id="rId199" Type="http://schemas.openxmlformats.org/officeDocument/2006/relationships/image" Target="../media/image1429.emf"/><Relationship Id="rId19" Type="http://schemas.openxmlformats.org/officeDocument/2006/relationships/image" Target="../media/image1340.emf"/><Relationship Id="rId224" Type="http://schemas.openxmlformats.org/officeDocument/2006/relationships/customXml" Target="../ink/ink2285.xml"/><Relationship Id="rId266" Type="http://schemas.openxmlformats.org/officeDocument/2006/relationships/customXml" Target="../ink/ink2306.xml"/><Relationship Id="rId431" Type="http://schemas.openxmlformats.org/officeDocument/2006/relationships/customXml" Target="../ink/ink2390.xml"/><Relationship Id="rId473" Type="http://schemas.openxmlformats.org/officeDocument/2006/relationships/customXml" Target="../ink/ink2411.xml"/><Relationship Id="rId529" Type="http://schemas.openxmlformats.org/officeDocument/2006/relationships/customXml" Target="../ink/ink2439.xml"/><Relationship Id="rId30" Type="http://schemas.openxmlformats.org/officeDocument/2006/relationships/customXml" Target="../ink/ink2188.xml"/><Relationship Id="rId126" Type="http://schemas.openxmlformats.org/officeDocument/2006/relationships/customXml" Target="../ink/ink2236.xml"/><Relationship Id="rId168" Type="http://schemas.openxmlformats.org/officeDocument/2006/relationships/customXml" Target="../ink/ink2257.xml"/><Relationship Id="rId333" Type="http://schemas.openxmlformats.org/officeDocument/2006/relationships/customXml" Target="../ink/ink2341.xml"/><Relationship Id="rId72" Type="http://schemas.openxmlformats.org/officeDocument/2006/relationships/customXml" Target="../ink/ink2209.xml"/><Relationship Id="rId375" Type="http://schemas.openxmlformats.org/officeDocument/2006/relationships/customXml" Target="../ink/ink2362.xml"/><Relationship Id="rId3" Type="http://schemas.openxmlformats.org/officeDocument/2006/relationships/image" Target="../media/image1333.emf"/><Relationship Id="rId235" Type="http://schemas.openxmlformats.org/officeDocument/2006/relationships/image" Target="../media/image1447.emf"/><Relationship Id="rId277" Type="http://schemas.openxmlformats.org/officeDocument/2006/relationships/image" Target="../media/image1468.emf"/><Relationship Id="rId400" Type="http://schemas.openxmlformats.org/officeDocument/2006/relationships/image" Target="../media/image1528.emf"/><Relationship Id="rId442" Type="http://schemas.openxmlformats.org/officeDocument/2006/relationships/image" Target="../media/image1549.emf"/><Relationship Id="rId484" Type="http://schemas.openxmlformats.org/officeDocument/2006/relationships/image" Target="../media/image1570.emf"/><Relationship Id="rId137" Type="http://schemas.openxmlformats.org/officeDocument/2006/relationships/image" Target="../media/image1399.emf"/><Relationship Id="rId302" Type="http://schemas.openxmlformats.org/officeDocument/2006/relationships/customXml" Target="../ink/ink2324.xml"/><Relationship Id="rId344" Type="http://schemas.openxmlformats.org/officeDocument/2006/relationships/image" Target="../media/image1500.emf"/><Relationship Id="rId41" Type="http://schemas.openxmlformats.org/officeDocument/2006/relationships/image" Target="../media/image1351.emf"/><Relationship Id="rId83" Type="http://schemas.openxmlformats.org/officeDocument/2006/relationships/image" Target="../media/image1372.emf"/><Relationship Id="rId179" Type="http://schemas.openxmlformats.org/officeDocument/2006/relationships/image" Target="../media/image1420.emf"/><Relationship Id="rId386" Type="http://schemas.openxmlformats.org/officeDocument/2006/relationships/image" Target="../media/image1521.emf"/><Relationship Id="rId190" Type="http://schemas.openxmlformats.org/officeDocument/2006/relationships/customXml" Target="../ink/ink2268.xml"/><Relationship Id="rId204" Type="http://schemas.openxmlformats.org/officeDocument/2006/relationships/customXml" Target="../ink/ink2275.xml"/><Relationship Id="rId246" Type="http://schemas.openxmlformats.org/officeDocument/2006/relationships/customXml" Target="../ink/ink2296.xml"/><Relationship Id="rId288" Type="http://schemas.openxmlformats.org/officeDocument/2006/relationships/customXml" Target="../ink/ink2317.xml"/><Relationship Id="rId411" Type="http://schemas.openxmlformats.org/officeDocument/2006/relationships/customXml" Target="../ink/ink2380.xml"/><Relationship Id="rId453" Type="http://schemas.openxmlformats.org/officeDocument/2006/relationships/customXml" Target="../ink/ink2401.xml"/><Relationship Id="rId509" Type="http://schemas.openxmlformats.org/officeDocument/2006/relationships/customXml" Target="../ink/ink2429.xml"/><Relationship Id="rId106" Type="http://schemas.openxmlformats.org/officeDocument/2006/relationships/customXml" Target="../ink/ink2226.xml"/><Relationship Id="rId313" Type="http://schemas.openxmlformats.org/officeDocument/2006/relationships/customXml" Target="../ink/ink2331.xml"/><Relationship Id="rId495" Type="http://schemas.openxmlformats.org/officeDocument/2006/relationships/customXml" Target="../ink/ink2422.xml"/><Relationship Id="rId10" Type="http://schemas.openxmlformats.org/officeDocument/2006/relationships/customXml" Target="../ink/ink2178.xml"/><Relationship Id="rId52" Type="http://schemas.openxmlformats.org/officeDocument/2006/relationships/customXml" Target="../ink/ink2199.xml"/><Relationship Id="rId94" Type="http://schemas.openxmlformats.org/officeDocument/2006/relationships/customXml" Target="../ink/ink2220.xml"/><Relationship Id="rId148" Type="http://schemas.openxmlformats.org/officeDocument/2006/relationships/customXml" Target="../ink/ink2247.xml"/><Relationship Id="rId355" Type="http://schemas.openxmlformats.org/officeDocument/2006/relationships/customXml" Target="../ink/ink2352.xml"/><Relationship Id="rId397" Type="http://schemas.openxmlformats.org/officeDocument/2006/relationships/customXml" Target="../ink/ink2373.xml"/><Relationship Id="rId520" Type="http://schemas.openxmlformats.org/officeDocument/2006/relationships/image" Target="../media/image1588.emf"/><Relationship Id="rId215" Type="http://schemas.openxmlformats.org/officeDocument/2006/relationships/image" Target="../media/image1437.emf"/><Relationship Id="rId257" Type="http://schemas.openxmlformats.org/officeDocument/2006/relationships/image" Target="../media/image1458.emf"/><Relationship Id="rId422" Type="http://schemas.openxmlformats.org/officeDocument/2006/relationships/image" Target="../media/image1539.emf"/><Relationship Id="rId464" Type="http://schemas.openxmlformats.org/officeDocument/2006/relationships/image" Target="../media/image1560.emf"/><Relationship Id="rId299" Type="http://schemas.openxmlformats.org/officeDocument/2006/relationships/image" Target="../media/image1479.emf"/><Relationship Id="rId63" Type="http://schemas.openxmlformats.org/officeDocument/2006/relationships/image" Target="../media/image1362.emf"/><Relationship Id="rId159" Type="http://schemas.openxmlformats.org/officeDocument/2006/relationships/image" Target="../media/image1410.emf"/><Relationship Id="rId366" Type="http://schemas.openxmlformats.org/officeDocument/2006/relationships/image" Target="../media/image1511.emf"/><Relationship Id="rId226" Type="http://schemas.openxmlformats.org/officeDocument/2006/relationships/customXml" Target="../ink/ink2286.xml"/><Relationship Id="rId433" Type="http://schemas.openxmlformats.org/officeDocument/2006/relationships/customXml" Target="../ink/ink2391.xml"/><Relationship Id="rId74" Type="http://schemas.openxmlformats.org/officeDocument/2006/relationships/customXml" Target="../ink/ink2210.xml"/><Relationship Id="rId377" Type="http://schemas.openxmlformats.org/officeDocument/2006/relationships/customXml" Target="../ink/ink2363.xml"/><Relationship Id="rId500" Type="http://schemas.openxmlformats.org/officeDocument/2006/relationships/image" Target="../media/image1578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651.emf"/><Relationship Id="rId671" Type="http://schemas.openxmlformats.org/officeDocument/2006/relationships/customXml" Target="../ink/ink2775.xml"/><Relationship Id="rId21" Type="http://schemas.openxmlformats.org/officeDocument/2006/relationships/image" Target="../media/image1603.emf"/><Relationship Id="rId324" Type="http://schemas.openxmlformats.org/officeDocument/2006/relationships/image" Target="../media/image1752.emf"/><Relationship Id="rId531" Type="http://schemas.openxmlformats.org/officeDocument/2006/relationships/customXml" Target="../ink/ink2706.xml"/><Relationship Id="rId629" Type="http://schemas.openxmlformats.org/officeDocument/2006/relationships/customXml" Target="../ink/ink2755.xml"/><Relationship Id="rId170" Type="http://schemas.openxmlformats.org/officeDocument/2006/relationships/customXml" Target="../ink/ink2524.xml"/><Relationship Id="rId268" Type="http://schemas.openxmlformats.org/officeDocument/2006/relationships/customXml" Target="../ink/ink2573.xml"/><Relationship Id="rId475" Type="http://schemas.openxmlformats.org/officeDocument/2006/relationships/customXml" Target="../ink/ink2678.xml"/><Relationship Id="rId682" Type="http://schemas.openxmlformats.org/officeDocument/2006/relationships/image" Target="../media/image1928.emf"/><Relationship Id="rId32" Type="http://schemas.openxmlformats.org/officeDocument/2006/relationships/customXml" Target="../ink/ink2455.xml"/><Relationship Id="rId128" Type="http://schemas.openxmlformats.org/officeDocument/2006/relationships/customXml" Target="../ink/ink2503.xml"/><Relationship Id="rId335" Type="http://schemas.openxmlformats.org/officeDocument/2006/relationships/customXml" Target="../ink/ink2608.xml"/><Relationship Id="rId542" Type="http://schemas.openxmlformats.org/officeDocument/2006/relationships/image" Target="../media/image702.emf"/><Relationship Id="rId181" Type="http://schemas.openxmlformats.org/officeDocument/2006/relationships/image" Target="../media/image366.emf"/><Relationship Id="rId402" Type="http://schemas.openxmlformats.org/officeDocument/2006/relationships/image" Target="../media/image1791.emf"/><Relationship Id="rId279" Type="http://schemas.openxmlformats.org/officeDocument/2006/relationships/image" Target="../media/image1731.emf"/><Relationship Id="rId486" Type="http://schemas.openxmlformats.org/officeDocument/2006/relationships/image" Target="../media/image1831.emf"/><Relationship Id="rId693" Type="http://schemas.openxmlformats.org/officeDocument/2006/relationships/customXml" Target="../ink/ink2786.xml"/><Relationship Id="rId707" Type="http://schemas.openxmlformats.org/officeDocument/2006/relationships/customXml" Target="../ink/ink2793.xml"/><Relationship Id="rId43" Type="http://schemas.openxmlformats.org/officeDocument/2006/relationships/image" Target="../media/image1614.emf"/><Relationship Id="rId139" Type="http://schemas.openxmlformats.org/officeDocument/2006/relationships/image" Target="../media/image1662.emf"/><Relationship Id="rId346" Type="http://schemas.openxmlformats.org/officeDocument/2006/relationships/image" Target="../media/image1763.emf"/><Relationship Id="rId553" Type="http://schemas.openxmlformats.org/officeDocument/2006/relationships/customXml" Target="../ink/ink2717.xml"/><Relationship Id="rId192" Type="http://schemas.openxmlformats.org/officeDocument/2006/relationships/customXml" Target="../ink/ink2535.xml"/><Relationship Id="rId206" Type="http://schemas.openxmlformats.org/officeDocument/2006/relationships/customXml" Target="../ink/ink2542.xml"/><Relationship Id="rId413" Type="http://schemas.openxmlformats.org/officeDocument/2006/relationships/customXml" Target="../ink/ink2647.xml"/><Relationship Id="rId497" Type="http://schemas.openxmlformats.org/officeDocument/2006/relationships/customXml" Target="../ink/ink2689.xml"/><Relationship Id="rId620" Type="http://schemas.openxmlformats.org/officeDocument/2006/relationships/image" Target="../media/image1897.emf"/><Relationship Id="rId357" Type="http://schemas.openxmlformats.org/officeDocument/2006/relationships/customXml" Target="../ink/ink2619.xml"/><Relationship Id="rId54" Type="http://schemas.openxmlformats.org/officeDocument/2006/relationships/customXml" Target="../ink/ink2466.xml"/><Relationship Id="rId217" Type="http://schemas.openxmlformats.org/officeDocument/2006/relationships/image" Target="../media/image1700.emf"/><Relationship Id="rId564" Type="http://schemas.openxmlformats.org/officeDocument/2006/relationships/image" Target="../media/image1869.emf"/><Relationship Id="rId424" Type="http://schemas.openxmlformats.org/officeDocument/2006/relationships/image" Target="../media/image1802.emf"/><Relationship Id="rId631" Type="http://schemas.openxmlformats.org/officeDocument/2006/relationships/customXml" Target="../ink/ink2756.xml"/><Relationship Id="rId270" Type="http://schemas.openxmlformats.org/officeDocument/2006/relationships/customXml" Target="../ink/ink2574.xml"/><Relationship Id="rId65" Type="http://schemas.openxmlformats.org/officeDocument/2006/relationships/image" Target="../media/image1625.emf"/><Relationship Id="rId130" Type="http://schemas.openxmlformats.org/officeDocument/2006/relationships/customXml" Target="../ink/ink2504.xml"/><Relationship Id="rId368" Type="http://schemas.openxmlformats.org/officeDocument/2006/relationships/image" Target="../media/image1774.emf"/><Relationship Id="rId575" Type="http://schemas.openxmlformats.org/officeDocument/2006/relationships/customXml" Target="../ink/ink2728.xml"/><Relationship Id="rId228" Type="http://schemas.openxmlformats.org/officeDocument/2006/relationships/customXml" Target="../ink/ink2553.xml"/><Relationship Id="rId435" Type="http://schemas.openxmlformats.org/officeDocument/2006/relationships/customXml" Target="../ink/ink2658.xml"/><Relationship Id="rId642" Type="http://schemas.openxmlformats.org/officeDocument/2006/relationships/image" Target="../media/image1908.emf"/><Relationship Id="rId281" Type="http://schemas.openxmlformats.org/officeDocument/2006/relationships/image" Target="../media/image1732.emf"/><Relationship Id="rId502" Type="http://schemas.openxmlformats.org/officeDocument/2006/relationships/image" Target="../media/image1839.emf"/><Relationship Id="rId76" Type="http://schemas.openxmlformats.org/officeDocument/2006/relationships/customXml" Target="../ink/ink2477.xml"/><Relationship Id="rId141" Type="http://schemas.openxmlformats.org/officeDocument/2006/relationships/image" Target="../media/image1663.emf"/><Relationship Id="rId379" Type="http://schemas.openxmlformats.org/officeDocument/2006/relationships/customXml" Target="../ink/ink2630.xml"/><Relationship Id="rId586" Type="http://schemas.openxmlformats.org/officeDocument/2006/relationships/image" Target="../media/image1880.emf"/><Relationship Id="rId7" Type="http://schemas.openxmlformats.org/officeDocument/2006/relationships/image" Target="../media/image1596.emf"/><Relationship Id="rId239" Type="http://schemas.openxmlformats.org/officeDocument/2006/relationships/image" Target="../media/image1711.emf"/><Relationship Id="rId446" Type="http://schemas.openxmlformats.org/officeDocument/2006/relationships/image" Target="../media/image1811.emf"/><Relationship Id="rId653" Type="http://schemas.openxmlformats.org/officeDocument/2006/relationships/customXml" Target="../ink/ink2767.xml"/><Relationship Id="rId292" Type="http://schemas.openxmlformats.org/officeDocument/2006/relationships/customXml" Target="../ink/ink2585.xml"/><Relationship Id="rId306" Type="http://schemas.openxmlformats.org/officeDocument/2006/relationships/image" Target="../media/image1743.emf"/><Relationship Id="rId87" Type="http://schemas.openxmlformats.org/officeDocument/2006/relationships/image" Target="../media/image1636.emf"/><Relationship Id="rId513" Type="http://schemas.openxmlformats.org/officeDocument/2006/relationships/customXml" Target="../ink/ink2697.xml"/><Relationship Id="rId597" Type="http://schemas.openxmlformats.org/officeDocument/2006/relationships/customXml" Target="../ink/ink2739.xml"/><Relationship Id="rId152" Type="http://schemas.openxmlformats.org/officeDocument/2006/relationships/customXml" Target="../ink/ink2515.xml"/><Relationship Id="rId457" Type="http://schemas.openxmlformats.org/officeDocument/2006/relationships/customXml" Target="../ink/ink2669.xml"/><Relationship Id="rId664" Type="http://schemas.openxmlformats.org/officeDocument/2006/relationships/image" Target="../media/image1919.emf"/><Relationship Id="rId14" Type="http://schemas.openxmlformats.org/officeDocument/2006/relationships/customXml" Target="../ink/ink2446.xml"/><Relationship Id="rId317" Type="http://schemas.openxmlformats.org/officeDocument/2006/relationships/customXml" Target="../ink/ink2599.xml"/><Relationship Id="rId524" Type="http://schemas.openxmlformats.org/officeDocument/2006/relationships/image" Target="../media/image1850.emf"/><Relationship Id="rId98" Type="http://schemas.openxmlformats.org/officeDocument/2006/relationships/customXml" Target="../ink/ink2488.xml"/><Relationship Id="rId163" Type="http://schemas.openxmlformats.org/officeDocument/2006/relationships/image" Target="../media/image1674.emf"/><Relationship Id="rId370" Type="http://schemas.openxmlformats.org/officeDocument/2006/relationships/image" Target="../media/image1775.emf"/><Relationship Id="rId230" Type="http://schemas.openxmlformats.org/officeDocument/2006/relationships/customXml" Target="../ink/ink2554.xml"/><Relationship Id="rId468" Type="http://schemas.openxmlformats.org/officeDocument/2006/relationships/image" Target="../media/image1822.emf"/><Relationship Id="rId675" Type="http://schemas.openxmlformats.org/officeDocument/2006/relationships/customXml" Target="../ink/ink2777.xml"/><Relationship Id="rId25" Type="http://schemas.openxmlformats.org/officeDocument/2006/relationships/image" Target="../media/image1605.emf"/><Relationship Id="rId328" Type="http://schemas.openxmlformats.org/officeDocument/2006/relationships/image" Target="../media/image1754.emf"/><Relationship Id="rId535" Type="http://schemas.openxmlformats.org/officeDocument/2006/relationships/customXml" Target="../ink/ink2708.xml"/><Relationship Id="rId174" Type="http://schemas.openxmlformats.org/officeDocument/2006/relationships/customXml" Target="../ink/ink2526.xml"/><Relationship Id="rId381" Type="http://schemas.openxmlformats.org/officeDocument/2006/relationships/customXml" Target="../ink/ink2631.xml"/><Relationship Id="rId602" Type="http://schemas.openxmlformats.org/officeDocument/2006/relationships/image" Target="../media/image1888.emf"/><Relationship Id="rId241" Type="http://schemas.openxmlformats.org/officeDocument/2006/relationships/image" Target="../media/image1712.emf"/><Relationship Id="rId479" Type="http://schemas.openxmlformats.org/officeDocument/2006/relationships/customXml" Target="../ink/ink2680.xml"/><Relationship Id="rId686" Type="http://schemas.openxmlformats.org/officeDocument/2006/relationships/image" Target="../media/image1930.emf"/><Relationship Id="rId36" Type="http://schemas.openxmlformats.org/officeDocument/2006/relationships/customXml" Target="../ink/ink2457.xml"/><Relationship Id="rId339" Type="http://schemas.openxmlformats.org/officeDocument/2006/relationships/customXml" Target="../ink/ink2610.xml"/><Relationship Id="rId546" Type="http://schemas.openxmlformats.org/officeDocument/2006/relationships/image" Target="../media/image1860.emf"/><Relationship Id="rId101" Type="http://schemas.openxmlformats.org/officeDocument/2006/relationships/image" Target="../media/image1643.emf"/><Relationship Id="rId185" Type="http://schemas.openxmlformats.org/officeDocument/2006/relationships/image" Target="../media/image1684.emf"/><Relationship Id="rId406" Type="http://schemas.openxmlformats.org/officeDocument/2006/relationships/image" Target="../media/image1793.emf"/><Relationship Id="rId392" Type="http://schemas.openxmlformats.org/officeDocument/2006/relationships/image" Target="../media/image1786.emf"/><Relationship Id="rId613" Type="http://schemas.openxmlformats.org/officeDocument/2006/relationships/customXml" Target="../ink/ink2747.xml"/><Relationship Id="rId697" Type="http://schemas.openxmlformats.org/officeDocument/2006/relationships/customXml" Target="../ink/ink2788.xml"/><Relationship Id="rId252" Type="http://schemas.openxmlformats.org/officeDocument/2006/relationships/customXml" Target="../ink/ink2565.xml"/><Relationship Id="rId47" Type="http://schemas.openxmlformats.org/officeDocument/2006/relationships/image" Target="../media/image1616.emf"/><Relationship Id="rId112" Type="http://schemas.openxmlformats.org/officeDocument/2006/relationships/customXml" Target="../ink/ink2495.xml"/><Relationship Id="rId557" Type="http://schemas.openxmlformats.org/officeDocument/2006/relationships/customXml" Target="../ink/ink2719.xml"/><Relationship Id="rId196" Type="http://schemas.openxmlformats.org/officeDocument/2006/relationships/customXml" Target="../ink/ink2537.xml"/><Relationship Id="rId417" Type="http://schemas.openxmlformats.org/officeDocument/2006/relationships/customXml" Target="../ink/ink2649.xml"/><Relationship Id="rId624" Type="http://schemas.openxmlformats.org/officeDocument/2006/relationships/image" Target="../media/image1899.emf"/><Relationship Id="rId263" Type="http://schemas.openxmlformats.org/officeDocument/2006/relationships/image" Target="../media/image1723.emf"/><Relationship Id="rId470" Type="http://schemas.openxmlformats.org/officeDocument/2006/relationships/image" Target="../media/image1823.emf"/><Relationship Id="rId58" Type="http://schemas.openxmlformats.org/officeDocument/2006/relationships/customXml" Target="../ink/ink2468.xml"/><Relationship Id="rId123" Type="http://schemas.openxmlformats.org/officeDocument/2006/relationships/image" Target="../media/image1654.emf"/><Relationship Id="rId330" Type="http://schemas.openxmlformats.org/officeDocument/2006/relationships/image" Target="../media/image1755.emf"/><Relationship Id="rId568" Type="http://schemas.openxmlformats.org/officeDocument/2006/relationships/image" Target="../media/image1871.emf"/><Relationship Id="rId428" Type="http://schemas.openxmlformats.org/officeDocument/2006/relationships/image" Target="../media/image1804.emf"/><Relationship Id="rId635" Type="http://schemas.openxmlformats.org/officeDocument/2006/relationships/customXml" Target="../ink/ink2758.xml"/><Relationship Id="rId274" Type="http://schemas.openxmlformats.org/officeDocument/2006/relationships/customXml" Target="../ink/ink2576.xml"/><Relationship Id="rId481" Type="http://schemas.openxmlformats.org/officeDocument/2006/relationships/customXml" Target="../ink/ink2681.xml"/><Relationship Id="rId702" Type="http://schemas.openxmlformats.org/officeDocument/2006/relationships/image" Target="../media/image1938.emf"/><Relationship Id="rId69" Type="http://schemas.openxmlformats.org/officeDocument/2006/relationships/image" Target="../media/image1627.emf"/><Relationship Id="rId134" Type="http://schemas.openxmlformats.org/officeDocument/2006/relationships/customXml" Target="../ink/ink2506.xml"/><Relationship Id="rId579" Type="http://schemas.openxmlformats.org/officeDocument/2006/relationships/customXml" Target="../ink/ink2730.xml"/><Relationship Id="rId341" Type="http://schemas.openxmlformats.org/officeDocument/2006/relationships/customXml" Target="../ink/ink2611.xml"/><Relationship Id="rId439" Type="http://schemas.openxmlformats.org/officeDocument/2006/relationships/customXml" Target="../ink/ink2660.xml"/><Relationship Id="rId646" Type="http://schemas.openxmlformats.org/officeDocument/2006/relationships/image" Target="../media/image1910.emf"/><Relationship Id="rId201" Type="http://schemas.openxmlformats.org/officeDocument/2006/relationships/image" Target="../media/image1692.emf"/><Relationship Id="rId285" Type="http://schemas.openxmlformats.org/officeDocument/2006/relationships/image" Target="../media/image1734.emf"/><Relationship Id="rId506" Type="http://schemas.openxmlformats.org/officeDocument/2006/relationships/image" Target="../media/image1841.emf"/><Relationship Id="rId492" Type="http://schemas.openxmlformats.org/officeDocument/2006/relationships/image" Target="../media/image1834.emf"/><Relationship Id="rId145" Type="http://schemas.openxmlformats.org/officeDocument/2006/relationships/image" Target="../media/image1665.emf"/><Relationship Id="rId352" Type="http://schemas.openxmlformats.org/officeDocument/2006/relationships/image" Target="../media/image1766.emf"/><Relationship Id="rId212" Type="http://schemas.openxmlformats.org/officeDocument/2006/relationships/customXml" Target="../ink/ink2545.xml"/><Relationship Id="rId657" Type="http://schemas.openxmlformats.org/officeDocument/2006/relationships/customXml" Target="../ink/ink2769.xml"/><Relationship Id="rId296" Type="http://schemas.openxmlformats.org/officeDocument/2006/relationships/customXml" Target="../ink/ink2587.xml"/><Relationship Id="rId517" Type="http://schemas.openxmlformats.org/officeDocument/2006/relationships/customXml" Target="../ink/ink2699.xml"/><Relationship Id="rId60" Type="http://schemas.openxmlformats.org/officeDocument/2006/relationships/customXml" Target="../ink/ink2469.xml"/><Relationship Id="rId156" Type="http://schemas.openxmlformats.org/officeDocument/2006/relationships/customXml" Target="../ink/ink2517.xml"/><Relationship Id="rId363" Type="http://schemas.openxmlformats.org/officeDocument/2006/relationships/customXml" Target="../ink/ink2622.xml"/><Relationship Id="rId570" Type="http://schemas.openxmlformats.org/officeDocument/2006/relationships/image" Target="../media/image1872.emf"/><Relationship Id="rId223" Type="http://schemas.openxmlformats.org/officeDocument/2006/relationships/image" Target="../media/image1703.emf"/><Relationship Id="rId430" Type="http://schemas.openxmlformats.org/officeDocument/2006/relationships/image" Target="../media/image1805.emf"/><Relationship Id="rId668" Type="http://schemas.openxmlformats.org/officeDocument/2006/relationships/image" Target="../media/image1921.emf"/><Relationship Id="rId18" Type="http://schemas.openxmlformats.org/officeDocument/2006/relationships/customXml" Target="../ink/ink2448.xml"/><Relationship Id="rId528" Type="http://schemas.openxmlformats.org/officeDocument/2006/relationships/image" Target="../media/image1852.emf"/><Relationship Id="rId167" Type="http://schemas.openxmlformats.org/officeDocument/2006/relationships/image" Target="../media/image1676.emf"/><Relationship Id="rId374" Type="http://schemas.openxmlformats.org/officeDocument/2006/relationships/image" Target="../media/image1777.emf"/><Relationship Id="rId581" Type="http://schemas.openxmlformats.org/officeDocument/2006/relationships/customXml" Target="../ink/ink2731.xml"/><Relationship Id="rId71" Type="http://schemas.openxmlformats.org/officeDocument/2006/relationships/image" Target="../media/image1628.emf"/><Relationship Id="rId234" Type="http://schemas.openxmlformats.org/officeDocument/2006/relationships/customXml" Target="../ink/ink2556.xml"/><Relationship Id="rId637" Type="http://schemas.openxmlformats.org/officeDocument/2006/relationships/customXml" Target="../ink/ink2759.xml"/><Relationship Id="rId679" Type="http://schemas.openxmlformats.org/officeDocument/2006/relationships/customXml" Target="../ink/ink2779.xml"/><Relationship Id="rId2" Type="http://schemas.openxmlformats.org/officeDocument/2006/relationships/customXml" Target="../ink/ink2440.xml"/><Relationship Id="rId29" Type="http://schemas.openxmlformats.org/officeDocument/2006/relationships/image" Target="../media/image1607.emf"/><Relationship Id="rId276" Type="http://schemas.openxmlformats.org/officeDocument/2006/relationships/customXml" Target="../ink/ink2577.xml"/><Relationship Id="rId441" Type="http://schemas.openxmlformats.org/officeDocument/2006/relationships/customXml" Target="../ink/ink2661.xml"/><Relationship Id="rId483" Type="http://schemas.openxmlformats.org/officeDocument/2006/relationships/customXml" Target="../ink/ink2682.xml"/><Relationship Id="rId539" Type="http://schemas.openxmlformats.org/officeDocument/2006/relationships/customXml" Target="../ink/ink2710.xml"/><Relationship Id="rId690" Type="http://schemas.openxmlformats.org/officeDocument/2006/relationships/image" Target="../media/image1932.emf"/><Relationship Id="rId704" Type="http://schemas.openxmlformats.org/officeDocument/2006/relationships/image" Target="../media/image1939.emf"/><Relationship Id="rId40" Type="http://schemas.openxmlformats.org/officeDocument/2006/relationships/customXml" Target="../ink/ink2459.xml"/><Relationship Id="rId136" Type="http://schemas.openxmlformats.org/officeDocument/2006/relationships/customXml" Target="../ink/ink2507.xml"/><Relationship Id="rId178" Type="http://schemas.openxmlformats.org/officeDocument/2006/relationships/customXml" Target="../ink/ink2528.xml"/><Relationship Id="rId301" Type="http://schemas.openxmlformats.org/officeDocument/2006/relationships/customXml" Target="../ink/ink2591.xml"/><Relationship Id="rId343" Type="http://schemas.openxmlformats.org/officeDocument/2006/relationships/customXml" Target="../ink/ink2612.xml"/><Relationship Id="rId550" Type="http://schemas.openxmlformats.org/officeDocument/2006/relationships/image" Target="../media/image1862.emf"/><Relationship Id="rId82" Type="http://schemas.openxmlformats.org/officeDocument/2006/relationships/customXml" Target="../ink/ink2480.xml"/><Relationship Id="rId203" Type="http://schemas.openxmlformats.org/officeDocument/2006/relationships/image" Target="../media/image1693.emf"/><Relationship Id="rId385" Type="http://schemas.openxmlformats.org/officeDocument/2006/relationships/customXml" Target="../ink/ink2633.xml"/><Relationship Id="rId592" Type="http://schemas.openxmlformats.org/officeDocument/2006/relationships/image" Target="../media/image1883.emf"/><Relationship Id="rId606" Type="http://schemas.openxmlformats.org/officeDocument/2006/relationships/image" Target="../media/image1890.emf"/><Relationship Id="rId648" Type="http://schemas.openxmlformats.org/officeDocument/2006/relationships/image" Target="../media/image1911.emf"/><Relationship Id="rId245" Type="http://schemas.openxmlformats.org/officeDocument/2006/relationships/image" Target="../media/image1714.emf"/><Relationship Id="rId287" Type="http://schemas.openxmlformats.org/officeDocument/2006/relationships/image" Target="../media/image1735.emf"/><Relationship Id="rId410" Type="http://schemas.openxmlformats.org/officeDocument/2006/relationships/image" Target="../media/image1795.emf"/><Relationship Id="rId452" Type="http://schemas.openxmlformats.org/officeDocument/2006/relationships/image" Target="../media/image1814.emf"/><Relationship Id="rId494" Type="http://schemas.openxmlformats.org/officeDocument/2006/relationships/image" Target="../media/image1835.emf"/><Relationship Id="rId508" Type="http://schemas.openxmlformats.org/officeDocument/2006/relationships/image" Target="../media/image1842.emf"/><Relationship Id="rId105" Type="http://schemas.openxmlformats.org/officeDocument/2006/relationships/image" Target="../media/image1645.emf"/><Relationship Id="rId147" Type="http://schemas.openxmlformats.org/officeDocument/2006/relationships/image" Target="../media/image1666.emf"/><Relationship Id="rId312" Type="http://schemas.openxmlformats.org/officeDocument/2006/relationships/image" Target="../media/image1746.emf"/><Relationship Id="rId354" Type="http://schemas.openxmlformats.org/officeDocument/2006/relationships/image" Target="../media/image1767.emf"/><Relationship Id="rId51" Type="http://schemas.openxmlformats.org/officeDocument/2006/relationships/image" Target="../media/image1618.emf"/><Relationship Id="rId93" Type="http://schemas.openxmlformats.org/officeDocument/2006/relationships/image" Target="../media/image1639.emf"/><Relationship Id="rId189" Type="http://schemas.openxmlformats.org/officeDocument/2006/relationships/image" Target="../media/image1686.emf"/><Relationship Id="rId396" Type="http://schemas.openxmlformats.org/officeDocument/2006/relationships/image" Target="../media/image1788.emf"/><Relationship Id="rId561" Type="http://schemas.openxmlformats.org/officeDocument/2006/relationships/customXml" Target="../ink/ink2721.xml"/><Relationship Id="rId617" Type="http://schemas.openxmlformats.org/officeDocument/2006/relationships/customXml" Target="../ink/ink2749.xml"/><Relationship Id="rId659" Type="http://schemas.openxmlformats.org/officeDocument/2006/relationships/customXml" Target="../ink/ink2770.xml"/><Relationship Id="rId214" Type="http://schemas.openxmlformats.org/officeDocument/2006/relationships/customXml" Target="../ink/ink2546.xml"/><Relationship Id="rId256" Type="http://schemas.openxmlformats.org/officeDocument/2006/relationships/customXml" Target="../ink/ink2567.xml"/><Relationship Id="rId298" Type="http://schemas.openxmlformats.org/officeDocument/2006/relationships/customXml" Target="../ink/ink2589.xml"/><Relationship Id="rId421" Type="http://schemas.openxmlformats.org/officeDocument/2006/relationships/customXml" Target="../ink/ink2651.xml"/><Relationship Id="rId463" Type="http://schemas.openxmlformats.org/officeDocument/2006/relationships/customXml" Target="../ink/ink2672.xml"/><Relationship Id="rId519" Type="http://schemas.openxmlformats.org/officeDocument/2006/relationships/customXml" Target="../ink/ink2700.xml"/><Relationship Id="rId670" Type="http://schemas.openxmlformats.org/officeDocument/2006/relationships/image" Target="../media/image1922.emf"/><Relationship Id="rId116" Type="http://schemas.openxmlformats.org/officeDocument/2006/relationships/customXml" Target="../ink/ink2497.xml"/><Relationship Id="rId158" Type="http://schemas.openxmlformats.org/officeDocument/2006/relationships/customXml" Target="../ink/ink2518.xml"/><Relationship Id="rId323" Type="http://schemas.openxmlformats.org/officeDocument/2006/relationships/customXml" Target="../ink/ink2602.xml"/><Relationship Id="rId530" Type="http://schemas.openxmlformats.org/officeDocument/2006/relationships/image" Target="../media/image1853.emf"/><Relationship Id="rId20" Type="http://schemas.openxmlformats.org/officeDocument/2006/relationships/customXml" Target="../ink/ink2449.xml"/><Relationship Id="rId62" Type="http://schemas.openxmlformats.org/officeDocument/2006/relationships/customXml" Target="../ink/ink2470.xml"/><Relationship Id="rId365" Type="http://schemas.openxmlformats.org/officeDocument/2006/relationships/customXml" Target="../ink/ink2623.xml"/><Relationship Id="rId572" Type="http://schemas.openxmlformats.org/officeDocument/2006/relationships/image" Target="../media/image1873.emf"/><Relationship Id="rId628" Type="http://schemas.openxmlformats.org/officeDocument/2006/relationships/image" Target="../media/image1901.emf"/><Relationship Id="rId225" Type="http://schemas.openxmlformats.org/officeDocument/2006/relationships/image" Target="../media/image1704.emf"/><Relationship Id="rId267" Type="http://schemas.openxmlformats.org/officeDocument/2006/relationships/image" Target="../media/image1725.emf"/><Relationship Id="rId432" Type="http://schemas.openxmlformats.org/officeDocument/2006/relationships/image" Target="../media/image1806.emf"/><Relationship Id="rId474" Type="http://schemas.openxmlformats.org/officeDocument/2006/relationships/image" Target="../media/image1825.emf"/><Relationship Id="rId127" Type="http://schemas.openxmlformats.org/officeDocument/2006/relationships/image" Target="../media/image1656.emf"/><Relationship Id="rId681" Type="http://schemas.openxmlformats.org/officeDocument/2006/relationships/customXml" Target="../ink/ink2780.xml"/><Relationship Id="rId31" Type="http://schemas.openxmlformats.org/officeDocument/2006/relationships/image" Target="../media/image1608.emf"/><Relationship Id="rId73" Type="http://schemas.openxmlformats.org/officeDocument/2006/relationships/image" Target="../media/image1629.emf"/><Relationship Id="rId169" Type="http://schemas.openxmlformats.org/officeDocument/2006/relationships/image" Target="../media/image1677.emf"/><Relationship Id="rId334" Type="http://schemas.openxmlformats.org/officeDocument/2006/relationships/image" Target="../media/image1757.emf"/><Relationship Id="rId376" Type="http://schemas.openxmlformats.org/officeDocument/2006/relationships/image" Target="../media/image1778.emf"/><Relationship Id="rId541" Type="http://schemas.openxmlformats.org/officeDocument/2006/relationships/customXml" Target="../ink/ink2711.xml"/><Relationship Id="rId583" Type="http://schemas.openxmlformats.org/officeDocument/2006/relationships/customXml" Target="../ink/ink2732.xml"/><Relationship Id="rId639" Type="http://schemas.openxmlformats.org/officeDocument/2006/relationships/customXml" Target="../ink/ink2760.xml"/><Relationship Id="rId4" Type="http://schemas.openxmlformats.org/officeDocument/2006/relationships/customXml" Target="../ink/ink2441.xml"/><Relationship Id="rId180" Type="http://schemas.openxmlformats.org/officeDocument/2006/relationships/customXml" Target="../ink/ink2529.xml"/><Relationship Id="rId236" Type="http://schemas.openxmlformats.org/officeDocument/2006/relationships/customXml" Target="../ink/ink2557.xml"/><Relationship Id="rId278" Type="http://schemas.openxmlformats.org/officeDocument/2006/relationships/customXml" Target="../ink/ink2578.xml"/><Relationship Id="rId401" Type="http://schemas.openxmlformats.org/officeDocument/2006/relationships/customXml" Target="../ink/ink2641.xml"/><Relationship Id="rId443" Type="http://schemas.openxmlformats.org/officeDocument/2006/relationships/customXml" Target="../ink/ink2662.xml"/><Relationship Id="rId650" Type="http://schemas.openxmlformats.org/officeDocument/2006/relationships/image" Target="../media/image1912.emf"/><Relationship Id="rId303" Type="http://schemas.openxmlformats.org/officeDocument/2006/relationships/customXml" Target="../ink/ink2592.xml"/><Relationship Id="rId485" Type="http://schemas.openxmlformats.org/officeDocument/2006/relationships/customXml" Target="../ink/ink2683.xml"/><Relationship Id="rId692" Type="http://schemas.openxmlformats.org/officeDocument/2006/relationships/image" Target="../media/image1933.emf"/><Relationship Id="rId706" Type="http://schemas.openxmlformats.org/officeDocument/2006/relationships/image" Target="../media/image1940.emf"/><Relationship Id="rId42" Type="http://schemas.openxmlformats.org/officeDocument/2006/relationships/customXml" Target="../ink/ink2460.xml"/><Relationship Id="rId84" Type="http://schemas.openxmlformats.org/officeDocument/2006/relationships/customXml" Target="../ink/ink2481.xml"/><Relationship Id="rId138" Type="http://schemas.openxmlformats.org/officeDocument/2006/relationships/customXml" Target="../ink/ink2508.xml"/><Relationship Id="rId345" Type="http://schemas.openxmlformats.org/officeDocument/2006/relationships/customXml" Target="../ink/ink2613.xml"/><Relationship Id="rId387" Type="http://schemas.openxmlformats.org/officeDocument/2006/relationships/customXml" Target="../ink/ink2634.xml"/><Relationship Id="rId510" Type="http://schemas.openxmlformats.org/officeDocument/2006/relationships/image" Target="../media/image1843.emf"/><Relationship Id="rId552" Type="http://schemas.openxmlformats.org/officeDocument/2006/relationships/image" Target="../media/image1863.emf"/><Relationship Id="rId594" Type="http://schemas.openxmlformats.org/officeDocument/2006/relationships/image" Target="../media/image1884.emf"/><Relationship Id="rId608" Type="http://schemas.openxmlformats.org/officeDocument/2006/relationships/image" Target="../media/image1891.emf"/><Relationship Id="rId191" Type="http://schemas.openxmlformats.org/officeDocument/2006/relationships/image" Target="../media/image1687.emf"/><Relationship Id="rId205" Type="http://schemas.openxmlformats.org/officeDocument/2006/relationships/image" Target="../media/image1694.emf"/><Relationship Id="rId247" Type="http://schemas.openxmlformats.org/officeDocument/2006/relationships/image" Target="../media/image1715.emf"/><Relationship Id="rId412" Type="http://schemas.openxmlformats.org/officeDocument/2006/relationships/image" Target="../media/image1796.emf"/><Relationship Id="rId107" Type="http://schemas.openxmlformats.org/officeDocument/2006/relationships/image" Target="../media/image1646.emf"/><Relationship Id="rId289" Type="http://schemas.openxmlformats.org/officeDocument/2006/relationships/image" Target="../media/image1736.emf"/><Relationship Id="rId454" Type="http://schemas.openxmlformats.org/officeDocument/2006/relationships/image" Target="../media/image1815.emf"/><Relationship Id="rId496" Type="http://schemas.openxmlformats.org/officeDocument/2006/relationships/image" Target="../media/image1836.emf"/><Relationship Id="rId661" Type="http://schemas.openxmlformats.org/officeDocument/2006/relationships/customXml" Target="../ink/ink2771.xml"/><Relationship Id="rId11" Type="http://schemas.openxmlformats.org/officeDocument/2006/relationships/image" Target="../media/image1598.emf"/><Relationship Id="rId53" Type="http://schemas.openxmlformats.org/officeDocument/2006/relationships/image" Target="../media/image1619.emf"/><Relationship Id="rId149" Type="http://schemas.openxmlformats.org/officeDocument/2006/relationships/image" Target="../media/image1667.emf"/><Relationship Id="rId314" Type="http://schemas.openxmlformats.org/officeDocument/2006/relationships/image" Target="../media/image1747.emf"/><Relationship Id="rId356" Type="http://schemas.openxmlformats.org/officeDocument/2006/relationships/image" Target="../media/image1768.emf"/><Relationship Id="rId398" Type="http://schemas.openxmlformats.org/officeDocument/2006/relationships/image" Target="../media/image1789.emf"/><Relationship Id="rId521" Type="http://schemas.openxmlformats.org/officeDocument/2006/relationships/customXml" Target="../ink/ink2701.xml"/><Relationship Id="rId563" Type="http://schemas.openxmlformats.org/officeDocument/2006/relationships/customXml" Target="../ink/ink2722.xml"/><Relationship Id="rId619" Type="http://schemas.openxmlformats.org/officeDocument/2006/relationships/customXml" Target="../ink/ink2750.xml"/><Relationship Id="rId95" Type="http://schemas.openxmlformats.org/officeDocument/2006/relationships/image" Target="../media/image1640.emf"/><Relationship Id="rId160" Type="http://schemas.openxmlformats.org/officeDocument/2006/relationships/customXml" Target="../ink/ink2519.xml"/><Relationship Id="rId216" Type="http://schemas.openxmlformats.org/officeDocument/2006/relationships/customXml" Target="../ink/ink2547.xml"/><Relationship Id="rId423" Type="http://schemas.openxmlformats.org/officeDocument/2006/relationships/customXml" Target="../ink/ink2652.xml"/><Relationship Id="rId258" Type="http://schemas.openxmlformats.org/officeDocument/2006/relationships/customXml" Target="../ink/ink2568.xml"/><Relationship Id="rId465" Type="http://schemas.openxmlformats.org/officeDocument/2006/relationships/customXml" Target="../ink/ink2673.xml"/><Relationship Id="rId630" Type="http://schemas.openxmlformats.org/officeDocument/2006/relationships/image" Target="../media/image1902.emf"/><Relationship Id="rId672" Type="http://schemas.openxmlformats.org/officeDocument/2006/relationships/image" Target="../media/image1923.emf"/><Relationship Id="rId22" Type="http://schemas.openxmlformats.org/officeDocument/2006/relationships/customXml" Target="../ink/ink2450.xml"/><Relationship Id="rId64" Type="http://schemas.openxmlformats.org/officeDocument/2006/relationships/customXml" Target="../ink/ink2471.xml"/><Relationship Id="rId118" Type="http://schemas.openxmlformats.org/officeDocument/2006/relationships/customXml" Target="../ink/ink2498.xml"/><Relationship Id="rId325" Type="http://schemas.openxmlformats.org/officeDocument/2006/relationships/customXml" Target="../ink/ink2603.xml"/><Relationship Id="rId367" Type="http://schemas.openxmlformats.org/officeDocument/2006/relationships/customXml" Target="../ink/ink2624.xml"/><Relationship Id="rId532" Type="http://schemas.openxmlformats.org/officeDocument/2006/relationships/image" Target="../media/image1854.emf"/><Relationship Id="rId574" Type="http://schemas.openxmlformats.org/officeDocument/2006/relationships/image" Target="../media/image1874.emf"/><Relationship Id="rId171" Type="http://schemas.openxmlformats.org/officeDocument/2006/relationships/image" Target="../media/image1678.emf"/><Relationship Id="rId227" Type="http://schemas.openxmlformats.org/officeDocument/2006/relationships/image" Target="../media/image1705.emf"/><Relationship Id="rId269" Type="http://schemas.openxmlformats.org/officeDocument/2006/relationships/image" Target="../media/image1726.emf"/><Relationship Id="rId434" Type="http://schemas.openxmlformats.org/officeDocument/2006/relationships/image" Target="../media/image1807.emf"/><Relationship Id="rId476" Type="http://schemas.openxmlformats.org/officeDocument/2006/relationships/image" Target="../media/image1826.emf"/><Relationship Id="rId641" Type="http://schemas.openxmlformats.org/officeDocument/2006/relationships/customXml" Target="../ink/ink2761.xml"/><Relationship Id="rId683" Type="http://schemas.openxmlformats.org/officeDocument/2006/relationships/customXml" Target="../ink/ink2781.xml"/><Relationship Id="rId33" Type="http://schemas.openxmlformats.org/officeDocument/2006/relationships/image" Target="../media/image1609.emf"/><Relationship Id="rId129" Type="http://schemas.openxmlformats.org/officeDocument/2006/relationships/image" Target="../media/image1657.emf"/><Relationship Id="rId280" Type="http://schemas.openxmlformats.org/officeDocument/2006/relationships/customXml" Target="../ink/ink2579.xml"/><Relationship Id="rId336" Type="http://schemas.openxmlformats.org/officeDocument/2006/relationships/image" Target="../media/image1758.emf"/><Relationship Id="rId501" Type="http://schemas.openxmlformats.org/officeDocument/2006/relationships/customXml" Target="../ink/ink2691.xml"/><Relationship Id="rId543" Type="http://schemas.openxmlformats.org/officeDocument/2006/relationships/customXml" Target="../ink/ink2712.xml"/><Relationship Id="rId75" Type="http://schemas.openxmlformats.org/officeDocument/2006/relationships/image" Target="../media/image1630.emf"/><Relationship Id="rId140" Type="http://schemas.openxmlformats.org/officeDocument/2006/relationships/customXml" Target="../ink/ink2509.xml"/><Relationship Id="rId182" Type="http://schemas.openxmlformats.org/officeDocument/2006/relationships/customXml" Target="../ink/ink2530.xml"/><Relationship Id="rId378" Type="http://schemas.openxmlformats.org/officeDocument/2006/relationships/image" Target="../media/image1779.emf"/><Relationship Id="rId403" Type="http://schemas.openxmlformats.org/officeDocument/2006/relationships/customXml" Target="../ink/ink2642.xml"/><Relationship Id="rId585" Type="http://schemas.openxmlformats.org/officeDocument/2006/relationships/customXml" Target="../ink/ink2733.xml"/><Relationship Id="rId6" Type="http://schemas.openxmlformats.org/officeDocument/2006/relationships/customXml" Target="../ink/ink2442.xml"/><Relationship Id="rId238" Type="http://schemas.openxmlformats.org/officeDocument/2006/relationships/customXml" Target="../ink/ink2558.xml"/><Relationship Id="rId445" Type="http://schemas.openxmlformats.org/officeDocument/2006/relationships/customXml" Target="../ink/ink2663.xml"/><Relationship Id="rId487" Type="http://schemas.openxmlformats.org/officeDocument/2006/relationships/customXml" Target="../ink/ink2684.xml"/><Relationship Id="rId610" Type="http://schemas.openxmlformats.org/officeDocument/2006/relationships/image" Target="../media/image1892.emf"/><Relationship Id="rId652" Type="http://schemas.openxmlformats.org/officeDocument/2006/relationships/image" Target="../media/image1913.emf"/><Relationship Id="rId694" Type="http://schemas.openxmlformats.org/officeDocument/2006/relationships/image" Target="../media/image1934.emf"/><Relationship Id="rId708" Type="http://schemas.openxmlformats.org/officeDocument/2006/relationships/image" Target="../media/image1941.emf"/><Relationship Id="rId291" Type="http://schemas.openxmlformats.org/officeDocument/2006/relationships/image" Target="../media/image1737.emf"/><Relationship Id="rId305" Type="http://schemas.openxmlformats.org/officeDocument/2006/relationships/customXml" Target="../ink/ink2593.xml"/><Relationship Id="rId347" Type="http://schemas.openxmlformats.org/officeDocument/2006/relationships/customXml" Target="../ink/ink2614.xml"/><Relationship Id="rId512" Type="http://schemas.openxmlformats.org/officeDocument/2006/relationships/image" Target="../media/image1844.emf"/><Relationship Id="rId44" Type="http://schemas.openxmlformats.org/officeDocument/2006/relationships/customXml" Target="../ink/ink2461.xml"/><Relationship Id="rId86" Type="http://schemas.openxmlformats.org/officeDocument/2006/relationships/customXml" Target="../ink/ink2482.xml"/><Relationship Id="rId151" Type="http://schemas.openxmlformats.org/officeDocument/2006/relationships/image" Target="../media/image1668.emf"/><Relationship Id="rId389" Type="http://schemas.openxmlformats.org/officeDocument/2006/relationships/customXml" Target="../ink/ink2635.xml"/><Relationship Id="rId554" Type="http://schemas.openxmlformats.org/officeDocument/2006/relationships/image" Target="../media/image1864.emf"/><Relationship Id="rId596" Type="http://schemas.openxmlformats.org/officeDocument/2006/relationships/image" Target="../media/image1885.emf"/><Relationship Id="rId193" Type="http://schemas.openxmlformats.org/officeDocument/2006/relationships/image" Target="../media/image1688.emf"/><Relationship Id="rId207" Type="http://schemas.openxmlformats.org/officeDocument/2006/relationships/image" Target="../media/image1695.emf"/><Relationship Id="rId249" Type="http://schemas.openxmlformats.org/officeDocument/2006/relationships/image" Target="../media/image1716.emf"/><Relationship Id="rId414" Type="http://schemas.openxmlformats.org/officeDocument/2006/relationships/image" Target="../media/image1797.emf"/><Relationship Id="rId456" Type="http://schemas.openxmlformats.org/officeDocument/2006/relationships/image" Target="../media/image1816.emf"/><Relationship Id="rId498" Type="http://schemas.openxmlformats.org/officeDocument/2006/relationships/image" Target="../media/image1837.emf"/><Relationship Id="rId621" Type="http://schemas.openxmlformats.org/officeDocument/2006/relationships/customXml" Target="../ink/ink2751.xml"/><Relationship Id="rId13" Type="http://schemas.openxmlformats.org/officeDocument/2006/relationships/image" Target="../media/image1599.emf"/><Relationship Id="rId109" Type="http://schemas.openxmlformats.org/officeDocument/2006/relationships/image" Target="../media/image1647.emf"/><Relationship Id="rId260" Type="http://schemas.openxmlformats.org/officeDocument/2006/relationships/customXml" Target="../ink/ink2569.xml"/><Relationship Id="rId316" Type="http://schemas.openxmlformats.org/officeDocument/2006/relationships/image" Target="../media/image1748.emf"/><Relationship Id="rId523" Type="http://schemas.openxmlformats.org/officeDocument/2006/relationships/customXml" Target="../ink/ink2702.xml"/><Relationship Id="rId55" Type="http://schemas.openxmlformats.org/officeDocument/2006/relationships/image" Target="../media/image1620.emf"/><Relationship Id="rId97" Type="http://schemas.openxmlformats.org/officeDocument/2006/relationships/image" Target="../media/image1641.emf"/><Relationship Id="rId120" Type="http://schemas.openxmlformats.org/officeDocument/2006/relationships/customXml" Target="../ink/ink2499.xml"/><Relationship Id="rId358" Type="http://schemas.openxmlformats.org/officeDocument/2006/relationships/image" Target="../media/image1769.emf"/><Relationship Id="rId565" Type="http://schemas.openxmlformats.org/officeDocument/2006/relationships/customXml" Target="../ink/ink2723.xml"/><Relationship Id="rId162" Type="http://schemas.openxmlformats.org/officeDocument/2006/relationships/customXml" Target="../ink/ink2520.xml"/><Relationship Id="rId218" Type="http://schemas.openxmlformats.org/officeDocument/2006/relationships/customXml" Target="../ink/ink2548.xml"/><Relationship Id="rId425" Type="http://schemas.openxmlformats.org/officeDocument/2006/relationships/customXml" Target="../ink/ink2653.xml"/><Relationship Id="rId467" Type="http://schemas.openxmlformats.org/officeDocument/2006/relationships/customXml" Target="../ink/ink2674.xml"/><Relationship Id="rId632" Type="http://schemas.openxmlformats.org/officeDocument/2006/relationships/image" Target="../media/image1903.emf"/><Relationship Id="rId271" Type="http://schemas.openxmlformats.org/officeDocument/2006/relationships/image" Target="../media/image1727.emf"/><Relationship Id="rId674" Type="http://schemas.openxmlformats.org/officeDocument/2006/relationships/image" Target="../media/image1924.emf"/><Relationship Id="rId24" Type="http://schemas.openxmlformats.org/officeDocument/2006/relationships/customXml" Target="../ink/ink2451.xml"/><Relationship Id="rId66" Type="http://schemas.openxmlformats.org/officeDocument/2006/relationships/customXml" Target="../ink/ink2472.xml"/><Relationship Id="rId131" Type="http://schemas.openxmlformats.org/officeDocument/2006/relationships/image" Target="../media/image1658.emf"/><Relationship Id="rId327" Type="http://schemas.openxmlformats.org/officeDocument/2006/relationships/customXml" Target="../ink/ink2604.xml"/><Relationship Id="rId369" Type="http://schemas.openxmlformats.org/officeDocument/2006/relationships/customXml" Target="../ink/ink2625.xml"/><Relationship Id="rId534" Type="http://schemas.openxmlformats.org/officeDocument/2006/relationships/image" Target="../media/image1855.emf"/><Relationship Id="rId576" Type="http://schemas.openxmlformats.org/officeDocument/2006/relationships/image" Target="../media/image1875.emf"/><Relationship Id="rId173" Type="http://schemas.openxmlformats.org/officeDocument/2006/relationships/image" Target="../media/image1679.emf"/><Relationship Id="rId229" Type="http://schemas.openxmlformats.org/officeDocument/2006/relationships/image" Target="../media/image1706.emf"/><Relationship Id="rId380" Type="http://schemas.openxmlformats.org/officeDocument/2006/relationships/image" Target="../media/image1780.emf"/><Relationship Id="rId436" Type="http://schemas.openxmlformats.org/officeDocument/2006/relationships/image" Target="../media/image1808.emf"/><Relationship Id="rId601" Type="http://schemas.openxmlformats.org/officeDocument/2006/relationships/customXml" Target="../ink/ink2741.xml"/><Relationship Id="rId643" Type="http://schemas.openxmlformats.org/officeDocument/2006/relationships/customXml" Target="../ink/ink2762.xml"/><Relationship Id="rId240" Type="http://schemas.openxmlformats.org/officeDocument/2006/relationships/customXml" Target="../ink/ink2559.xml"/><Relationship Id="rId478" Type="http://schemas.openxmlformats.org/officeDocument/2006/relationships/image" Target="../media/image1827.emf"/><Relationship Id="rId685" Type="http://schemas.openxmlformats.org/officeDocument/2006/relationships/customXml" Target="../ink/ink2782.xml"/><Relationship Id="rId35" Type="http://schemas.openxmlformats.org/officeDocument/2006/relationships/image" Target="../media/image1610.emf"/><Relationship Id="rId77" Type="http://schemas.openxmlformats.org/officeDocument/2006/relationships/image" Target="../media/image1631.emf"/><Relationship Id="rId100" Type="http://schemas.openxmlformats.org/officeDocument/2006/relationships/customXml" Target="../ink/ink2489.xml"/><Relationship Id="rId282" Type="http://schemas.openxmlformats.org/officeDocument/2006/relationships/customXml" Target="../ink/ink2580.xml"/><Relationship Id="rId338" Type="http://schemas.openxmlformats.org/officeDocument/2006/relationships/image" Target="../media/image1759.emf"/><Relationship Id="rId503" Type="http://schemas.openxmlformats.org/officeDocument/2006/relationships/customXml" Target="../ink/ink2692.xml"/><Relationship Id="rId545" Type="http://schemas.openxmlformats.org/officeDocument/2006/relationships/customXml" Target="../ink/ink2713.xml"/><Relationship Id="rId587" Type="http://schemas.openxmlformats.org/officeDocument/2006/relationships/customXml" Target="../ink/ink2734.xml"/><Relationship Id="rId710" Type="http://schemas.openxmlformats.org/officeDocument/2006/relationships/image" Target="../media/image1942.emf"/><Relationship Id="rId8" Type="http://schemas.openxmlformats.org/officeDocument/2006/relationships/customXml" Target="../ink/ink2443.xml"/><Relationship Id="rId142" Type="http://schemas.openxmlformats.org/officeDocument/2006/relationships/customXml" Target="../ink/ink2510.xml"/><Relationship Id="rId184" Type="http://schemas.openxmlformats.org/officeDocument/2006/relationships/customXml" Target="../ink/ink2531.xml"/><Relationship Id="rId391" Type="http://schemas.openxmlformats.org/officeDocument/2006/relationships/customXml" Target="../ink/ink2636.xml"/><Relationship Id="rId405" Type="http://schemas.openxmlformats.org/officeDocument/2006/relationships/customXml" Target="../ink/ink2643.xml"/><Relationship Id="rId447" Type="http://schemas.openxmlformats.org/officeDocument/2006/relationships/customXml" Target="../ink/ink2664.xml"/><Relationship Id="rId612" Type="http://schemas.openxmlformats.org/officeDocument/2006/relationships/image" Target="../media/image1893.emf"/><Relationship Id="rId251" Type="http://schemas.openxmlformats.org/officeDocument/2006/relationships/image" Target="../media/image1717.emf"/><Relationship Id="rId489" Type="http://schemas.openxmlformats.org/officeDocument/2006/relationships/customXml" Target="../ink/ink2685.xml"/><Relationship Id="rId654" Type="http://schemas.openxmlformats.org/officeDocument/2006/relationships/image" Target="../media/image1914.emf"/><Relationship Id="rId696" Type="http://schemas.openxmlformats.org/officeDocument/2006/relationships/image" Target="../media/image1935.emf"/><Relationship Id="rId46" Type="http://schemas.openxmlformats.org/officeDocument/2006/relationships/customXml" Target="../ink/ink2462.xml"/><Relationship Id="rId293" Type="http://schemas.openxmlformats.org/officeDocument/2006/relationships/image" Target="../media/image1738.emf"/><Relationship Id="rId307" Type="http://schemas.openxmlformats.org/officeDocument/2006/relationships/customXml" Target="../ink/ink2594.xml"/><Relationship Id="rId349" Type="http://schemas.openxmlformats.org/officeDocument/2006/relationships/customXml" Target="../ink/ink2615.xml"/><Relationship Id="rId514" Type="http://schemas.openxmlformats.org/officeDocument/2006/relationships/image" Target="../media/image1845.emf"/><Relationship Id="rId556" Type="http://schemas.openxmlformats.org/officeDocument/2006/relationships/image" Target="../media/image1865.emf"/><Relationship Id="rId88" Type="http://schemas.openxmlformats.org/officeDocument/2006/relationships/customXml" Target="../ink/ink2483.xml"/><Relationship Id="rId111" Type="http://schemas.openxmlformats.org/officeDocument/2006/relationships/image" Target="../media/image1648.emf"/><Relationship Id="rId153" Type="http://schemas.openxmlformats.org/officeDocument/2006/relationships/image" Target="../media/image1669.emf"/><Relationship Id="rId195" Type="http://schemas.openxmlformats.org/officeDocument/2006/relationships/image" Target="../media/image1689.emf"/><Relationship Id="rId209" Type="http://schemas.openxmlformats.org/officeDocument/2006/relationships/image" Target="../media/image1696.emf"/><Relationship Id="rId360" Type="http://schemas.openxmlformats.org/officeDocument/2006/relationships/image" Target="../media/image1770.emf"/><Relationship Id="rId416" Type="http://schemas.openxmlformats.org/officeDocument/2006/relationships/image" Target="../media/image1798.emf"/><Relationship Id="rId598" Type="http://schemas.openxmlformats.org/officeDocument/2006/relationships/image" Target="../media/image1886.emf"/><Relationship Id="rId220" Type="http://schemas.openxmlformats.org/officeDocument/2006/relationships/customXml" Target="../ink/ink2549.xml"/><Relationship Id="rId458" Type="http://schemas.openxmlformats.org/officeDocument/2006/relationships/image" Target="../media/image1817.emf"/><Relationship Id="rId623" Type="http://schemas.openxmlformats.org/officeDocument/2006/relationships/customXml" Target="../ink/ink2752.xml"/><Relationship Id="rId665" Type="http://schemas.openxmlformats.org/officeDocument/2006/relationships/customXml" Target="../ink/ink2772.xml"/><Relationship Id="rId15" Type="http://schemas.openxmlformats.org/officeDocument/2006/relationships/image" Target="../media/image1600.emf"/><Relationship Id="rId57" Type="http://schemas.openxmlformats.org/officeDocument/2006/relationships/image" Target="../media/image1621.emf"/><Relationship Id="rId262" Type="http://schemas.openxmlformats.org/officeDocument/2006/relationships/customXml" Target="../ink/ink2570.xml"/><Relationship Id="rId318" Type="http://schemas.openxmlformats.org/officeDocument/2006/relationships/image" Target="../media/image1749.emf"/><Relationship Id="rId525" Type="http://schemas.openxmlformats.org/officeDocument/2006/relationships/customXml" Target="../ink/ink2703.xml"/><Relationship Id="rId567" Type="http://schemas.openxmlformats.org/officeDocument/2006/relationships/customXml" Target="../ink/ink2724.xml"/><Relationship Id="rId99" Type="http://schemas.openxmlformats.org/officeDocument/2006/relationships/image" Target="../media/image1642.emf"/><Relationship Id="rId122" Type="http://schemas.openxmlformats.org/officeDocument/2006/relationships/customXml" Target="../ink/ink2500.xml"/><Relationship Id="rId164" Type="http://schemas.openxmlformats.org/officeDocument/2006/relationships/customXml" Target="../ink/ink2521.xml"/><Relationship Id="rId371" Type="http://schemas.openxmlformats.org/officeDocument/2006/relationships/customXml" Target="../ink/ink2626.xml"/><Relationship Id="rId427" Type="http://schemas.openxmlformats.org/officeDocument/2006/relationships/customXml" Target="../ink/ink2654.xml"/><Relationship Id="rId469" Type="http://schemas.openxmlformats.org/officeDocument/2006/relationships/customXml" Target="../ink/ink2675.xml"/><Relationship Id="rId634" Type="http://schemas.openxmlformats.org/officeDocument/2006/relationships/image" Target="../media/image1904.emf"/><Relationship Id="rId676" Type="http://schemas.openxmlformats.org/officeDocument/2006/relationships/image" Target="../media/image1925.emf"/><Relationship Id="rId26" Type="http://schemas.openxmlformats.org/officeDocument/2006/relationships/customXml" Target="../ink/ink2452.xml"/><Relationship Id="rId231" Type="http://schemas.openxmlformats.org/officeDocument/2006/relationships/image" Target="../media/image1707.emf"/><Relationship Id="rId273" Type="http://schemas.openxmlformats.org/officeDocument/2006/relationships/image" Target="../media/image1728.emf"/><Relationship Id="rId329" Type="http://schemas.openxmlformats.org/officeDocument/2006/relationships/customXml" Target="../ink/ink2605.xml"/><Relationship Id="rId480" Type="http://schemas.openxmlformats.org/officeDocument/2006/relationships/image" Target="../media/image1828.emf"/><Relationship Id="rId536" Type="http://schemas.openxmlformats.org/officeDocument/2006/relationships/image" Target="../media/image1856.emf"/><Relationship Id="rId701" Type="http://schemas.openxmlformats.org/officeDocument/2006/relationships/customXml" Target="../ink/ink2790.xml"/><Relationship Id="rId68" Type="http://schemas.openxmlformats.org/officeDocument/2006/relationships/customXml" Target="../ink/ink2473.xml"/><Relationship Id="rId133" Type="http://schemas.openxmlformats.org/officeDocument/2006/relationships/image" Target="../media/image1659.emf"/><Relationship Id="rId175" Type="http://schemas.openxmlformats.org/officeDocument/2006/relationships/image" Target="../media/image1680.emf"/><Relationship Id="rId340" Type="http://schemas.openxmlformats.org/officeDocument/2006/relationships/image" Target="../media/image1760.emf"/><Relationship Id="rId578" Type="http://schemas.openxmlformats.org/officeDocument/2006/relationships/image" Target="../media/image1876.emf"/><Relationship Id="rId200" Type="http://schemas.openxmlformats.org/officeDocument/2006/relationships/customXml" Target="../ink/ink2539.xml"/><Relationship Id="rId382" Type="http://schemas.openxmlformats.org/officeDocument/2006/relationships/image" Target="../media/image1781.emf"/><Relationship Id="rId438" Type="http://schemas.openxmlformats.org/officeDocument/2006/relationships/image" Target="../media/image1550.emf"/><Relationship Id="rId603" Type="http://schemas.openxmlformats.org/officeDocument/2006/relationships/customXml" Target="../ink/ink2742.xml"/><Relationship Id="rId645" Type="http://schemas.openxmlformats.org/officeDocument/2006/relationships/customXml" Target="../ink/ink2763.xml"/><Relationship Id="rId687" Type="http://schemas.openxmlformats.org/officeDocument/2006/relationships/customXml" Target="../ink/ink2783.xml"/><Relationship Id="rId242" Type="http://schemas.openxmlformats.org/officeDocument/2006/relationships/customXml" Target="../ink/ink2560.xml"/><Relationship Id="rId284" Type="http://schemas.openxmlformats.org/officeDocument/2006/relationships/customXml" Target="../ink/ink2581.xml"/><Relationship Id="rId491" Type="http://schemas.openxmlformats.org/officeDocument/2006/relationships/customXml" Target="../ink/ink2686.xml"/><Relationship Id="rId505" Type="http://schemas.openxmlformats.org/officeDocument/2006/relationships/customXml" Target="../ink/ink2693.xml"/><Relationship Id="rId712" Type="http://schemas.openxmlformats.org/officeDocument/2006/relationships/image" Target="../media/image650.emf"/><Relationship Id="rId37" Type="http://schemas.openxmlformats.org/officeDocument/2006/relationships/image" Target="../media/image1611.emf"/><Relationship Id="rId79" Type="http://schemas.openxmlformats.org/officeDocument/2006/relationships/image" Target="../media/image1632.emf"/><Relationship Id="rId102" Type="http://schemas.openxmlformats.org/officeDocument/2006/relationships/customXml" Target="../ink/ink2490.xml"/><Relationship Id="rId144" Type="http://schemas.openxmlformats.org/officeDocument/2006/relationships/customXml" Target="../ink/ink2511.xml"/><Relationship Id="rId547" Type="http://schemas.openxmlformats.org/officeDocument/2006/relationships/customXml" Target="../ink/ink2714.xml"/><Relationship Id="rId589" Type="http://schemas.openxmlformats.org/officeDocument/2006/relationships/customXml" Target="../ink/ink2735.xml"/><Relationship Id="rId90" Type="http://schemas.openxmlformats.org/officeDocument/2006/relationships/customXml" Target="../ink/ink2484.xml"/><Relationship Id="rId186" Type="http://schemas.openxmlformats.org/officeDocument/2006/relationships/customXml" Target="../ink/ink2532.xml"/><Relationship Id="rId351" Type="http://schemas.openxmlformats.org/officeDocument/2006/relationships/customXml" Target="../ink/ink2616.xml"/><Relationship Id="rId393" Type="http://schemas.openxmlformats.org/officeDocument/2006/relationships/customXml" Target="../ink/ink2637.xml"/><Relationship Id="rId407" Type="http://schemas.openxmlformats.org/officeDocument/2006/relationships/customXml" Target="../ink/ink2644.xml"/><Relationship Id="rId449" Type="http://schemas.openxmlformats.org/officeDocument/2006/relationships/customXml" Target="../ink/ink2665.xml"/><Relationship Id="rId614" Type="http://schemas.openxmlformats.org/officeDocument/2006/relationships/image" Target="../media/image1894.emf"/><Relationship Id="rId656" Type="http://schemas.openxmlformats.org/officeDocument/2006/relationships/image" Target="../media/image1915.emf"/><Relationship Id="rId211" Type="http://schemas.openxmlformats.org/officeDocument/2006/relationships/image" Target="../media/image1697.emf"/><Relationship Id="rId253" Type="http://schemas.openxmlformats.org/officeDocument/2006/relationships/image" Target="../media/image1718.emf"/><Relationship Id="rId295" Type="http://schemas.openxmlformats.org/officeDocument/2006/relationships/image" Target="../media/image1739.emf"/><Relationship Id="rId309" Type="http://schemas.openxmlformats.org/officeDocument/2006/relationships/customXml" Target="../ink/ink2595.xml"/><Relationship Id="rId460" Type="http://schemas.openxmlformats.org/officeDocument/2006/relationships/image" Target="../media/image1818.emf"/><Relationship Id="rId516" Type="http://schemas.openxmlformats.org/officeDocument/2006/relationships/image" Target="../media/image1846.emf"/><Relationship Id="rId698" Type="http://schemas.openxmlformats.org/officeDocument/2006/relationships/image" Target="../media/image1936.emf"/><Relationship Id="rId48" Type="http://schemas.openxmlformats.org/officeDocument/2006/relationships/customXml" Target="../ink/ink2463.xml"/><Relationship Id="rId113" Type="http://schemas.openxmlformats.org/officeDocument/2006/relationships/image" Target="../media/image1649.emf"/><Relationship Id="rId320" Type="http://schemas.openxmlformats.org/officeDocument/2006/relationships/image" Target="../media/image1750.emf"/><Relationship Id="rId558" Type="http://schemas.openxmlformats.org/officeDocument/2006/relationships/image" Target="../media/image1866.emf"/><Relationship Id="rId155" Type="http://schemas.openxmlformats.org/officeDocument/2006/relationships/image" Target="../media/image1670.emf"/><Relationship Id="rId197" Type="http://schemas.openxmlformats.org/officeDocument/2006/relationships/image" Target="../media/image1690.emf"/><Relationship Id="rId362" Type="http://schemas.openxmlformats.org/officeDocument/2006/relationships/image" Target="../media/image1771.emf"/><Relationship Id="rId418" Type="http://schemas.openxmlformats.org/officeDocument/2006/relationships/image" Target="../media/image1799.emf"/><Relationship Id="rId625" Type="http://schemas.openxmlformats.org/officeDocument/2006/relationships/customXml" Target="../ink/ink2753.xml"/><Relationship Id="rId222" Type="http://schemas.openxmlformats.org/officeDocument/2006/relationships/customXml" Target="../ink/ink2550.xml"/><Relationship Id="rId264" Type="http://schemas.openxmlformats.org/officeDocument/2006/relationships/customXml" Target="../ink/ink2571.xml"/><Relationship Id="rId471" Type="http://schemas.openxmlformats.org/officeDocument/2006/relationships/customXml" Target="../ink/ink2676.xml"/><Relationship Id="rId667" Type="http://schemas.openxmlformats.org/officeDocument/2006/relationships/customXml" Target="../ink/ink2773.xml"/><Relationship Id="rId17" Type="http://schemas.openxmlformats.org/officeDocument/2006/relationships/image" Target="../media/image1601.emf"/><Relationship Id="rId59" Type="http://schemas.openxmlformats.org/officeDocument/2006/relationships/image" Target="../media/image1622.emf"/><Relationship Id="rId124" Type="http://schemas.openxmlformats.org/officeDocument/2006/relationships/customXml" Target="../ink/ink2501.xml"/><Relationship Id="rId527" Type="http://schemas.openxmlformats.org/officeDocument/2006/relationships/customXml" Target="../ink/ink2704.xml"/><Relationship Id="rId569" Type="http://schemas.openxmlformats.org/officeDocument/2006/relationships/customXml" Target="../ink/ink2725.xml"/><Relationship Id="rId70" Type="http://schemas.openxmlformats.org/officeDocument/2006/relationships/customXml" Target="../ink/ink2474.xml"/><Relationship Id="rId166" Type="http://schemas.openxmlformats.org/officeDocument/2006/relationships/customXml" Target="../ink/ink2522.xml"/><Relationship Id="rId331" Type="http://schemas.openxmlformats.org/officeDocument/2006/relationships/customXml" Target="../ink/ink2606.xml"/><Relationship Id="rId373" Type="http://schemas.openxmlformats.org/officeDocument/2006/relationships/customXml" Target="../ink/ink2627.xml"/><Relationship Id="rId429" Type="http://schemas.openxmlformats.org/officeDocument/2006/relationships/customXml" Target="../ink/ink2655.xml"/><Relationship Id="rId580" Type="http://schemas.openxmlformats.org/officeDocument/2006/relationships/image" Target="../media/image1877.emf"/><Relationship Id="rId636" Type="http://schemas.openxmlformats.org/officeDocument/2006/relationships/image" Target="../media/image1905.emf"/><Relationship Id="rId1" Type="http://schemas.openxmlformats.org/officeDocument/2006/relationships/slideLayout" Target="../slideLayouts/slideLayout4.xml"/><Relationship Id="rId233" Type="http://schemas.openxmlformats.org/officeDocument/2006/relationships/image" Target="../media/image1708.emf"/><Relationship Id="rId440" Type="http://schemas.openxmlformats.org/officeDocument/2006/relationships/image" Target="../media/image1551.emf"/><Relationship Id="rId678" Type="http://schemas.openxmlformats.org/officeDocument/2006/relationships/image" Target="../media/image1926.emf"/><Relationship Id="rId28" Type="http://schemas.openxmlformats.org/officeDocument/2006/relationships/customXml" Target="../ink/ink2453.xml"/><Relationship Id="rId275" Type="http://schemas.openxmlformats.org/officeDocument/2006/relationships/image" Target="../media/image1729.emf"/><Relationship Id="rId300" Type="http://schemas.openxmlformats.org/officeDocument/2006/relationships/image" Target="../media/image1740.emf"/><Relationship Id="rId482" Type="http://schemas.openxmlformats.org/officeDocument/2006/relationships/image" Target="../media/image1829.emf"/><Relationship Id="rId538" Type="http://schemas.openxmlformats.org/officeDocument/2006/relationships/image" Target="../media/image1857.emf"/><Relationship Id="rId703" Type="http://schemas.openxmlformats.org/officeDocument/2006/relationships/customXml" Target="../ink/ink2791.xml"/><Relationship Id="rId81" Type="http://schemas.openxmlformats.org/officeDocument/2006/relationships/image" Target="../media/image1633.emf"/><Relationship Id="rId135" Type="http://schemas.openxmlformats.org/officeDocument/2006/relationships/image" Target="../media/image1660.emf"/><Relationship Id="rId177" Type="http://schemas.openxmlformats.org/officeDocument/2006/relationships/image" Target="../media/image1681.emf"/><Relationship Id="rId342" Type="http://schemas.openxmlformats.org/officeDocument/2006/relationships/image" Target="../media/image1761.emf"/><Relationship Id="rId384" Type="http://schemas.openxmlformats.org/officeDocument/2006/relationships/image" Target="../media/image1782.emf"/><Relationship Id="rId591" Type="http://schemas.openxmlformats.org/officeDocument/2006/relationships/customXml" Target="../ink/ink2736.xml"/><Relationship Id="rId605" Type="http://schemas.openxmlformats.org/officeDocument/2006/relationships/customXml" Target="../ink/ink2743.xml"/><Relationship Id="rId202" Type="http://schemas.openxmlformats.org/officeDocument/2006/relationships/customXml" Target="../ink/ink2540.xml"/><Relationship Id="rId244" Type="http://schemas.openxmlformats.org/officeDocument/2006/relationships/customXml" Target="../ink/ink2561.xml"/><Relationship Id="rId647" Type="http://schemas.openxmlformats.org/officeDocument/2006/relationships/customXml" Target="../ink/ink2764.xml"/><Relationship Id="rId689" Type="http://schemas.openxmlformats.org/officeDocument/2006/relationships/customXml" Target="../ink/ink2784.xml"/><Relationship Id="rId39" Type="http://schemas.openxmlformats.org/officeDocument/2006/relationships/image" Target="../media/image1612.emf"/><Relationship Id="rId286" Type="http://schemas.openxmlformats.org/officeDocument/2006/relationships/customXml" Target="../ink/ink2582.xml"/><Relationship Id="rId451" Type="http://schemas.openxmlformats.org/officeDocument/2006/relationships/customXml" Target="../ink/ink2666.xml"/><Relationship Id="rId493" Type="http://schemas.openxmlformats.org/officeDocument/2006/relationships/customXml" Target="../ink/ink2687.xml"/><Relationship Id="rId507" Type="http://schemas.openxmlformats.org/officeDocument/2006/relationships/customXml" Target="../ink/ink2694.xml"/><Relationship Id="rId549" Type="http://schemas.openxmlformats.org/officeDocument/2006/relationships/customXml" Target="../ink/ink2715.xml"/><Relationship Id="rId50" Type="http://schemas.openxmlformats.org/officeDocument/2006/relationships/customXml" Target="../ink/ink2464.xml"/><Relationship Id="rId104" Type="http://schemas.openxmlformats.org/officeDocument/2006/relationships/customXml" Target="../ink/ink2491.xml"/><Relationship Id="rId146" Type="http://schemas.openxmlformats.org/officeDocument/2006/relationships/customXml" Target="../ink/ink2512.xml"/><Relationship Id="rId188" Type="http://schemas.openxmlformats.org/officeDocument/2006/relationships/customXml" Target="../ink/ink2533.xml"/><Relationship Id="rId311" Type="http://schemas.openxmlformats.org/officeDocument/2006/relationships/customXml" Target="../ink/ink2596.xml"/><Relationship Id="rId353" Type="http://schemas.openxmlformats.org/officeDocument/2006/relationships/customXml" Target="../ink/ink2617.xml"/><Relationship Id="rId395" Type="http://schemas.openxmlformats.org/officeDocument/2006/relationships/customXml" Target="../ink/ink2638.xml"/><Relationship Id="rId409" Type="http://schemas.openxmlformats.org/officeDocument/2006/relationships/customXml" Target="../ink/ink2645.xml"/><Relationship Id="rId560" Type="http://schemas.openxmlformats.org/officeDocument/2006/relationships/image" Target="../media/image1867.emf"/><Relationship Id="rId92" Type="http://schemas.openxmlformats.org/officeDocument/2006/relationships/customXml" Target="../ink/ink2485.xml"/><Relationship Id="rId213" Type="http://schemas.openxmlformats.org/officeDocument/2006/relationships/image" Target="../media/image1698.emf"/><Relationship Id="rId420" Type="http://schemas.openxmlformats.org/officeDocument/2006/relationships/image" Target="../media/image1800.emf"/><Relationship Id="rId616" Type="http://schemas.openxmlformats.org/officeDocument/2006/relationships/image" Target="../media/image1895.emf"/><Relationship Id="rId658" Type="http://schemas.openxmlformats.org/officeDocument/2006/relationships/image" Target="../media/image1916.emf"/><Relationship Id="rId255" Type="http://schemas.openxmlformats.org/officeDocument/2006/relationships/image" Target="../media/image1719.emf"/><Relationship Id="rId297" Type="http://schemas.openxmlformats.org/officeDocument/2006/relationships/customXml" Target="../ink/ink2588.xml"/><Relationship Id="rId462" Type="http://schemas.openxmlformats.org/officeDocument/2006/relationships/image" Target="../media/image1819.emf"/><Relationship Id="rId518" Type="http://schemas.openxmlformats.org/officeDocument/2006/relationships/image" Target="../media/image1847.emf"/><Relationship Id="rId115" Type="http://schemas.openxmlformats.org/officeDocument/2006/relationships/image" Target="../media/image1650.emf"/><Relationship Id="rId157" Type="http://schemas.openxmlformats.org/officeDocument/2006/relationships/image" Target="../media/image1671.emf"/><Relationship Id="rId322" Type="http://schemas.openxmlformats.org/officeDocument/2006/relationships/image" Target="../media/image1751.emf"/><Relationship Id="rId364" Type="http://schemas.openxmlformats.org/officeDocument/2006/relationships/image" Target="../media/image1772.emf"/><Relationship Id="rId61" Type="http://schemas.openxmlformats.org/officeDocument/2006/relationships/image" Target="../media/image1623.emf"/><Relationship Id="rId199" Type="http://schemas.openxmlformats.org/officeDocument/2006/relationships/image" Target="../media/image1691.emf"/><Relationship Id="rId571" Type="http://schemas.openxmlformats.org/officeDocument/2006/relationships/customXml" Target="../ink/ink2726.xml"/><Relationship Id="rId627" Type="http://schemas.openxmlformats.org/officeDocument/2006/relationships/customXml" Target="../ink/ink2754.xml"/><Relationship Id="rId669" Type="http://schemas.openxmlformats.org/officeDocument/2006/relationships/customXml" Target="../ink/ink2774.xml"/><Relationship Id="rId19" Type="http://schemas.openxmlformats.org/officeDocument/2006/relationships/image" Target="../media/image1602.emf"/><Relationship Id="rId224" Type="http://schemas.openxmlformats.org/officeDocument/2006/relationships/customXml" Target="../ink/ink2551.xml"/><Relationship Id="rId266" Type="http://schemas.openxmlformats.org/officeDocument/2006/relationships/customXml" Target="../ink/ink2572.xml"/><Relationship Id="rId431" Type="http://schemas.openxmlformats.org/officeDocument/2006/relationships/customXml" Target="../ink/ink2656.xml"/><Relationship Id="rId473" Type="http://schemas.openxmlformats.org/officeDocument/2006/relationships/customXml" Target="../ink/ink2677.xml"/><Relationship Id="rId529" Type="http://schemas.openxmlformats.org/officeDocument/2006/relationships/customXml" Target="../ink/ink2705.xml"/><Relationship Id="rId680" Type="http://schemas.openxmlformats.org/officeDocument/2006/relationships/image" Target="../media/image1927.emf"/><Relationship Id="rId30" Type="http://schemas.openxmlformats.org/officeDocument/2006/relationships/customXml" Target="../ink/ink2454.xml"/><Relationship Id="rId126" Type="http://schemas.openxmlformats.org/officeDocument/2006/relationships/customXml" Target="../ink/ink2502.xml"/><Relationship Id="rId168" Type="http://schemas.openxmlformats.org/officeDocument/2006/relationships/customXml" Target="../ink/ink2523.xml"/><Relationship Id="rId333" Type="http://schemas.openxmlformats.org/officeDocument/2006/relationships/customXml" Target="../ink/ink2607.xml"/><Relationship Id="rId540" Type="http://schemas.openxmlformats.org/officeDocument/2006/relationships/image" Target="../media/image1858.emf"/><Relationship Id="rId72" Type="http://schemas.openxmlformats.org/officeDocument/2006/relationships/customXml" Target="../ink/ink2475.xml"/><Relationship Id="rId375" Type="http://schemas.openxmlformats.org/officeDocument/2006/relationships/customXml" Target="../ink/ink2628.xml"/><Relationship Id="rId582" Type="http://schemas.openxmlformats.org/officeDocument/2006/relationships/image" Target="../media/image1878.emf"/><Relationship Id="rId638" Type="http://schemas.openxmlformats.org/officeDocument/2006/relationships/image" Target="../media/image1906.emf"/><Relationship Id="rId3" Type="http://schemas.openxmlformats.org/officeDocument/2006/relationships/image" Target="../media/image1594.emf"/><Relationship Id="rId235" Type="http://schemas.openxmlformats.org/officeDocument/2006/relationships/image" Target="../media/image1709.emf"/><Relationship Id="rId277" Type="http://schemas.openxmlformats.org/officeDocument/2006/relationships/image" Target="../media/image1730.emf"/><Relationship Id="rId400" Type="http://schemas.openxmlformats.org/officeDocument/2006/relationships/image" Target="../media/image1790.emf"/><Relationship Id="rId442" Type="http://schemas.openxmlformats.org/officeDocument/2006/relationships/image" Target="../media/image1809.emf"/><Relationship Id="rId484" Type="http://schemas.openxmlformats.org/officeDocument/2006/relationships/image" Target="../media/image1830.emf"/><Relationship Id="rId705" Type="http://schemas.openxmlformats.org/officeDocument/2006/relationships/customXml" Target="../ink/ink2792.xml"/><Relationship Id="rId137" Type="http://schemas.openxmlformats.org/officeDocument/2006/relationships/image" Target="../media/image1661.emf"/><Relationship Id="rId302" Type="http://schemas.openxmlformats.org/officeDocument/2006/relationships/image" Target="../media/image1741.emf"/><Relationship Id="rId344" Type="http://schemas.openxmlformats.org/officeDocument/2006/relationships/image" Target="../media/image1762.emf"/><Relationship Id="rId691" Type="http://schemas.openxmlformats.org/officeDocument/2006/relationships/customXml" Target="../ink/ink2785.xml"/><Relationship Id="rId41" Type="http://schemas.openxmlformats.org/officeDocument/2006/relationships/image" Target="../media/image1613.emf"/><Relationship Id="rId83" Type="http://schemas.openxmlformats.org/officeDocument/2006/relationships/image" Target="../media/image1634.emf"/><Relationship Id="rId179" Type="http://schemas.openxmlformats.org/officeDocument/2006/relationships/image" Target="../media/image1682.emf"/><Relationship Id="rId386" Type="http://schemas.openxmlformats.org/officeDocument/2006/relationships/image" Target="../media/image1783.emf"/><Relationship Id="rId551" Type="http://schemas.openxmlformats.org/officeDocument/2006/relationships/customXml" Target="../ink/ink2716.xml"/><Relationship Id="rId593" Type="http://schemas.openxmlformats.org/officeDocument/2006/relationships/customXml" Target="../ink/ink2737.xml"/><Relationship Id="rId607" Type="http://schemas.openxmlformats.org/officeDocument/2006/relationships/customXml" Target="../ink/ink2744.xml"/><Relationship Id="rId649" Type="http://schemas.openxmlformats.org/officeDocument/2006/relationships/customXml" Target="../ink/ink2765.xml"/><Relationship Id="rId190" Type="http://schemas.openxmlformats.org/officeDocument/2006/relationships/customXml" Target="../ink/ink2534.xml"/><Relationship Id="rId204" Type="http://schemas.openxmlformats.org/officeDocument/2006/relationships/customXml" Target="../ink/ink2541.xml"/><Relationship Id="rId246" Type="http://schemas.openxmlformats.org/officeDocument/2006/relationships/customXml" Target="../ink/ink2562.xml"/><Relationship Id="rId288" Type="http://schemas.openxmlformats.org/officeDocument/2006/relationships/customXml" Target="../ink/ink2583.xml"/><Relationship Id="rId411" Type="http://schemas.openxmlformats.org/officeDocument/2006/relationships/customXml" Target="../ink/ink2646.xml"/><Relationship Id="rId453" Type="http://schemas.openxmlformats.org/officeDocument/2006/relationships/customXml" Target="../ink/ink2667.xml"/><Relationship Id="rId509" Type="http://schemas.openxmlformats.org/officeDocument/2006/relationships/customXml" Target="../ink/ink2695.xml"/><Relationship Id="rId660" Type="http://schemas.openxmlformats.org/officeDocument/2006/relationships/image" Target="../media/image1917.emf"/><Relationship Id="rId106" Type="http://schemas.openxmlformats.org/officeDocument/2006/relationships/customXml" Target="../ink/ink2492.xml"/><Relationship Id="rId313" Type="http://schemas.openxmlformats.org/officeDocument/2006/relationships/customXml" Target="../ink/ink2597.xml"/><Relationship Id="rId495" Type="http://schemas.openxmlformats.org/officeDocument/2006/relationships/customXml" Target="../ink/ink2688.xml"/><Relationship Id="rId10" Type="http://schemas.openxmlformats.org/officeDocument/2006/relationships/customXml" Target="../ink/ink2444.xml"/><Relationship Id="rId52" Type="http://schemas.openxmlformats.org/officeDocument/2006/relationships/customXml" Target="../ink/ink2465.xml"/><Relationship Id="rId94" Type="http://schemas.openxmlformats.org/officeDocument/2006/relationships/customXml" Target="../ink/ink2486.xml"/><Relationship Id="rId148" Type="http://schemas.openxmlformats.org/officeDocument/2006/relationships/customXml" Target="../ink/ink2513.xml"/><Relationship Id="rId355" Type="http://schemas.openxmlformats.org/officeDocument/2006/relationships/customXml" Target="../ink/ink2618.xml"/><Relationship Id="rId397" Type="http://schemas.openxmlformats.org/officeDocument/2006/relationships/customXml" Target="../ink/ink2639.xml"/><Relationship Id="rId520" Type="http://schemas.openxmlformats.org/officeDocument/2006/relationships/image" Target="../media/image1848.emf"/><Relationship Id="rId562" Type="http://schemas.openxmlformats.org/officeDocument/2006/relationships/image" Target="../media/image1868.emf"/><Relationship Id="rId618" Type="http://schemas.openxmlformats.org/officeDocument/2006/relationships/image" Target="../media/image1896.emf"/><Relationship Id="rId215" Type="http://schemas.openxmlformats.org/officeDocument/2006/relationships/image" Target="../media/image1699.emf"/><Relationship Id="rId257" Type="http://schemas.openxmlformats.org/officeDocument/2006/relationships/image" Target="../media/image1720.emf"/><Relationship Id="rId422" Type="http://schemas.openxmlformats.org/officeDocument/2006/relationships/image" Target="../media/image1801.emf"/><Relationship Id="rId464" Type="http://schemas.openxmlformats.org/officeDocument/2006/relationships/image" Target="../media/image1820.emf"/><Relationship Id="rId299" Type="http://schemas.openxmlformats.org/officeDocument/2006/relationships/customXml" Target="../ink/ink2590.xml"/><Relationship Id="rId63" Type="http://schemas.openxmlformats.org/officeDocument/2006/relationships/image" Target="../media/image1624.emf"/><Relationship Id="rId159" Type="http://schemas.openxmlformats.org/officeDocument/2006/relationships/image" Target="../media/image1672.emf"/><Relationship Id="rId366" Type="http://schemas.openxmlformats.org/officeDocument/2006/relationships/image" Target="../media/image1773.emf"/><Relationship Id="rId573" Type="http://schemas.openxmlformats.org/officeDocument/2006/relationships/customXml" Target="../ink/ink2727.xml"/><Relationship Id="rId226" Type="http://schemas.openxmlformats.org/officeDocument/2006/relationships/customXml" Target="../ink/ink2552.xml"/><Relationship Id="rId433" Type="http://schemas.openxmlformats.org/officeDocument/2006/relationships/customXml" Target="../ink/ink2657.xml"/><Relationship Id="rId640" Type="http://schemas.openxmlformats.org/officeDocument/2006/relationships/image" Target="../media/image1907.emf"/><Relationship Id="rId74" Type="http://schemas.openxmlformats.org/officeDocument/2006/relationships/customXml" Target="../ink/ink2476.xml"/><Relationship Id="rId377" Type="http://schemas.openxmlformats.org/officeDocument/2006/relationships/customXml" Target="../ink/ink2629.xml"/><Relationship Id="rId500" Type="http://schemas.openxmlformats.org/officeDocument/2006/relationships/image" Target="../media/image1838.emf"/><Relationship Id="rId584" Type="http://schemas.openxmlformats.org/officeDocument/2006/relationships/image" Target="../media/image1879.emf"/><Relationship Id="rId5" Type="http://schemas.openxmlformats.org/officeDocument/2006/relationships/image" Target="../media/image1595.emf"/><Relationship Id="rId237" Type="http://schemas.openxmlformats.org/officeDocument/2006/relationships/image" Target="../media/image1710.emf"/><Relationship Id="rId444" Type="http://schemas.openxmlformats.org/officeDocument/2006/relationships/image" Target="../media/image1810.emf"/><Relationship Id="rId651" Type="http://schemas.openxmlformats.org/officeDocument/2006/relationships/customXml" Target="../ink/ink2766.xml"/><Relationship Id="rId290" Type="http://schemas.openxmlformats.org/officeDocument/2006/relationships/customXml" Target="../ink/ink2584.xml"/><Relationship Id="rId304" Type="http://schemas.openxmlformats.org/officeDocument/2006/relationships/image" Target="../media/image1742.emf"/><Relationship Id="rId388" Type="http://schemas.openxmlformats.org/officeDocument/2006/relationships/image" Target="../media/image1784.emf"/><Relationship Id="rId511" Type="http://schemas.openxmlformats.org/officeDocument/2006/relationships/customXml" Target="../ink/ink2696.xml"/><Relationship Id="rId609" Type="http://schemas.openxmlformats.org/officeDocument/2006/relationships/customXml" Target="../ink/ink2745.xml"/><Relationship Id="rId85" Type="http://schemas.openxmlformats.org/officeDocument/2006/relationships/image" Target="../media/image1635.emf"/><Relationship Id="rId150" Type="http://schemas.openxmlformats.org/officeDocument/2006/relationships/customXml" Target="../ink/ink2514.xml"/><Relationship Id="rId595" Type="http://schemas.openxmlformats.org/officeDocument/2006/relationships/customXml" Target="../ink/ink2738.xml"/><Relationship Id="rId248" Type="http://schemas.openxmlformats.org/officeDocument/2006/relationships/customXml" Target="../ink/ink2563.xml"/><Relationship Id="rId455" Type="http://schemas.openxmlformats.org/officeDocument/2006/relationships/customXml" Target="../ink/ink2668.xml"/><Relationship Id="rId12" Type="http://schemas.openxmlformats.org/officeDocument/2006/relationships/customXml" Target="../ink/ink2445.xml"/><Relationship Id="rId108" Type="http://schemas.openxmlformats.org/officeDocument/2006/relationships/customXml" Target="../ink/ink2493.xml"/><Relationship Id="rId315" Type="http://schemas.openxmlformats.org/officeDocument/2006/relationships/customXml" Target="../ink/ink2598.xml"/><Relationship Id="rId522" Type="http://schemas.openxmlformats.org/officeDocument/2006/relationships/image" Target="../media/image1849.emf"/><Relationship Id="rId96" Type="http://schemas.openxmlformats.org/officeDocument/2006/relationships/customXml" Target="../ink/ink2487.xml"/><Relationship Id="rId161" Type="http://schemas.openxmlformats.org/officeDocument/2006/relationships/image" Target="../media/image1673.emf"/><Relationship Id="rId399" Type="http://schemas.openxmlformats.org/officeDocument/2006/relationships/customXml" Target="../ink/ink2640.xml"/><Relationship Id="rId259" Type="http://schemas.openxmlformats.org/officeDocument/2006/relationships/image" Target="../media/image1721.emf"/><Relationship Id="rId466" Type="http://schemas.openxmlformats.org/officeDocument/2006/relationships/image" Target="../media/image1821.emf"/><Relationship Id="rId673" Type="http://schemas.openxmlformats.org/officeDocument/2006/relationships/customXml" Target="../ink/ink2776.xml"/><Relationship Id="rId23" Type="http://schemas.openxmlformats.org/officeDocument/2006/relationships/image" Target="../media/image1604.emf"/><Relationship Id="rId119" Type="http://schemas.openxmlformats.org/officeDocument/2006/relationships/image" Target="../media/image1652.emf"/><Relationship Id="rId326" Type="http://schemas.openxmlformats.org/officeDocument/2006/relationships/image" Target="../media/image1753.emf"/><Relationship Id="rId533" Type="http://schemas.openxmlformats.org/officeDocument/2006/relationships/customXml" Target="../ink/ink2707.xml"/><Relationship Id="rId172" Type="http://schemas.openxmlformats.org/officeDocument/2006/relationships/customXml" Target="../ink/ink2525.xml"/><Relationship Id="rId477" Type="http://schemas.openxmlformats.org/officeDocument/2006/relationships/customXml" Target="../ink/ink2679.xml"/><Relationship Id="rId600" Type="http://schemas.openxmlformats.org/officeDocument/2006/relationships/image" Target="../media/image1887.emf"/><Relationship Id="rId684" Type="http://schemas.openxmlformats.org/officeDocument/2006/relationships/image" Target="../media/image1929.emf"/><Relationship Id="rId337" Type="http://schemas.openxmlformats.org/officeDocument/2006/relationships/customXml" Target="../ink/ink2609.xml"/><Relationship Id="rId34" Type="http://schemas.openxmlformats.org/officeDocument/2006/relationships/customXml" Target="../ink/ink2456.xml"/><Relationship Id="rId544" Type="http://schemas.openxmlformats.org/officeDocument/2006/relationships/image" Target="../media/image1859.emf"/><Relationship Id="rId183" Type="http://schemas.openxmlformats.org/officeDocument/2006/relationships/image" Target="../media/image1683.emf"/><Relationship Id="rId390" Type="http://schemas.openxmlformats.org/officeDocument/2006/relationships/image" Target="../media/image1785.emf"/><Relationship Id="rId404" Type="http://schemas.openxmlformats.org/officeDocument/2006/relationships/image" Target="../media/image1792.emf"/><Relationship Id="rId611" Type="http://schemas.openxmlformats.org/officeDocument/2006/relationships/customXml" Target="../ink/ink2746.xml"/><Relationship Id="rId250" Type="http://schemas.openxmlformats.org/officeDocument/2006/relationships/customXml" Target="../ink/ink2564.xml"/><Relationship Id="rId488" Type="http://schemas.openxmlformats.org/officeDocument/2006/relationships/image" Target="../media/image1832.emf"/><Relationship Id="rId695" Type="http://schemas.openxmlformats.org/officeDocument/2006/relationships/customXml" Target="../ink/ink2787.xml"/><Relationship Id="rId709" Type="http://schemas.openxmlformats.org/officeDocument/2006/relationships/customXml" Target="../ink/ink2794.xml"/><Relationship Id="rId45" Type="http://schemas.openxmlformats.org/officeDocument/2006/relationships/image" Target="../media/image1615.emf"/><Relationship Id="rId110" Type="http://schemas.openxmlformats.org/officeDocument/2006/relationships/customXml" Target="../ink/ink2494.xml"/><Relationship Id="rId348" Type="http://schemas.openxmlformats.org/officeDocument/2006/relationships/image" Target="../media/image1764.emf"/><Relationship Id="rId555" Type="http://schemas.openxmlformats.org/officeDocument/2006/relationships/customXml" Target="../ink/ink2718.xml"/><Relationship Id="rId194" Type="http://schemas.openxmlformats.org/officeDocument/2006/relationships/customXml" Target="../ink/ink2536.xml"/><Relationship Id="rId208" Type="http://schemas.openxmlformats.org/officeDocument/2006/relationships/customXml" Target="../ink/ink2543.xml"/><Relationship Id="rId415" Type="http://schemas.openxmlformats.org/officeDocument/2006/relationships/customXml" Target="../ink/ink2648.xml"/><Relationship Id="rId622" Type="http://schemas.openxmlformats.org/officeDocument/2006/relationships/image" Target="../media/image1898.emf"/><Relationship Id="rId261" Type="http://schemas.openxmlformats.org/officeDocument/2006/relationships/image" Target="../media/image1722.emf"/><Relationship Id="rId499" Type="http://schemas.openxmlformats.org/officeDocument/2006/relationships/customXml" Target="../ink/ink2690.xml"/><Relationship Id="rId56" Type="http://schemas.openxmlformats.org/officeDocument/2006/relationships/customXml" Target="../ink/ink2467.xml"/><Relationship Id="rId359" Type="http://schemas.openxmlformats.org/officeDocument/2006/relationships/customXml" Target="../ink/ink2620.xml"/><Relationship Id="rId566" Type="http://schemas.openxmlformats.org/officeDocument/2006/relationships/image" Target="../media/image1870.emf"/><Relationship Id="rId121" Type="http://schemas.openxmlformats.org/officeDocument/2006/relationships/image" Target="../media/image1653.emf"/><Relationship Id="rId219" Type="http://schemas.openxmlformats.org/officeDocument/2006/relationships/image" Target="../media/image1701.emf"/><Relationship Id="rId426" Type="http://schemas.openxmlformats.org/officeDocument/2006/relationships/image" Target="../media/image1803.emf"/><Relationship Id="rId633" Type="http://schemas.openxmlformats.org/officeDocument/2006/relationships/customXml" Target="../ink/ink2757.xml"/><Relationship Id="rId67" Type="http://schemas.openxmlformats.org/officeDocument/2006/relationships/image" Target="../media/image1626.emf"/><Relationship Id="rId272" Type="http://schemas.openxmlformats.org/officeDocument/2006/relationships/customXml" Target="../ink/ink2575.xml"/><Relationship Id="rId577" Type="http://schemas.openxmlformats.org/officeDocument/2006/relationships/customXml" Target="../ink/ink2729.xml"/><Relationship Id="rId700" Type="http://schemas.openxmlformats.org/officeDocument/2006/relationships/image" Target="../media/image1937.emf"/><Relationship Id="rId132" Type="http://schemas.openxmlformats.org/officeDocument/2006/relationships/customXml" Target="../ink/ink2505.xml"/><Relationship Id="rId437" Type="http://schemas.openxmlformats.org/officeDocument/2006/relationships/customXml" Target="../ink/ink2659.xml"/><Relationship Id="rId644" Type="http://schemas.openxmlformats.org/officeDocument/2006/relationships/image" Target="../media/image1909.emf"/><Relationship Id="rId283" Type="http://schemas.openxmlformats.org/officeDocument/2006/relationships/image" Target="../media/image1733.emf"/><Relationship Id="rId490" Type="http://schemas.openxmlformats.org/officeDocument/2006/relationships/image" Target="../media/image1833.emf"/><Relationship Id="rId504" Type="http://schemas.openxmlformats.org/officeDocument/2006/relationships/image" Target="../media/image1840.emf"/><Relationship Id="rId711" Type="http://schemas.openxmlformats.org/officeDocument/2006/relationships/customXml" Target="../ink/ink2795.xml"/><Relationship Id="rId78" Type="http://schemas.openxmlformats.org/officeDocument/2006/relationships/customXml" Target="../ink/ink2478.xml"/><Relationship Id="rId143" Type="http://schemas.openxmlformats.org/officeDocument/2006/relationships/image" Target="../media/image1664.emf"/><Relationship Id="rId350" Type="http://schemas.openxmlformats.org/officeDocument/2006/relationships/image" Target="../media/image1765.emf"/><Relationship Id="rId588" Type="http://schemas.openxmlformats.org/officeDocument/2006/relationships/image" Target="../media/image1881.emf"/><Relationship Id="rId9" Type="http://schemas.openxmlformats.org/officeDocument/2006/relationships/image" Target="../media/image1597.emf"/><Relationship Id="rId210" Type="http://schemas.openxmlformats.org/officeDocument/2006/relationships/customXml" Target="../ink/ink2544.xml"/><Relationship Id="rId448" Type="http://schemas.openxmlformats.org/officeDocument/2006/relationships/image" Target="../media/image1812.emf"/><Relationship Id="rId655" Type="http://schemas.openxmlformats.org/officeDocument/2006/relationships/customXml" Target="../ink/ink2768.xml"/><Relationship Id="rId294" Type="http://schemas.openxmlformats.org/officeDocument/2006/relationships/customXml" Target="../ink/ink2586.xml"/><Relationship Id="rId308" Type="http://schemas.openxmlformats.org/officeDocument/2006/relationships/image" Target="../media/image1744.emf"/><Relationship Id="rId515" Type="http://schemas.openxmlformats.org/officeDocument/2006/relationships/customXml" Target="../ink/ink2698.xml"/><Relationship Id="rId89" Type="http://schemas.openxmlformats.org/officeDocument/2006/relationships/image" Target="../media/image1637.emf"/><Relationship Id="rId154" Type="http://schemas.openxmlformats.org/officeDocument/2006/relationships/customXml" Target="../ink/ink2516.xml"/><Relationship Id="rId361" Type="http://schemas.openxmlformats.org/officeDocument/2006/relationships/customXml" Target="../ink/ink2621.xml"/><Relationship Id="rId599" Type="http://schemas.openxmlformats.org/officeDocument/2006/relationships/customXml" Target="../ink/ink2740.xml"/><Relationship Id="rId459" Type="http://schemas.openxmlformats.org/officeDocument/2006/relationships/customXml" Target="../ink/ink2670.xml"/><Relationship Id="rId666" Type="http://schemas.openxmlformats.org/officeDocument/2006/relationships/image" Target="../media/image1920.emf"/><Relationship Id="rId16" Type="http://schemas.openxmlformats.org/officeDocument/2006/relationships/customXml" Target="../ink/ink2447.xml"/><Relationship Id="rId221" Type="http://schemas.openxmlformats.org/officeDocument/2006/relationships/image" Target="../media/image1702.emf"/><Relationship Id="rId319" Type="http://schemas.openxmlformats.org/officeDocument/2006/relationships/customXml" Target="../ink/ink2600.xml"/><Relationship Id="rId526" Type="http://schemas.openxmlformats.org/officeDocument/2006/relationships/image" Target="../media/image1851.emf"/><Relationship Id="rId165" Type="http://schemas.openxmlformats.org/officeDocument/2006/relationships/image" Target="../media/image1675.emf"/><Relationship Id="rId372" Type="http://schemas.openxmlformats.org/officeDocument/2006/relationships/image" Target="../media/image1776.emf"/><Relationship Id="rId677" Type="http://schemas.openxmlformats.org/officeDocument/2006/relationships/customXml" Target="../ink/ink2778.xml"/><Relationship Id="rId232" Type="http://schemas.openxmlformats.org/officeDocument/2006/relationships/customXml" Target="../ink/ink2555.xml"/><Relationship Id="rId27" Type="http://schemas.openxmlformats.org/officeDocument/2006/relationships/image" Target="../media/image1606.emf"/><Relationship Id="rId537" Type="http://schemas.openxmlformats.org/officeDocument/2006/relationships/customXml" Target="../ink/ink2709.xml"/><Relationship Id="rId80" Type="http://schemas.openxmlformats.org/officeDocument/2006/relationships/customXml" Target="../ink/ink2479.xml"/><Relationship Id="rId176" Type="http://schemas.openxmlformats.org/officeDocument/2006/relationships/customXml" Target="../ink/ink2527.xml"/><Relationship Id="rId383" Type="http://schemas.openxmlformats.org/officeDocument/2006/relationships/customXml" Target="../ink/ink2632.xml"/><Relationship Id="rId590" Type="http://schemas.openxmlformats.org/officeDocument/2006/relationships/image" Target="../media/image1882.emf"/><Relationship Id="rId604" Type="http://schemas.openxmlformats.org/officeDocument/2006/relationships/image" Target="../media/image1889.emf"/><Relationship Id="rId243" Type="http://schemas.openxmlformats.org/officeDocument/2006/relationships/image" Target="../media/image1713.emf"/><Relationship Id="rId450" Type="http://schemas.openxmlformats.org/officeDocument/2006/relationships/image" Target="../media/image1813.emf"/><Relationship Id="rId688" Type="http://schemas.openxmlformats.org/officeDocument/2006/relationships/image" Target="../media/image1931.emf"/><Relationship Id="rId38" Type="http://schemas.openxmlformats.org/officeDocument/2006/relationships/customXml" Target="../ink/ink2458.xml"/><Relationship Id="rId103" Type="http://schemas.openxmlformats.org/officeDocument/2006/relationships/image" Target="../media/image1644.emf"/><Relationship Id="rId310" Type="http://schemas.openxmlformats.org/officeDocument/2006/relationships/image" Target="../media/image1745.emf"/><Relationship Id="rId548" Type="http://schemas.openxmlformats.org/officeDocument/2006/relationships/image" Target="../media/image1861.emf"/><Relationship Id="rId91" Type="http://schemas.openxmlformats.org/officeDocument/2006/relationships/image" Target="../media/image1638.emf"/><Relationship Id="rId187" Type="http://schemas.openxmlformats.org/officeDocument/2006/relationships/image" Target="../media/image1685.emf"/><Relationship Id="rId394" Type="http://schemas.openxmlformats.org/officeDocument/2006/relationships/image" Target="../media/image1787.emf"/><Relationship Id="rId408" Type="http://schemas.openxmlformats.org/officeDocument/2006/relationships/image" Target="../media/image1794.emf"/><Relationship Id="rId615" Type="http://schemas.openxmlformats.org/officeDocument/2006/relationships/customXml" Target="../ink/ink2748.xml"/><Relationship Id="rId254" Type="http://schemas.openxmlformats.org/officeDocument/2006/relationships/customXml" Target="../ink/ink2566.xml"/><Relationship Id="rId699" Type="http://schemas.openxmlformats.org/officeDocument/2006/relationships/customXml" Target="../ink/ink2789.xml"/><Relationship Id="rId49" Type="http://schemas.openxmlformats.org/officeDocument/2006/relationships/image" Target="../media/image1617.emf"/><Relationship Id="rId114" Type="http://schemas.openxmlformats.org/officeDocument/2006/relationships/customXml" Target="../ink/ink2496.xml"/><Relationship Id="rId461" Type="http://schemas.openxmlformats.org/officeDocument/2006/relationships/customXml" Target="../ink/ink2671.xml"/><Relationship Id="rId559" Type="http://schemas.openxmlformats.org/officeDocument/2006/relationships/customXml" Target="../ink/ink2720.xml"/><Relationship Id="rId198" Type="http://schemas.openxmlformats.org/officeDocument/2006/relationships/customXml" Target="../ink/ink2538.xml"/><Relationship Id="rId321" Type="http://schemas.openxmlformats.org/officeDocument/2006/relationships/customXml" Target="../ink/ink2601.xml"/><Relationship Id="rId419" Type="http://schemas.openxmlformats.org/officeDocument/2006/relationships/customXml" Target="../ink/ink2650.xml"/><Relationship Id="rId626" Type="http://schemas.openxmlformats.org/officeDocument/2006/relationships/image" Target="../media/image1900.emf"/><Relationship Id="rId265" Type="http://schemas.openxmlformats.org/officeDocument/2006/relationships/image" Target="../media/image1724.emf"/><Relationship Id="rId472" Type="http://schemas.openxmlformats.org/officeDocument/2006/relationships/image" Target="../media/image1824.emf"/><Relationship Id="rId125" Type="http://schemas.openxmlformats.org/officeDocument/2006/relationships/image" Target="../media/image1655.emf"/><Relationship Id="rId332" Type="http://schemas.openxmlformats.org/officeDocument/2006/relationships/image" Target="../media/image1756.e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3.emf"/><Relationship Id="rId84" Type="http://schemas.openxmlformats.org/officeDocument/2006/relationships/image" Target="../media/image7.emf"/><Relationship Id="rId89" Type="http://schemas.openxmlformats.org/officeDocument/2006/relationships/customXml" Target="../ink/ink11.xml"/><Relationship Id="rId112" Type="http://schemas.openxmlformats.org/officeDocument/2006/relationships/customXml" Target="../ink/ink23.xml"/><Relationship Id="rId133" Type="http://schemas.openxmlformats.org/officeDocument/2006/relationships/image" Target="../media/image31.emf"/><Relationship Id="rId138" Type="http://schemas.openxmlformats.org/officeDocument/2006/relationships/customXml" Target="../ink/ink36.xml"/><Relationship Id="rId107" Type="http://schemas.openxmlformats.org/officeDocument/2006/relationships/image" Target="../media/image18.emf"/><Relationship Id="rId74" Type="http://schemas.openxmlformats.org/officeDocument/2006/relationships/image" Target="../media/image2.emf"/><Relationship Id="rId79" Type="http://schemas.openxmlformats.org/officeDocument/2006/relationships/customXml" Target="../ink/ink6.xml"/><Relationship Id="rId87" Type="http://schemas.openxmlformats.org/officeDocument/2006/relationships/customXml" Target="../ink/ink10.xml"/><Relationship Id="rId102" Type="http://schemas.openxmlformats.org/officeDocument/2006/relationships/customXml" Target="../ink/ink18.xml"/><Relationship Id="rId110" Type="http://schemas.openxmlformats.org/officeDocument/2006/relationships/customXml" Target="../ink/ink22.xml"/><Relationship Id="rId115" Type="http://schemas.openxmlformats.org/officeDocument/2006/relationships/image" Target="../media/image22.emf"/><Relationship Id="rId123" Type="http://schemas.openxmlformats.org/officeDocument/2006/relationships/image" Target="../media/image26.emf"/><Relationship Id="rId128" Type="http://schemas.openxmlformats.org/officeDocument/2006/relationships/customXml" Target="../ink/ink31.xml"/><Relationship Id="rId131" Type="http://schemas.openxmlformats.org/officeDocument/2006/relationships/image" Target="../media/image30.emf"/><Relationship Id="rId136" Type="http://schemas.openxmlformats.org/officeDocument/2006/relationships/customXml" Target="../ink/ink35.xml"/><Relationship Id="rId82" Type="http://schemas.openxmlformats.org/officeDocument/2006/relationships/image" Target="../media/image6.emf"/><Relationship Id="rId90" Type="http://schemas.openxmlformats.org/officeDocument/2006/relationships/image" Target="../media/image10.emf"/><Relationship Id="rId95" Type="http://schemas.openxmlformats.org/officeDocument/2006/relationships/customXml" Target="../ink/ink14.xml"/><Relationship Id="rId69" Type="http://schemas.openxmlformats.org/officeDocument/2006/relationships/image" Target="../media/image499.emf"/><Relationship Id="rId77" Type="http://schemas.openxmlformats.org/officeDocument/2006/relationships/customXml" Target="../ink/ink5.xml"/><Relationship Id="rId100" Type="http://schemas.openxmlformats.org/officeDocument/2006/relationships/customXml" Target="../ink/ink17.xml"/><Relationship Id="rId105" Type="http://schemas.openxmlformats.org/officeDocument/2006/relationships/image" Target="../media/image17.emf"/><Relationship Id="rId113" Type="http://schemas.openxmlformats.org/officeDocument/2006/relationships/image" Target="../media/image21.emf"/><Relationship Id="rId118" Type="http://schemas.openxmlformats.org/officeDocument/2006/relationships/customXml" Target="../ink/ink26.xml"/><Relationship Id="rId126" Type="http://schemas.openxmlformats.org/officeDocument/2006/relationships/customXml" Target="../ink/ink30.xml"/><Relationship Id="rId134" Type="http://schemas.openxmlformats.org/officeDocument/2006/relationships/customXml" Target="../ink/ink34.xml"/><Relationship Id="rId139" Type="http://schemas.openxmlformats.org/officeDocument/2006/relationships/image" Target="../media/image34.emf"/><Relationship Id="rId72" Type="http://schemas.openxmlformats.org/officeDocument/2006/relationships/image" Target="../media/image1.wmf"/><Relationship Id="rId80" Type="http://schemas.openxmlformats.org/officeDocument/2006/relationships/image" Target="../media/image5.emf"/><Relationship Id="rId85" Type="http://schemas.openxmlformats.org/officeDocument/2006/relationships/customXml" Target="../ink/ink9.xml"/><Relationship Id="rId93" Type="http://schemas.openxmlformats.org/officeDocument/2006/relationships/customXml" Target="../ink/ink13.xml"/><Relationship Id="rId98" Type="http://schemas.openxmlformats.org/officeDocument/2006/relationships/customXml" Target="../ink/ink16.xml"/><Relationship Id="rId121" Type="http://schemas.openxmlformats.org/officeDocument/2006/relationships/image" Target="../media/image25.emf"/><Relationship Id="rId142" Type="http://schemas.openxmlformats.org/officeDocument/2006/relationships/customXml" Target="../ink/ink38.xml"/><Relationship Id="rId103" Type="http://schemas.openxmlformats.org/officeDocument/2006/relationships/image" Target="../media/image16.emf"/><Relationship Id="rId108" Type="http://schemas.openxmlformats.org/officeDocument/2006/relationships/customXml" Target="../ink/ink21.xml"/><Relationship Id="rId116" Type="http://schemas.openxmlformats.org/officeDocument/2006/relationships/customXml" Target="../ink/ink25.xml"/><Relationship Id="rId124" Type="http://schemas.openxmlformats.org/officeDocument/2006/relationships/customXml" Target="../ink/ink29.xml"/><Relationship Id="rId129" Type="http://schemas.openxmlformats.org/officeDocument/2006/relationships/image" Target="../media/image29.emf"/><Relationship Id="rId137" Type="http://schemas.openxmlformats.org/officeDocument/2006/relationships/image" Target="../media/image33.emf"/><Relationship Id="rId70" Type="http://schemas.openxmlformats.org/officeDocument/2006/relationships/customXml" Target="../ink/ink2.xml"/><Relationship Id="rId75" Type="http://schemas.openxmlformats.org/officeDocument/2006/relationships/customXml" Target="../ink/ink4.xml"/><Relationship Id="rId83" Type="http://schemas.openxmlformats.org/officeDocument/2006/relationships/customXml" Target="../ink/ink8.xml"/><Relationship Id="rId88" Type="http://schemas.openxmlformats.org/officeDocument/2006/relationships/image" Target="../media/image9.emf"/><Relationship Id="rId91" Type="http://schemas.openxmlformats.org/officeDocument/2006/relationships/customXml" Target="../ink/ink12.xml"/><Relationship Id="rId96" Type="http://schemas.openxmlformats.org/officeDocument/2006/relationships/image" Target="../media/image13.emf"/><Relationship Id="rId111" Type="http://schemas.openxmlformats.org/officeDocument/2006/relationships/image" Target="../media/image20.emf"/><Relationship Id="rId132" Type="http://schemas.openxmlformats.org/officeDocument/2006/relationships/customXml" Target="../ink/ink33.xml"/><Relationship Id="rId140" Type="http://schemas.openxmlformats.org/officeDocument/2006/relationships/customXml" Target="../ink/ink37.xml"/><Relationship Id="rId1" Type="http://schemas.openxmlformats.org/officeDocument/2006/relationships/slideLayout" Target="../slideLayouts/slideLayout2.xml"/><Relationship Id="rId106" Type="http://schemas.openxmlformats.org/officeDocument/2006/relationships/customXml" Target="../ink/ink20.xml"/><Relationship Id="rId114" Type="http://schemas.openxmlformats.org/officeDocument/2006/relationships/customXml" Target="../ink/ink24.xml"/><Relationship Id="rId119" Type="http://schemas.openxmlformats.org/officeDocument/2006/relationships/image" Target="../media/image24.emf"/><Relationship Id="rId127" Type="http://schemas.openxmlformats.org/officeDocument/2006/relationships/image" Target="../media/image28.emf"/><Relationship Id="rId73" Type="http://schemas.openxmlformats.org/officeDocument/2006/relationships/customXml" Target="../ink/ink3.xml"/><Relationship Id="rId78" Type="http://schemas.openxmlformats.org/officeDocument/2006/relationships/image" Target="../media/image4.emf"/><Relationship Id="rId81" Type="http://schemas.openxmlformats.org/officeDocument/2006/relationships/customXml" Target="../ink/ink7.xml"/><Relationship Id="rId86" Type="http://schemas.openxmlformats.org/officeDocument/2006/relationships/image" Target="../media/image8.emf"/><Relationship Id="rId94" Type="http://schemas.openxmlformats.org/officeDocument/2006/relationships/image" Target="../media/image12.emf"/><Relationship Id="rId99" Type="http://schemas.openxmlformats.org/officeDocument/2006/relationships/image" Target="../media/image14.emf"/><Relationship Id="rId101" Type="http://schemas.openxmlformats.org/officeDocument/2006/relationships/image" Target="../media/image15.emf"/><Relationship Id="rId122" Type="http://schemas.openxmlformats.org/officeDocument/2006/relationships/customXml" Target="../ink/ink28.xml"/><Relationship Id="rId130" Type="http://schemas.openxmlformats.org/officeDocument/2006/relationships/customXml" Target="../ink/ink32.xml"/><Relationship Id="rId135" Type="http://schemas.openxmlformats.org/officeDocument/2006/relationships/image" Target="../media/image32.emf"/><Relationship Id="rId143" Type="http://schemas.openxmlformats.org/officeDocument/2006/relationships/image" Target="../media/image36.emf"/><Relationship Id="rId109" Type="http://schemas.openxmlformats.org/officeDocument/2006/relationships/image" Target="../media/image19.emf"/><Relationship Id="rId76" Type="http://schemas.openxmlformats.org/officeDocument/2006/relationships/image" Target="../media/image3.emf"/><Relationship Id="rId97" Type="http://schemas.openxmlformats.org/officeDocument/2006/relationships/customXml" Target="../ink/ink15.xml"/><Relationship Id="rId104" Type="http://schemas.openxmlformats.org/officeDocument/2006/relationships/customXml" Target="../ink/ink19.xml"/><Relationship Id="rId120" Type="http://schemas.openxmlformats.org/officeDocument/2006/relationships/customXml" Target="../ink/ink27.xml"/><Relationship Id="rId125" Type="http://schemas.openxmlformats.org/officeDocument/2006/relationships/image" Target="../media/image27.emf"/><Relationship Id="rId141" Type="http://schemas.openxmlformats.org/officeDocument/2006/relationships/image" Target="../media/image35.emf"/><Relationship Id="rId71" Type="http://schemas.openxmlformats.org/officeDocument/2006/relationships/image" Target="../media/image500.emf"/><Relationship Id="rId92" Type="http://schemas.openxmlformats.org/officeDocument/2006/relationships/image" Target="../media/image11.emf"/><Relationship Id="rId2" Type="http://schemas.openxmlformats.org/officeDocument/2006/relationships/customXml" Target="../ink/ink1.xml"/></Relationships>
</file>

<file path=ppt/slides/_rels/slide5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96.xml"/><Relationship Id="rId21" Type="http://schemas.openxmlformats.org/officeDocument/2006/relationships/customXml" Target="../ink/ink48.xml"/><Relationship Id="rId63" Type="http://schemas.openxmlformats.org/officeDocument/2006/relationships/customXml" Target="../ink/ink69.xml"/><Relationship Id="rId159" Type="http://schemas.openxmlformats.org/officeDocument/2006/relationships/customXml" Target="../ink/ink117.xml"/><Relationship Id="rId170" Type="http://schemas.openxmlformats.org/officeDocument/2006/relationships/image" Target="../media/image120.emf"/><Relationship Id="rId226" Type="http://schemas.openxmlformats.org/officeDocument/2006/relationships/image" Target="../media/image148.emf"/><Relationship Id="rId268" Type="http://schemas.openxmlformats.org/officeDocument/2006/relationships/image" Target="../media/image169.emf"/><Relationship Id="rId32" Type="http://schemas.openxmlformats.org/officeDocument/2006/relationships/image" Target="../media/image51.emf"/><Relationship Id="rId74" Type="http://schemas.openxmlformats.org/officeDocument/2006/relationships/image" Target="../media/image72.emf"/><Relationship Id="rId128" Type="http://schemas.openxmlformats.org/officeDocument/2006/relationships/image" Target="../media/image99.emf"/><Relationship Id="rId5" Type="http://schemas.openxmlformats.org/officeDocument/2006/relationships/customXml" Target="../ink/ink40.xml"/><Relationship Id="rId181" Type="http://schemas.openxmlformats.org/officeDocument/2006/relationships/customXml" Target="../ink/ink128.xml"/><Relationship Id="rId237" Type="http://schemas.openxmlformats.org/officeDocument/2006/relationships/customXml" Target="../ink/ink156.xml"/><Relationship Id="rId279" Type="http://schemas.openxmlformats.org/officeDocument/2006/relationships/customXml" Target="../ink/ink177.xml"/><Relationship Id="rId43" Type="http://schemas.openxmlformats.org/officeDocument/2006/relationships/customXml" Target="../ink/ink59.xml"/><Relationship Id="rId139" Type="http://schemas.openxmlformats.org/officeDocument/2006/relationships/customXml" Target="../ink/ink107.xml"/><Relationship Id="rId85" Type="http://schemas.openxmlformats.org/officeDocument/2006/relationships/customXml" Target="../ink/ink80.xml"/><Relationship Id="rId150" Type="http://schemas.openxmlformats.org/officeDocument/2006/relationships/image" Target="../media/image110.emf"/><Relationship Id="rId171" Type="http://schemas.openxmlformats.org/officeDocument/2006/relationships/customXml" Target="../ink/ink123.xml"/><Relationship Id="rId192" Type="http://schemas.openxmlformats.org/officeDocument/2006/relationships/image" Target="../media/image131.emf"/><Relationship Id="rId206" Type="http://schemas.openxmlformats.org/officeDocument/2006/relationships/image" Target="../media/image138.emf"/><Relationship Id="rId227" Type="http://schemas.openxmlformats.org/officeDocument/2006/relationships/customXml" Target="../ink/ink151.xml"/><Relationship Id="rId248" Type="http://schemas.openxmlformats.org/officeDocument/2006/relationships/image" Target="../media/image159.emf"/><Relationship Id="rId269" Type="http://schemas.openxmlformats.org/officeDocument/2006/relationships/customXml" Target="../ink/ink172.xml"/><Relationship Id="rId12" Type="http://schemas.openxmlformats.org/officeDocument/2006/relationships/image" Target="../media/image41.emf"/><Relationship Id="rId33" Type="http://schemas.openxmlformats.org/officeDocument/2006/relationships/customXml" Target="../ink/ink54.xml"/><Relationship Id="rId108" Type="http://schemas.openxmlformats.org/officeDocument/2006/relationships/image" Target="../media/image89.emf"/><Relationship Id="rId129" Type="http://schemas.openxmlformats.org/officeDocument/2006/relationships/customXml" Target="../ink/ink102.xml"/><Relationship Id="rId280" Type="http://schemas.openxmlformats.org/officeDocument/2006/relationships/image" Target="../media/image175.emf"/><Relationship Id="rId54" Type="http://schemas.openxmlformats.org/officeDocument/2006/relationships/image" Target="../media/image62.emf"/><Relationship Id="rId75" Type="http://schemas.openxmlformats.org/officeDocument/2006/relationships/customXml" Target="../ink/ink75.xml"/><Relationship Id="rId96" Type="http://schemas.openxmlformats.org/officeDocument/2006/relationships/image" Target="../media/image83.emf"/><Relationship Id="rId140" Type="http://schemas.openxmlformats.org/officeDocument/2006/relationships/image" Target="../media/image105.emf"/><Relationship Id="rId161" Type="http://schemas.openxmlformats.org/officeDocument/2006/relationships/customXml" Target="../ink/ink118.xml"/><Relationship Id="rId182" Type="http://schemas.openxmlformats.org/officeDocument/2006/relationships/image" Target="../media/image126.emf"/><Relationship Id="rId217" Type="http://schemas.openxmlformats.org/officeDocument/2006/relationships/customXml" Target="../ink/ink146.xml"/><Relationship Id="rId6" Type="http://schemas.openxmlformats.org/officeDocument/2006/relationships/image" Target="../media/image38.emf"/><Relationship Id="rId238" Type="http://schemas.openxmlformats.org/officeDocument/2006/relationships/image" Target="../media/image154.emf"/><Relationship Id="rId259" Type="http://schemas.openxmlformats.org/officeDocument/2006/relationships/customXml" Target="../ink/ink167.xml"/><Relationship Id="rId23" Type="http://schemas.openxmlformats.org/officeDocument/2006/relationships/customXml" Target="../ink/ink49.xml"/><Relationship Id="rId119" Type="http://schemas.openxmlformats.org/officeDocument/2006/relationships/customXml" Target="../ink/ink97.xml"/><Relationship Id="rId270" Type="http://schemas.openxmlformats.org/officeDocument/2006/relationships/image" Target="../media/image170.emf"/><Relationship Id="rId44" Type="http://schemas.openxmlformats.org/officeDocument/2006/relationships/image" Target="../media/image57.emf"/><Relationship Id="rId65" Type="http://schemas.openxmlformats.org/officeDocument/2006/relationships/customXml" Target="../ink/ink70.xml"/><Relationship Id="rId86" Type="http://schemas.openxmlformats.org/officeDocument/2006/relationships/image" Target="../media/image78.emf"/><Relationship Id="rId130" Type="http://schemas.openxmlformats.org/officeDocument/2006/relationships/image" Target="../media/image100.emf"/><Relationship Id="rId151" Type="http://schemas.openxmlformats.org/officeDocument/2006/relationships/customXml" Target="../ink/ink113.xml"/><Relationship Id="rId172" Type="http://schemas.openxmlformats.org/officeDocument/2006/relationships/image" Target="../media/image121.emf"/><Relationship Id="rId193" Type="http://schemas.openxmlformats.org/officeDocument/2006/relationships/customXml" Target="../ink/ink134.xml"/><Relationship Id="rId207" Type="http://schemas.openxmlformats.org/officeDocument/2006/relationships/customXml" Target="../ink/ink141.xml"/><Relationship Id="rId228" Type="http://schemas.openxmlformats.org/officeDocument/2006/relationships/image" Target="../media/image149.emf"/><Relationship Id="rId249" Type="http://schemas.openxmlformats.org/officeDocument/2006/relationships/customXml" Target="../ink/ink162.xml"/><Relationship Id="rId13" Type="http://schemas.openxmlformats.org/officeDocument/2006/relationships/customXml" Target="../ink/ink44.xml"/><Relationship Id="rId109" Type="http://schemas.openxmlformats.org/officeDocument/2006/relationships/customXml" Target="../ink/ink92.xml"/><Relationship Id="rId260" Type="http://schemas.openxmlformats.org/officeDocument/2006/relationships/image" Target="../media/image165.emf"/><Relationship Id="rId281" Type="http://schemas.openxmlformats.org/officeDocument/2006/relationships/customXml" Target="../ink/ink178.xml"/><Relationship Id="rId34" Type="http://schemas.openxmlformats.org/officeDocument/2006/relationships/image" Target="../media/image52.emf"/><Relationship Id="rId55" Type="http://schemas.openxmlformats.org/officeDocument/2006/relationships/customXml" Target="../ink/ink65.xml"/><Relationship Id="rId76" Type="http://schemas.openxmlformats.org/officeDocument/2006/relationships/image" Target="../media/image73.emf"/><Relationship Id="rId97" Type="http://schemas.openxmlformats.org/officeDocument/2006/relationships/customXml" Target="../ink/ink86.xml"/><Relationship Id="rId120" Type="http://schemas.openxmlformats.org/officeDocument/2006/relationships/image" Target="../media/image95.emf"/><Relationship Id="rId141" Type="http://schemas.openxmlformats.org/officeDocument/2006/relationships/customXml" Target="../ink/ink108.xml"/><Relationship Id="rId7" Type="http://schemas.openxmlformats.org/officeDocument/2006/relationships/customXml" Target="../ink/ink41.xml"/><Relationship Id="rId162" Type="http://schemas.openxmlformats.org/officeDocument/2006/relationships/image" Target="../media/image116.emf"/><Relationship Id="rId183" Type="http://schemas.openxmlformats.org/officeDocument/2006/relationships/customXml" Target="../ink/ink129.xml"/><Relationship Id="rId218" Type="http://schemas.openxmlformats.org/officeDocument/2006/relationships/image" Target="../media/image144.emf"/><Relationship Id="rId239" Type="http://schemas.openxmlformats.org/officeDocument/2006/relationships/customXml" Target="../ink/ink157.xml"/><Relationship Id="rId250" Type="http://schemas.openxmlformats.org/officeDocument/2006/relationships/image" Target="../media/image160.emf"/><Relationship Id="rId271" Type="http://schemas.openxmlformats.org/officeDocument/2006/relationships/customXml" Target="../ink/ink173.xml"/><Relationship Id="rId24" Type="http://schemas.openxmlformats.org/officeDocument/2006/relationships/image" Target="../media/image47.emf"/><Relationship Id="rId45" Type="http://schemas.openxmlformats.org/officeDocument/2006/relationships/customXml" Target="../ink/ink60.xml"/><Relationship Id="rId66" Type="http://schemas.openxmlformats.org/officeDocument/2006/relationships/image" Target="../media/image68.emf"/><Relationship Id="rId87" Type="http://schemas.openxmlformats.org/officeDocument/2006/relationships/customXml" Target="../ink/ink81.xml"/><Relationship Id="rId110" Type="http://schemas.openxmlformats.org/officeDocument/2006/relationships/image" Target="../media/image90.emf"/><Relationship Id="rId131" Type="http://schemas.openxmlformats.org/officeDocument/2006/relationships/customXml" Target="../ink/ink103.xml"/><Relationship Id="rId152" Type="http://schemas.openxmlformats.org/officeDocument/2006/relationships/image" Target="../media/image111.emf"/><Relationship Id="rId173" Type="http://schemas.openxmlformats.org/officeDocument/2006/relationships/customXml" Target="../ink/ink124.xml"/><Relationship Id="rId194" Type="http://schemas.openxmlformats.org/officeDocument/2006/relationships/image" Target="../media/image132.emf"/><Relationship Id="rId208" Type="http://schemas.openxmlformats.org/officeDocument/2006/relationships/image" Target="../media/image139.emf"/><Relationship Id="rId229" Type="http://schemas.openxmlformats.org/officeDocument/2006/relationships/customXml" Target="../ink/ink152.xml"/><Relationship Id="rId240" Type="http://schemas.openxmlformats.org/officeDocument/2006/relationships/image" Target="../media/image155.emf"/><Relationship Id="rId261" Type="http://schemas.openxmlformats.org/officeDocument/2006/relationships/customXml" Target="../ink/ink168.xml"/><Relationship Id="rId14" Type="http://schemas.openxmlformats.org/officeDocument/2006/relationships/image" Target="../media/image42.emf"/><Relationship Id="rId35" Type="http://schemas.openxmlformats.org/officeDocument/2006/relationships/customXml" Target="../ink/ink55.xml"/><Relationship Id="rId56" Type="http://schemas.openxmlformats.org/officeDocument/2006/relationships/image" Target="../media/image63.emf"/><Relationship Id="rId77" Type="http://schemas.openxmlformats.org/officeDocument/2006/relationships/customXml" Target="../ink/ink76.xml"/><Relationship Id="rId100" Type="http://schemas.openxmlformats.org/officeDocument/2006/relationships/image" Target="../media/image85.emf"/><Relationship Id="rId282" Type="http://schemas.openxmlformats.org/officeDocument/2006/relationships/image" Target="../media/image176.emf"/><Relationship Id="rId8" Type="http://schemas.openxmlformats.org/officeDocument/2006/relationships/image" Target="../media/image39.emf"/><Relationship Id="rId98" Type="http://schemas.openxmlformats.org/officeDocument/2006/relationships/image" Target="../media/image84.emf"/><Relationship Id="rId121" Type="http://schemas.openxmlformats.org/officeDocument/2006/relationships/customXml" Target="../ink/ink98.xml"/><Relationship Id="rId142" Type="http://schemas.openxmlformats.org/officeDocument/2006/relationships/image" Target="../media/image106.emf"/><Relationship Id="rId163" Type="http://schemas.openxmlformats.org/officeDocument/2006/relationships/customXml" Target="../ink/ink119.xml"/><Relationship Id="rId184" Type="http://schemas.openxmlformats.org/officeDocument/2006/relationships/image" Target="../media/image127.emf"/><Relationship Id="rId219" Type="http://schemas.openxmlformats.org/officeDocument/2006/relationships/customXml" Target="../ink/ink147.xml"/><Relationship Id="rId230" Type="http://schemas.openxmlformats.org/officeDocument/2006/relationships/image" Target="../media/image150.emf"/><Relationship Id="rId251" Type="http://schemas.openxmlformats.org/officeDocument/2006/relationships/customXml" Target="../ink/ink163.xml"/><Relationship Id="rId25" Type="http://schemas.openxmlformats.org/officeDocument/2006/relationships/customXml" Target="../ink/ink50.xml"/><Relationship Id="rId46" Type="http://schemas.openxmlformats.org/officeDocument/2006/relationships/image" Target="../media/image58.emf"/><Relationship Id="rId67" Type="http://schemas.openxmlformats.org/officeDocument/2006/relationships/customXml" Target="../ink/ink71.xml"/><Relationship Id="rId272" Type="http://schemas.openxmlformats.org/officeDocument/2006/relationships/image" Target="../media/image171.emf"/><Relationship Id="rId88" Type="http://schemas.openxmlformats.org/officeDocument/2006/relationships/image" Target="../media/image79.emf"/><Relationship Id="rId111" Type="http://schemas.openxmlformats.org/officeDocument/2006/relationships/customXml" Target="../ink/ink93.xml"/><Relationship Id="rId132" Type="http://schemas.openxmlformats.org/officeDocument/2006/relationships/image" Target="../media/image101.emf"/><Relationship Id="rId153" Type="http://schemas.openxmlformats.org/officeDocument/2006/relationships/customXml" Target="../ink/ink114.xml"/><Relationship Id="rId174" Type="http://schemas.openxmlformats.org/officeDocument/2006/relationships/image" Target="../media/image122.emf"/><Relationship Id="rId195" Type="http://schemas.openxmlformats.org/officeDocument/2006/relationships/customXml" Target="../ink/ink135.xml"/><Relationship Id="rId209" Type="http://schemas.openxmlformats.org/officeDocument/2006/relationships/customXml" Target="../ink/ink142.xml"/><Relationship Id="rId220" Type="http://schemas.openxmlformats.org/officeDocument/2006/relationships/image" Target="../media/image145.emf"/><Relationship Id="rId241" Type="http://schemas.openxmlformats.org/officeDocument/2006/relationships/customXml" Target="../ink/ink158.xml"/><Relationship Id="rId15" Type="http://schemas.openxmlformats.org/officeDocument/2006/relationships/customXml" Target="../ink/ink45.xml"/><Relationship Id="rId36" Type="http://schemas.openxmlformats.org/officeDocument/2006/relationships/image" Target="../media/image53.emf"/><Relationship Id="rId57" Type="http://schemas.openxmlformats.org/officeDocument/2006/relationships/customXml" Target="../ink/ink66.xml"/><Relationship Id="rId262" Type="http://schemas.openxmlformats.org/officeDocument/2006/relationships/image" Target="../media/image166.emf"/><Relationship Id="rId283" Type="http://schemas.openxmlformats.org/officeDocument/2006/relationships/customXml" Target="../ink/ink179.xml"/><Relationship Id="rId78" Type="http://schemas.openxmlformats.org/officeDocument/2006/relationships/image" Target="../media/image74.emf"/><Relationship Id="rId99" Type="http://schemas.openxmlformats.org/officeDocument/2006/relationships/customXml" Target="../ink/ink87.xml"/><Relationship Id="rId101" Type="http://schemas.openxmlformats.org/officeDocument/2006/relationships/customXml" Target="../ink/ink88.xml"/><Relationship Id="rId122" Type="http://schemas.openxmlformats.org/officeDocument/2006/relationships/image" Target="../media/image96.emf"/><Relationship Id="rId143" Type="http://schemas.openxmlformats.org/officeDocument/2006/relationships/customXml" Target="../ink/ink109.xml"/><Relationship Id="rId164" Type="http://schemas.openxmlformats.org/officeDocument/2006/relationships/image" Target="../media/image117.emf"/><Relationship Id="rId185" Type="http://schemas.openxmlformats.org/officeDocument/2006/relationships/customXml" Target="../ink/ink130.xml"/><Relationship Id="rId9" Type="http://schemas.openxmlformats.org/officeDocument/2006/relationships/customXml" Target="../ink/ink42.xml"/><Relationship Id="rId210" Type="http://schemas.openxmlformats.org/officeDocument/2006/relationships/image" Target="../media/image140.emf"/><Relationship Id="rId26" Type="http://schemas.openxmlformats.org/officeDocument/2006/relationships/image" Target="../media/image48.emf"/><Relationship Id="rId231" Type="http://schemas.openxmlformats.org/officeDocument/2006/relationships/customXml" Target="../ink/ink153.xml"/><Relationship Id="rId252" Type="http://schemas.openxmlformats.org/officeDocument/2006/relationships/image" Target="../media/image161.emf"/><Relationship Id="rId273" Type="http://schemas.openxmlformats.org/officeDocument/2006/relationships/customXml" Target="../ink/ink174.xml"/><Relationship Id="rId47" Type="http://schemas.openxmlformats.org/officeDocument/2006/relationships/customXml" Target="../ink/ink61.xml"/><Relationship Id="rId68" Type="http://schemas.openxmlformats.org/officeDocument/2006/relationships/image" Target="../media/image69.emf"/><Relationship Id="rId89" Type="http://schemas.openxmlformats.org/officeDocument/2006/relationships/customXml" Target="../ink/ink82.xml"/><Relationship Id="rId112" Type="http://schemas.openxmlformats.org/officeDocument/2006/relationships/image" Target="../media/image91.emf"/><Relationship Id="rId133" Type="http://schemas.openxmlformats.org/officeDocument/2006/relationships/customXml" Target="../ink/ink104.xml"/><Relationship Id="rId154" Type="http://schemas.openxmlformats.org/officeDocument/2006/relationships/image" Target="../media/image112.emf"/><Relationship Id="rId175" Type="http://schemas.openxmlformats.org/officeDocument/2006/relationships/customXml" Target="../ink/ink125.xml"/><Relationship Id="rId196" Type="http://schemas.openxmlformats.org/officeDocument/2006/relationships/image" Target="../media/image133.emf"/><Relationship Id="rId200" Type="http://schemas.openxmlformats.org/officeDocument/2006/relationships/image" Target="../media/image135.emf"/><Relationship Id="rId16" Type="http://schemas.openxmlformats.org/officeDocument/2006/relationships/image" Target="../media/image43.emf"/><Relationship Id="rId221" Type="http://schemas.openxmlformats.org/officeDocument/2006/relationships/customXml" Target="../ink/ink148.xml"/><Relationship Id="rId242" Type="http://schemas.openxmlformats.org/officeDocument/2006/relationships/image" Target="../media/image156.emf"/><Relationship Id="rId263" Type="http://schemas.openxmlformats.org/officeDocument/2006/relationships/customXml" Target="../ink/ink169.xml"/><Relationship Id="rId284" Type="http://schemas.openxmlformats.org/officeDocument/2006/relationships/image" Target="../media/image177.emf"/><Relationship Id="rId37" Type="http://schemas.openxmlformats.org/officeDocument/2006/relationships/customXml" Target="../ink/ink56.xml"/><Relationship Id="rId58" Type="http://schemas.openxmlformats.org/officeDocument/2006/relationships/image" Target="../media/image64.emf"/><Relationship Id="rId79" Type="http://schemas.openxmlformats.org/officeDocument/2006/relationships/customXml" Target="../ink/ink77.xml"/><Relationship Id="rId102" Type="http://schemas.openxmlformats.org/officeDocument/2006/relationships/image" Target="../media/image86.emf"/><Relationship Id="rId123" Type="http://schemas.openxmlformats.org/officeDocument/2006/relationships/customXml" Target="../ink/ink99.xml"/><Relationship Id="rId144" Type="http://schemas.openxmlformats.org/officeDocument/2006/relationships/image" Target="../media/image107.emf"/><Relationship Id="rId90" Type="http://schemas.openxmlformats.org/officeDocument/2006/relationships/image" Target="../media/image80.emf"/><Relationship Id="rId165" Type="http://schemas.openxmlformats.org/officeDocument/2006/relationships/customXml" Target="../ink/ink120.xml"/><Relationship Id="rId186" Type="http://schemas.openxmlformats.org/officeDocument/2006/relationships/image" Target="../media/image128.emf"/><Relationship Id="rId211" Type="http://schemas.openxmlformats.org/officeDocument/2006/relationships/customXml" Target="../ink/ink143.xml"/><Relationship Id="rId232" Type="http://schemas.openxmlformats.org/officeDocument/2006/relationships/image" Target="../media/image151.emf"/><Relationship Id="rId253" Type="http://schemas.openxmlformats.org/officeDocument/2006/relationships/customXml" Target="../ink/ink164.xml"/><Relationship Id="rId274" Type="http://schemas.openxmlformats.org/officeDocument/2006/relationships/image" Target="../media/image172.emf"/><Relationship Id="rId27" Type="http://schemas.openxmlformats.org/officeDocument/2006/relationships/customXml" Target="../ink/ink51.xml"/><Relationship Id="rId48" Type="http://schemas.openxmlformats.org/officeDocument/2006/relationships/image" Target="../media/image59.emf"/><Relationship Id="rId69" Type="http://schemas.openxmlformats.org/officeDocument/2006/relationships/customXml" Target="../ink/ink72.xml"/><Relationship Id="rId113" Type="http://schemas.openxmlformats.org/officeDocument/2006/relationships/customXml" Target="../ink/ink94.xml"/><Relationship Id="rId134" Type="http://schemas.openxmlformats.org/officeDocument/2006/relationships/image" Target="../media/image102.emf"/><Relationship Id="rId80" Type="http://schemas.openxmlformats.org/officeDocument/2006/relationships/image" Target="../media/image75.emf"/><Relationship Id="rId155" Type="http://schemas.openxmlformats.org/officeDocument/2006/relationships/customXml" Target="../ink/ink115.xml"/><Relationship Id="rId176" Type="http://schemas.openxmlformats.org/officeDocument/2006/relationships/image" Target="../media/image123.emf"/><Relationship Id="rId197" Type="http://schemas.openxmlformats.org/officeDocument/2006/relationships/customXml" Target="../ink/ink136.xml"/><Relationship Id="rId201" Type="http://schemas.openxmlformats.org/officeDocument/2006/relationships/customXml" Target="../ink/ink138.xml"/><Relationship Id="rId222" Type="http://schemas.openxmlformats.org/officeDocument/2006/relationships/image" Target="../media/image146.emf"/><Relationship Id="rId243" Type="http://schemas.openxmlformats.org/officeDocument/2006/relationships/customXml" Target="../ink/ink159.xml"/><Relationship Id="rId264" Type="http://schemas.openxmlformats.org/officeDocument/2006/relationships/image" Target="../media/image167.emf"/><Relationship Id="rId285" Type="http://schemas.openxmlformats.org/officeDocument/2006/relationships/customXml" Target="../ink/ink180.xml"/><Relationship Id="rId17" Type="http://schemas.openxmlformats.org/officeDocument/2006/relationships/customXml" Target="../ink/ink46.xml"/><Relationship Id="rId38" Type="http://schemas.openxmlformats.org/officeDocument/2006/relationships/image" Target="../media/image54.emf"/><Relationship Id="rId59" Type="http://schemas.openxmlformats.org/officeDocument/2006/relationships/customXml" Target="../ink/ink67.xml"/><Relationship Id="rId103" Type="http://schemas.openxmlformats.org/officeDocument/2006/relationships/customXml" Target="../ink/ink89.xml"/><Relationship Id="rId124" Type="http://schemas.openxmlformats.org/officeDocument/2006/relationships/image" Target="../media/image97.emf"/><Relationship Id="rId70" Type="http://schemas.openxmlformats.org/officeDocument/2006/relationships/image" Target="../media/image70.emf"/><Relationship Id="rId91" Type="http://schemas.openxmlformats.org/officeDocument/2006/relationships/customXml" Target="../ink/ink83.xml"/><Relationship Id="rId145" Type="http://schemas.openxmlformats.org/officeDocument/2006/relationships/customXml" Target="../ink/ink110.xml"/><Relationship Id="rId166" Type="http://schemas.openxmlformats.org/officeDocument/2006/relationships/image" Target="../media/image118.emf"/><Relationship Id="rId187" Type="http://schemas.openxmlformats.org/officeDocument/2006/relationships/customXml" Target="../ink/ink131.xml"/><Relationship Id="rId1" Type="http://schemas.openxmlformats.org/officeDocument/2006/relationships/slideLayout" Target="../slideLayouts/slideLayout2.xml"/><Relationship Id="rId212" Type="http://schemas.openxmlformats.org/officeDocument/2006/relationships/image" Target="../media/image141.emf"/><Relationship Id="rId233" Type="http://schemas.openxmlformats.org/officeDocument/2006/relationships/customXml" Target="../ink/ink154.xml"/><Relationship Id="rId254" Type="http://schemas.openxmlformats.org/officeDocument/2006/relationships/image" Target="../media/image162.emf"/><Relationship Id="rId28" Type="http://schemas.openxmlformats.org/officeDocument/2006/relationships/image" Target="../media/image49.emf"/><Relationship Id="rId49" Type="http://schemas.openxmlformats.org/officeDocument/2006/relationships/customXml" Target="../ink/ink62.xml"/><Relationship Id="rId114" Type="http://schemas.openxmlformats.org/officeDocument/2006/relationships/image" Target="../media/image92.emf"/><Relationship Id="rId275" Type="http://schemas.openxmlformats.org/officeDocument/2006/relationships/customXml" Target="../ink/ink175.xml"/><Relationship Id="rId60" Type="http://schemas.openxmlformats.org/officeDocument/2006/relationships/image" Target="../media/image65.emf"/><Relationship Id="rId81" Type="http://schemas.openxmlformats.org/officeDocument/2006/relationships/customXml" Target="../ink/ink78.xml"/><Relationship Id="rId135" Type="http://schemas.openxmlformats.org/officeDocument/2006/relationships/customXml" Target="../ink/ink105.xml"/><Relationship Id="rId156" Type="http://schemas.openxmlformats.org/officeDocument/2006/relationships/image" Target="../media/image113.emf"/><Relationship Id="rId177" Type="http://schemas.openxmlformats.org/officeDocument/2006/relationships/customXml" Target="../ink/ink126.xml"/><Relationship Id="rId198" Type="http://schemas.openxmlformats.org/officeDocument/2006/relationships/image" Target="../media/image134.emf"/><Relationship Id="rId202" Type="http://schemas.openxmlformats.org/officeDocument/2006/relationships/image" Target="../media/image136.emf"/><Relationship Id="rId223" Type="http://schemas.openxmlformats.org/officeDocument/2006/relationships/customXml" Target="../ink/ink149.xml"/><Relationship Id="rId244" Type="http://schemas.openxmlformats.org/officeDocument/2006/relationships/image" Target="../media/image157.emf"/><Relationship Id="rId18" Type="http://schemas.openxmlformats.org/officeDocument/2006/relationships/image" Target="../media/image44.emf"/><Relationship Id="rId39" Type="http://schemas.openxmlformats.org/officeDocument/2006/relationships/customXml" Target="../ink/ink57.xml"/><Relationship Id="rId265" Type="http://schemas.openxmlformats.org/officeDocument/2006/relationships/customXml" Target="../ink/ink170.xml"/><Relationship Id="rId286" Type="http://schemas.openxmlformats.org/officeDocument/2006/relationships/image" Target="../media/image178.emf"/><Relationship Id="rId50" Type="http://schemas.openxmlformats.org/officeDocument/2006/relationships/image" Target="../media/image60.emf"/><Relationship Id="rId104" Type="http://schemas.openxmlformats.org/officeDocument/2006/relationships/image" Target="../media/image87.emf"/><Relationship Id="rId125" Type="http://schemas.openxmlformats.org/officeDocument/2006/relationships/customXml" Target="../ink/ink100.xml"/><Relationship Id="rId146" Type="http://schemas.openxmlformats.org/officeDocument/2006/relationships/image" Target="../media/image108.emf"/><Relationship Id="rId167" Type="http://schemas.openxmlformats.org/officeDocument/2006/relationships/customXml" Target="../ink/ink121.xml"/><Relationship Id="rId188" Type="http://schemas.openxmlformats.org/officeDocument/2006/relationships/image" Target="../media/image129.emf"/><Relationship Id="rId71" Type="http://schemas.openxmlformats.org/officeDocument/2006/relationships/customXml" Target="../ink/ink73.xml"/><Relationship Id="rId92" Type="http://schemas.openxmlformats.org/officeDocument/2006/relationships/image" Target="../media/image81.emf"/><Relationship Id="rId213" Type="http://schemas.openxmlformats.org/officeDocument/2006/relationships/customXml" Target="../ink/ink144.xml"/><Relationship Id="rId234" Type="http://schemas.openxmlformats.org/officeDocument/2006/relationships/image" Target="../media/image152.emf"/><Relationship Id="rId2" Type="http://schemas.openxmlformats.org/officeDocument/2006/relationships/notesSlide" Target="../notesSlides/notesSlide1.xml"/><Relationship Id="rId29" Type="http://schemas.openxmlformats.org/officeDocument/2006/relationships/customXml" Target="../ink/ink52.xml"/><Relationship Id="rId255" Type="http://schemas.openxmlformats.org/officeDocument/2006/relationships/customXml" Target="../ink/ink165.xml"/><Relationship Id="rId276" Type="http://schemas.openxmlformats.org/officeDocument/2006/relationships/image" Target="../media/image173.emf"/><Relationship Id="rId40" Type="http://schemas.openxmlformats.org/officeDocument/2006/relationships/image" Target="../media/image55.emf"/><Relationship Id="rId115" Type="http://schemas.openxmlformats.org/officeDocument/2006/relationships/customXml" Target="../ink/ink95.xml"/><Relationship Id="rId136" Type="http://schemas.openxmlformats.org/officeDocument/2006/relationships/image" Target="../media/image103.emf"/><Relationship Id="rId157" Type="http://schemas.openxmlformats.org/officeDocument/2006/relationships/customXml" Target="../ink/ink116.xml"/><Relationship Id="rId178" Type="http://schemas.openxmlformats.org/officeDocument/2006/relationships/image" Target="../media/image124.emf"/><Relationship Id="rId61" Type="http://schemas.openxmlformats.org/officeDocument/2006/relationships/customXml" Target="../ink/ink68.xml"/><Relationship Id="rId82" Type="http://schemas.openxmlformats.org/officeDocument/2006/relationships/image" Target="../media/image76.emf"/><Relationship Id="rId199" Type="http://schemas.openxmlformats.org/officeDocument/2006/relationships/customXml" Target="../ink/ink137.xml"/><Relationship Id="rId203" Type="http://schemas.openxmlformats.org/officeDocument/2006/relationships/customXml" Target="../ink/ink139.xml"/><Relationship Id="rId19" Type="http://schemas.openxmlformats.org/officeDocument/2006/relationships/customXml" Target="../ink/ink47.xml"/><Relationship Id="rId224" Type="http://schemas.openxmlformats.org/officeDocument/2006/relationships/image" Target="../media/image147.emf"/><Relationship Id="rId245" Type="http://schemas.openxmlformats.org/officeDocument/2006/relationships/customXml" Target="../ink/ink160.xml"/><Relationship Id="rId266" Type="http://schemas.openxmlformats.org/officeDocument/2006/relationships/image" Target="../media/image168.emf"/><Relationship Id="rId30" Type="http://schemas.openxmlformats.org/officeDocument/2006/relationships/image" Target="../media/image50.emf"/><Relationship Id="rId105" Type="http://schemas.openxmlformats.org/officeDocument/2006/relationships/customXml" Target="../ink/ink90.xml"/><Relationship Id="rId126" Type="http://schemas.openxmlformats.org/officeDocument/2006/relationships/image" Target="../media/image98.emf"/><Relationship Id="rId147" Type="http://schemas.openxmlformats.org/officeDocument/2006/relationships/customXml" Target="../ink/ink111.xml"/><Relationship Id="rId168" Type="http://schemas.openxmlformats.org/officeDocument/2006/relationships/image" Target="../media/image119.emf"/><Relationship Id="rId51" Type="http://schemas.openxmlformats.org/officeDocument/2006/relationships/customXml" Target="../ink/ink63.xml"/><Relationship Id="rId72" Type="http://schemas.openxmlformats.org/officeDocument/2006/relationships/image" Target="../media/image71.emf"/><Relationship Id="rId93" Type="http://schemas.openxmlformats.org/officeDocument/2006/relationships/customXml" Target="../ink/ink84.xml"/><Relationship Id="rId189" Type="http://schemas.openxmlformats.org/officeDocument/2006/relationships/customXml" Target="../ink/ink132.xml"/><Relationship Id="rId3" Type="http://schemas.openxmlformats.org/officeDocument/2006/relationships/customXml" Target="../ink/ink39.xml"/><Relationship Id="rId214" Type="http://schemas.openxmlformats.org/officeDocument/2006/relationships/image" Target="../media/image142.emf"/><Relationship Id="rId235" Type="http://schemas.openxmlformats.org/officeDocument/2006/relationships/customXml" Target="../ink/ink155.xml"/><Relationship Id="rId256" Type="http://schemas.openxmlformats.org/officeDocument/2006/relationships/image" Target="../media/image163.emf"/><Relationship Id="rId277" Type="http://schemas.openxmlformats.org/officeDocument/2006/relationships/customXml" Target="../ink/ink176.xml"/><Relationship Id="rId116" Type="http://schemas.openxmlformats.org/officeDocument/2006/relationships/image" Target="../media/image93.emf"/><Relationship Id="rId137" Type="http://schemas.openxmlformats.org/officeDocument/2006/relationships/customXml" Target="../ink/ink106.xml"/><Relationship Id="rId158" Type="http://schemas.openxmlformats.org/officeDocument/2006/relationships/image" Target="../media/image114.emf"/><Relationship Id="rId20" Type="http://schemas.openxmlformats.org/officeDocument/2006/relationships/image" Target="../media/image45.emf"/><Relationship Id="rId41" Type="http://schemas.openxmlformats.org/officeDocument/2006/relationships/customXml" Target="../ink/ink58.xml"/><Relationship Id="rId62" Type="http://schemas.openxmlformats.org/officeDocument/2006/relationships/image" Target="../media/image66.emf"/><Relationship Id="rId83" Type="http://schemas.openxmlformats.org/officeDocument/2006/relationships/customXml" Target="../ink/ink79.xml"/><Relationship Id="rId179" Type="http://schemas.openxmlformats.org/officeDocument/2006/relationships/customXml" Target="../ink/ink127.xml"/><Relationship Id="rId190" Type="http://schemas.openxmlformats.org/officeDocument/2006/relationships/image" Target="../media/image130.emf"/><Relationship Id="rId204" Type="http://schemas.openxmlformats.org/officeDocument/2006/relationships/image" Target="../media/image137.emf"/><Relationship Id="rId225" Type="http://schemas.openxmlformats.org/officeDocument/2006/relationships/customXml" Target="../ink/ink150.xml"/><Relationship Id="rId246" Type="http://schemas.openxmlformats.org/officeDocument/2006/relationships/image" Target="../media/image158.emf"/><Relationship Id="rId267" Type="http://schemas.openxmlformats.org/officeDocument/2006/relationships/customXml" Target="../ink/ink171.xml"/><Relationship Id="rId106" Type="http://schemas.openxmlformats.org/officeDocument/2006/relationships/image" Target="../media/image88.emf"/><Relationship Id="rId127" Type="http://schemas.openxmlformats.org/officeDocument/2006/relationships/customXml" Target="../ink/ink101.xml"/><Relationship Id="rId10" Type="http://schemas.openxmlformats.org/officeDocument/2006/relationships/image" Target="../media/image40.emf"/><Relationship Id="rId31" Type="http://schemas.openxmlformats.org/officeDocument/2006/relationships/customXml" Target="../ink/ink53.xml"/><Relationship Id="rId52" Type="http://schemas.openxmlformats.org/officeDocument/2006/relationships/image" Target="../media/image61.emf"/><Relationship Id="rId73" Type="http://schemas.openxmlformats.org/officeDocument/2006/relationships/customXml" Target="../ink/ink74.xml"/><Relationship Id="rId94" Type="http://schemas.openxmlformats.org/officeDocument/2006/relationships/image" Target="../media/image82.emf"/><Relationship Id="rId148" Type="http://schemas.openxmlformats.org/officeDocument/2006/relationships/image" Target="../media/image109.emf"/><Relationship Id="rId169" Type="http://schemas.openxmlformats.org/officeDocument/2006/relationships/customXml" Target="../ink/ink122.xml"/><Relationship Id="rId4" Type="http://schemas.openxmlformats.org/officeDocument/2006/relationships/image" Target="../media/image37.emf"/><Relationship Id="rId180" Type="http://schemas.openxmlformats.org/officeDocument/2006/relationships/image" Target="../media/image125.emf"/><Relationship Id="rId215" Type="http://schemas.openxmlformats.org/officeDocument/2006/relationships/customXml" Target="../ink/ink145.xml"/><Relationship Id="rId236" Type="http://schemas.openxmlformats.org/officeDocument/2006/relationships/image" Target="../media/image153.emf"/><Relationship Id="rId257" Type="http://schemas.openxmlformats.org/officeDocument/2006/relationships/customXml" Target="../ink/ink166.xml"/><Relationship Id="rId278" Type="http://schemas.openxmlformats.org/officeDocument/2006/relationships/image" Target="../media/image174.emf"/><Relationship Id="rId42" Type="http://schemas.openxmlformats.org/officeDocument/2006/relationships/image" Target="../media/image56.emf"/><Relationship Id="rId84" Type="http://schemas.openxmlformats.org/officeDocument/2006/relationships/image" Target="../media/image77.emf"/><Relationship Id="rId138" Type="http://schemas.openxmlformats.org/officeDocument/2006/relationships/image" Target="../media/image104.emf"/><Relationship Id="rId191" Type="http://schemas.openxmlformats.org/officeDocument/2006/relationships/customXml" Target="../ink/ink133.xml"/><Relationship Id="rId205" Type="http://schemas.openxmlformats.org/officeDocument/2006/relationships/customXml" Target="../ink/ink140.xml"/><Relationship Id="rId247" Type="http://schemas.openxmlformats.org/officeDocument/2006/relationships/customXml" Target="../ink/ink161.xml"/><Relationship Id="rId107" Type="http://schemas.openxmlformats.org/officeDocument/2006/relationships/customXml" Target="../ink/ink91.xml"/><Relationship Id="rId11" Type="http://schemas.openxmlformats.org/officeDocument/2006/relationships/customXml" Target="../ink/ink43.xml"/><Relationship Id="rId53" Type="http://schemas.openxmlformats.org/officeDocument/2006/relationships/customXml" Target="../ink/ink64.xml"/><Relationship Id="rId149" Type="http://schemas.openxmlformats.org/officeDocument/2006/relationships/customXml" Target="../ink/ink112.xml"/><Relationship Id="rId95" Type="http://schemas.openxmlformats.org/officeDocument/2006/relationships/customXml" Target="../ink/ink85.xml"/><Relationship Id="rId160" Type="http://schemas.openxmlformats.org/officeDocument/2006/relationships/image" Target="../media/image115.emf"/><Relationship Id="rId216" Type="http://schemas.openxmlformats.org/officeDocument/2006/relationships/image" Target="../media/image143.emf"/><Relationship Id="rId258" Type="http://schemas.openxmlformats.org/officeDocument/2006/relationships/image" Target="../media/image164.emf"/><Relationship Id="rId22" Type="http://schemas.openxmlformats.org/officeDocument/2006/relationships/image" Target="../media/image46.emf"/><Relationship Id="rId64" Type="http://schemas.openxmlformats.org/officeDocument/2006/relationships/image" Target="../media/image67.emf"/><Relationship Id="rId118" Type="http://schemas.openxmlformats.org/officeDocument/2006/relationships/image" Target="../media/image94.emf"/></Relationships>
</file>

<file path=ppt/slides/_rels/slide6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238.xml"/><Relationship Id="rId21" Type="http://schemas.openxmlformats.org/officeDocument/2006/relationships/customXml" Target="../ink/ink190.xml"/><Relationship Id="rId63" Type="http://schemas.openxmlformats.org/officeDocument/2006/relationships/customXml" Target="../ink/ink211.xml"/><Relationship Id="rId159" Type="http://schemas.openxmlformats.org/officeDocument/2006/relationships/customXml" Target="../ink/ink259.xml"/><Relationship Id="rId170" Type="http://schemas.openxmlformats.org/officeDocument/2006/relationships/image" Target="../media/image204.emf"/><Relationship Id="rId226" Type="http://schemas.openxmlformats.org/officeDocument/2006/relationships/image" Target="../media/image232.emf"/><Relationship Id="rId268" Type="http://schemas.openxmlformats.org/officeDocument/2006/relationships/image" Target="../media/image253.emf"/><Relationship Id="rId32" Type="http://schemas.openxmlformats.org/officeDocument/2006/relationships/image" Target="../media/image184.emf"/><Relationship Id="rId74" Type="http://schemas.openxmlformats.org/officeDocument/2006/relationships/image" Target="../media/image135.emf"/><Relationship Id="rId128" Type="http://schemas.openxmlformats.org/officeDocument/2006/relationships/image" Target="../media/image162.emf"/><Relationship Id="rId5" Type="http://schemas.openxmlformats.org/officeDocument/2006/relationships/customXml" Target="../ink/ink182.xml"/><Relationship Id="rId181" Type="http://schemas.openxmlformats.org/officeDocument/2006/relationships/customXml" Target="../ink/ink270.xml"/><Relationship Id="rId237" Type="http://schemas.openxmlformats.org/officeDocument/2006/relationships/customXml" Target="../ink/ink298.xml"/><Relationship Id="rId279" Type="http://schemas.openxmlformats.org/officeDocument/2006/relationships/customXml" Target="../ink/ink319.xml"/><Relationship Id="rId43" Type="http://schemas.openxmlformats.org/officeDocument/2006/relationships/customXml" Target="../ink/ink201.xml"/><Relationship Id="rId139" Type="http://schemas.openxmlformats.org/officeDocument/2006/relationships/customXml" Target="../ink/ink249.xml"/><Relationship Id="rId85" Type="http://schemas.openxmlformats.org/officeDocument/2006/relationships/customXml" Target="../ink/ink222.xml"/><Relationship Id="rId150" Type="http://schemas.openxmlformats.org/officeDocument/2006/relationships/image" Target="../media/image173.emf"/><Relationship Id="rId171" Type="http://schemas.openxmlformats.org/officeDocument/2006/relationships/customXml" Target="../ink/ink265.xml"/><Relationship Id="rId192" Type="http://schemas.openxmlformats.org/officeDocument/2006/relationships/image" Target="../media/image215.emf"/><Relationship Id="rId206" Type="http://schemas.openxmlformats.org/officeDocument/2006/relationships/image" Target="../media/image222.emf"/><Relationship Id="rId227" Type="http://schemas.openxmlformats.org/officeDocument/2006/relationships/customXml" Target="../ink/ink293.xml"/><Relationship Id="rId248" Type="http://schemas.openxmlformats.org/officeDocument/2006/relationships/image" Target="../media/image243.emf"/><Relationship Id="rId269" Type="http://schemas.openxmlformats.org/officeDocument/2006/relationships/customXml" Target="../ink/ink314.xml"/><Relationship Id="rId12" Type="http://schemas.openxmlformats.org/officeDocument/2006/relationships/image" Target="../media/image104.emf"/><Relationship Id="rId33" Type="http://schemas.openxmlformats.org/officeDocument/2006/relationships/customXml" Target="../ink/ink196.xml"/><Relationship Id="rId108" Type="http://schemas.openxmlformats.org/officeDocument/2006/relationships/image" Target="../media/image152.emf"/><Relationship Id="rId129" Type="http://schemas.openxmlformats.org/officeDocument/2006/relationships/customXml" Target="../ink/ink244.xml"/><Relationship Id="rId280" Type="http://schemas.openxmlformats.org/officeDocument/2006/relationships/image" Target="../media/image259.emf"/><Relationship Id="rId54" Type="http://schemas.openxmlformats.org/officeDocument/2006/relationships/image" Target="../media/image125.emf"/><Relationship Id="rId75" Type="http://schemas.openxmlformats.org/officeDocument/2006/relationships/customXml" Target="../ink/ink217.xml"/><Relationship Id="rId96" Type="http://schemas.openxmlformats.org/officeDocument/2006/relationships/image" Target="../media/image197.emf"/><Relationship Id="rId140" Type="http://schemas.openxmlformats.org/officeDocument/2006/relationships/image" Target="../media/image168.emf"/><Relationship Id="rId161" Type="http://schemas.openxmlformats.org/officeDocument/2006/relationships/customXml" Target="../ink/ink260.xml"/><Relationship Id="rId182" Type="http://schemas.openxmlformats.org/officeDocument/2006/relationships/image" Target="../media/image210.emf"/><Relationship Id="rId217" Type="http://schemas.openxmlformats.org/officeDocument/2006/relationships/customXml" Target="../ink/ink288.xml"/><Relationship Id="rId6" Type="http://schemas.openxmlformats.org/officeDocument/2006/relationships/image" Target="../media/image180.emf"/><Relationship Id="rId238" Type="http://schemas.openxmlformats.org/officeDocument/2006/relationships/image" Target="../media/image238.emf"/><Relationship Id="rId259" Type="http://schemas.openxmlformats.org/officeDocument/2006/relationships/customXml" Target="../ink/ink309.xml"/><Relationship Id="rId23" Type="http://schemas.openxmlformats.org/officeDocument/2006/relationships/customXml" Target="../ink/ink191.xml"/><Relationship Id="rId119" Type="http://schemas.openxmlformats.org/officeDocument/2006/relationships/customXml" Target="../ink/ink239.xml"/><Relationship Id="rId270" Type="http://schemas.openxmlformats.org/officeDocument/2006/relationships/image" Target="../media/image254.emf"/><Relationship Id="rId44" Type="http://schemas.openxmlformats.org/officeDocument/2006/relationships/image" Target="../media/image185.emf"/><Relationship Id="rId65" Type="http://schemas.openxmlformats.org/officeDocument/2006/relationships/customXml" Target="../ink/ink212.xml"/><Relationship Id="rId86" Type="http://schemas.openxmlformats.org/officeDocument/2006/relationships/image" Target="../media/image193.emf"/><Relationship Id="rId130" Type="http://schemas.openxmlformats.org/officeDocument/2006/relationships/image" Target="../media/image163.emf"/><Relationship Id="rId151" Type="http://schemas.openxmlformats.org/officeDocument/2006/relationships/customXml" Target="../ink/ink255.xml"/><Relationship Id="rId172" Type="http://schemas.openxmlformats.org/officeDocument/2006/relationships/image" Target="../media/image205.emf"/><Relationship Id="rId193" Type="http://schemas.openxmlformats.org/officeDocument/2006/relationships/customXml" Target="../ink/ink276.xml"/><Relationship Id="rId207" Type="http://schemas.openxmlformats.org/officeDocument/2006/relationships/customXml" Target="../ink/ink283.xml"/><Relationship Id="rId228" Type="http://schemas.openxmlformats.org/officeDocument/2006/relationships/image" Target="../media/image233.emf"/><Relationship Id="rId249" Type="http://schemas.openxmlformats.org/officeDocument/2006/relationships/customXml" Target="../ink/ink304.xml"/><Relationship Id="rId13" Type="http://schemas.openxmlformats.org/officeDocument/2006/relationships/customXml" Target="../ink/ink186.xml"/><Relationship Id="rId109" Type="http://schemas.openxmlformats.org/officeDocument/2006/relationships/customXml" Target="../ink/ink234.xml"/><Relationship Id="rId260" Type="http://schemas.openxmlformats.org/officeDocument/2006/relationships/image" Target="../media/image249.emf"/><Relationship Id="rId281" Type="http://schemas.openxmlformats.org/officeDocument/2006/relationships/customXml" Target="../ink/ink320.xml"/><Relationship Id="rId34" Type="http://schemas.openxmlformats.org/officeDocument/2006/relationships/image" Target="../media/image115.emf"/><Relationship Id="rId55" Type="http://schemas.openxmlformats.org/officeDocument/2006/relationships/customXml" Target="../ink/ink207.xml"/><Relationship Id="rId76" Type="http://schemas.openxmlformats.org/officeDocument/2006/relationships/image" Target="../media/image191.emf"/><Relationship Id="rId97" Type="http://schemas.openxmlformats.org/officeDocument/2006/relationships/customXml" Target="../ink/ink228.xml"/><Relationship Id="rId120" Type="http://schemas.openxmlformats.org/officeDocument/2006/relationships/image" Target="../media/image158.emf"/><Relationship Id="rId141" Type="http://schemas.openxmlformats.org/officeDocument/2006/relationships/customXml" Target="../ink/ink250.xml"/><Relationship Id="rId7" Type="http://schemas.openxmlformats.org/officeDocument/2006/relationships/customXml" Target="../ink/ink183.xml"/><Relationship Id="rId162" Type="http://schemas.openxmlformats.org/officeDocument/2006/relationships/image" Target="../media/image37.emf"/><Relationship Id="rId183" Type="http://schemas.openxmlformats.org/officeDocument/2006/relationships/customXml" Target="../ink/ink271.xml"/><Relationship Id="rId218" Type="http://schemas.openxmlformats.org/officeDocument/2006/relationships/image" Target="../media/image228.emf"/><Relationship Id="rId239" Type="http://schemas.openxmlformats.org/officeDocument/2006/relationships/customXml" Target="../ink/ink299.xml"/><Relationship Id="rId250" Type="http://schemas.openxmlformats.org/officeDocument/2006/relationships/image" Target="../media/image244.emf"/><Relationship Id="rId271" Type="http://schemas.openxmlformats.org/officeDocument/2006/relationships/customXml" Target="../ink/ink315.xml"/><Relationship Id="rId24" Type="http://schemas.openxmlformats.org/officeDocument/2006/relationships/image" Target="../media/image183.emf"/><Relationship Id="rId45" Type="http://schemas.openxmlformats.org/officeDocument/2006/relationships/customXml" Target="../ink/ink202.xml"/><Relationship Id="rId66" Type="http://schemas.openxmlformats.org/officeDocument/2006/relationships/image" Target="../media/image189.emf"/><Relationship Id="rId87" Type="http://schemas.openxmlformats.org/officeDocument/2006/relationships/customXml" Target="../ink/ink223.xml"/><Relationship Id="rId110" Type="http://schemas.openxmlformats.org/officeDocument/2006/relationships/image" Target="../media/image153.emf"/><Relationship Id="rId131" Type="http://schemas.openxmlformats.org/officeDocument/2006/relationships/customXml" Target="../ink/ink245.xml"/><Relationship Id="rId152" Type="http://schemas.openxmlformats.org/officeDocument/2006/relationships/image" Target="../media/image174.emf"/><Relationship Id="rId173" Type="http://schemas.openxmlformats.org/officeDocument/2006/relationships/customXml" Target="../ink/ink266.xml"/><Relationship Id="rId194" Type="http://schemas.openxmlformats.org/officeDocument/2006/relationships/image" Target="../media/image216.emf"/><Relationship Id="rId208" Type="http://schemas.openxmlformats.org/officeDocument/2006/relationships/image" Target="../media/image223.emf"/><Relationship Id="rId229" Type="http://schemas.openxmlformats.org/officeDocument/2006/relationships/customXml" Target="../ink/ink294.xml"/><Relationship Id="rId240" Type="http://schemas.openxmlformats.org/officeDocument/2006/relationships/image" Target="../media/image239.emf"/><Relationship Id="rId261" Type="http://schemas.openxmlformats.org/officeDocument/2006/relationships/customXml" Target="../ink/ink310.xml"/><Relationship Id="rId14" Type="http://schemas.openxmlformats.org/officeDocument/2006/relationships/image" Target="../media/image105.emf"/><Relationship Id="rId35" Type="http://schemas.openxmlformats.org/officeDocument/2006/relationships/customXml" Target="../ink/ink197.xml"/><Relationship Id="rId56" Type="http://schemas.openxmlformats.org/officeDocument/2006/relationships/image" Target="../media/image187.emf"/><Relationship Id="rId77" Type="http://schemas.openxmlformats.org/officeDocument/2006/relationships/customXml" Target="../ink/ink218.xml"/><Relationship Id="rId100" Type="http://schemas.openxmlformats.org/officeDocument/2006/relationships/image" Target="../media/image148.emf"/><Relationship Id="rId282" Type="http://schemas.openxmlformats.org/officeDocument/2006/relationships/image" Target="../media/image260.emf"/><Relationship Id="rId8" Type="http://schemas.openxmlformats.org/officeDocument/2006/relationships/image" Target="../media/image181.emf"/><Relationship Id="rId98" Type="http://schemas.openxmlformats.org/officeDocument/2006/relationships/image" Target="../media/image147.emf"/><Relationship Id="rId121" Type="http://schemas.openxmlformats.org/officeDocument/2006/relationships/customXml" Target="../ink/ink240.xml"/><Relationship Id="rId142" Type="http://schemas.openxmlformats.org/officeDocument/2006/relationships/image" Target="../media/image169.emf"/><Relationship Id="rId163" Type="http://schemas.openxmlformats.org/officeDocument/2006/relationships/customXml" Target="../ink/ink261.xml"/><Relationship Id="rId184" Type="http://schemas.openxmlformats.org/officeDocument/2006/relationships/image" Target="../media/image211.emf"/><Relationship Id="rId219" Type="http://schemas.openxmlformats.org/officeDocument/2006/relationships/customXml" Target="../ink/ink289.xml"/><Relationship Id="rId230" Type="http://schemas.openxmlformats.org/officeDocument/2006/relationships/image" Target="../media/image234.emf"/><Relationship Id="rId251" Type="http://schemas.openxmlformats.org/officeDocument/2006/relationships/customXml" Target="../ink/ink305.xml"/><Relationship Id="rId25" Type="http://schemas.openxmlformats.org/officeDocument/2006/relationships/customXml" Target="../ink/ink192.xml"/><Relationship Id="rId46" Type="http://schemas.openxmlformats.org/officeDocument/2006/relationships/image" Target="../media/image121.emf"/><Relationship Id="rId67" Type="http://schemas.openxmlformats.org/officeDocument/2006/relationships/customXml" Target="../ink/ink213.xml"/><Relationship Id="rId272" Type="http://schemas.openxmlformats.org/officeDocument/2006/relationships/image" Target="../media/image255.emf"/><Relationship Id="rId88" Type="http://schemas.openxmlformats.org/officeDocument/2006/relationships/image" Target="../media/image142.emf"/><Relationship Id="rId111" Type="http://schemas.openxmlformats.org/officeDocument/2006/relationships/customXml" Target="../ink/ink235.xml"/><Relationship Id="rId132" Type="http://schemas.openxmlformats.org/officeDocument/2006/relationships/image" Target="../media/image164.emf"/><Relationship Id="rId153" Type="http://schemas.openxmlformats.org/officeDocument/2006/relationships/customXml" Target="../ink/ink256.xml"/><Relationship Id="rId174" Type="http://schemas.openxmlformats.org/officeDocument/2006/relationships/image" Target="../media/image206.emf"/><Relationship Id="rId195" Type="http://schemas.openxmlformats.org/officeDocument/2006/relationships/customXml" Target="../ink/ink277.xml"/><Relationship Id="rId209" Type="http://schemas.openxmlformats.org/officeDocument/2006/relationships/customXml" Target="../ink/ink284.xml"/><Relationship Id="rId220" Type="http://schemas.openxmlformats.org/officeDocument/2006/relationships/image" Target="../media/image229.emf"/><Relationship Id="rId241" Type="http://schemas.openxmlformats.org/officeDocument/2006/relationships/customXml" Target="../ink/ink300.xml"/><Relationship Id="rId15" Type="http://schemas.openxmlformats.org/officeDocument/2006/relationships/customXml" Target="../ink/ink187.xml"/><Relationship Id="rId36" Type="http://schemas.openxmlformats.org/officeDocument/2006/relationships/image" Target="../media/image116.emf"/><Relationship Id="rId57" Type="http://schemas.openxmlformats.org/officeDocument/2006/relationships/customXml" Target="../ink/ink208.xml"/><Relationship Id="rId262" Type="http://schemas.openxmlformats.org/officeDocument/2006/relationships/image" Target="../media/image250.emf"/><Relationship Id="rId283" Type="http://schemas.openxmlformats.org/officeDocument/2006/relationships/customXml" Target="../ink/ink321.xml"/><Relationship Id="rId78" Type="http://schemas.openxmlformats.org/officeDocument/2006/relationships/image" Target="../media/image192.emf"/><Relationship Id="rId99" Type="http://schemas.openxmlformats.org/officeDocument/2006/relationships/customXml" Target="../ink/ink229.xml"/><Relationship Id="rId101" Type="http://schemas.openxmlformats.org/officeDocument/2006/relationships/customXml" Target="../ink/ink230.xml"/><Relationship Id="rId122" Type="http://schemas.openxmlformats.org/officeDocument/2006/relationships/image" Target="../media/image159.emf"/><Relationship Id="rId143" Type="http://schemas.openxmlformats.org/officeDocument/2006/relationships/customXml" Target="../ink/ink251.xml"/><Relationship Id="rId164" Type="http://schemas.openxmlformats.org/officeDocument/2006/relationships/image" Target="../media/image201.emf"/><Relationship Id="rId185" Type="http://schemas.openxmlformats.org/officeDocument/2006/relationships/customXml" Target="../ink/ink272.xml"/><Relationship Id="rId9" Type="http://schemas.openxmlformats.org/officeDocument/2006/relationships/customXml" Target="../ink/ink184.xml"/><Relationship Id="rId210" Type="http://schemas.openxmlformats.org/officeDocument/2006/relationships/image" Target="../media/image224.emf"/><Relationship Id="rId26" Type="http://schemas.openxmlformats.org/officeDocument/2006/relationships/image" Target="../media/image111.emf"/><Relationship Id="rId231" Type="http://schemas.openxmlformats.org/officeDocument/2006/relationships/customXml" Target="../ink/ink295.xml"/><Relationship Id="rId252" Type="http://schemas.openxmlformats.org/officeDocument/2006/relationships/image" Target="../media/image245.emf"/><Relationship Id="rId273" Type="http://schemas.openxmlformats.org/officeDocument/2006/relationships/customXml" Target="../ink/ink316.xml"/><Relationship Id="rId47" Type="http://schemas.openxmlformats.org/officeDocument/2006/relationships/customXml" Target="../ink/ink203.xml"/><Relationship Id="rId68" Type="http://schemas.openxmlformats.org/officeDocument/2006/relationships/image" Target="../media/image132.emf"/><Relationship Id="rId89" Type="http://schemas.openxmlformats.org/officeDocument/2006/relationships/customXml" Target="../ink/ink224.xml"/><Relationship Id="rId112" Type="http://schemas.openxmlformats.org/officeDocument/2006/relationships/image" Target="../media/image199.emf"/><Relationship Id="rId133" Type="http://schemas.openxmlformats.org/officeDocument/2006/relationships/customXml" Target="../ink/ink246.xml"/><Relationship Id="rId154" Type="http://schemas.openxmlformats.org/officeDocument/2006/relationships/image" Target="../media/image175.emf"/><Relationship Id="rId175" Type="http://schemas.openxmlformats.org/officeDocument/2006/relationships/customXml" Target="../ink/ink267.xml"/><Relationship Id="rId196" Type="http://schemas.openxmlformats.org/officeDocument/2006/relationships/image" Target="../media/image217.emf"/><Relationship Id="rId200" Type="http://schemas.openxmlformats.org/officeDocument/2006/relationships/image" Target="../media/image219.emf"/><Relationship Id="rId16" Type="http://schemas.openxmlformats.org/officeDocument/2006/relationships/image" Target="../media/image106.emf"/><Relationship Id="rId221" Type="http://schemas.openxmlformats.org/officeDocument/2006/relationships/customXml" Target="../ink/ink290.xml"/><Relationship Id="rId242" Type="http://schemas.openxmlformats.org/officeDocument/2006/relationships/image" Target="../media/image240.emf"/><Relationship Id="rId263" Type="http://schemas.openxmlformats.org/officeDocument/2006/relationships/customXml" Target="../ink/ink311.xml"/><Relationship Id="rId284" Type="http://schemas.openxmlformats.org/officeDocument/2006/relationships/image" Target="../media/image261.emf"/><Relationship Id="rId37" Type="http://schemas.openxmlformats.org/officeDocument/2006/relationships/customXml" Target="../ink/ink198.xml"/><Relationship Id="rId58" Type="http://schemas.openxmlformats.org/officeDocument/2006/relationships/image" Target="../media/image127.emf"/><Relationship Id="rId79" Type="http://schemas.openxmlformats.org/officeDocument/2006/relationships/customXml" Target="../ink/ink219.xml"/><Relationship Id="rId102" Type="http://schemas.openxmlformats.org/officeDocument/2006/relationships/image" Target="../media/image198.emf"/><Relationship Id="rId123" Type="http://schemas.openxmlformats.org/officeDocument/2006/relationships/customXml" Target="../ink/ink241.xml"/><Relationship Id="rId144" Type="http://schemas.openxmlformats.org/officeDocument/2006/relationships/image" Target="../media/image170.emf"/><Relationship Id="rId90" Type="http://schemas.openxmlformats.org/officeDocument/2006/relationships/image" Target="../media/image194.emf"/><Relationship Id="rId165" Type="http://schemas.openxmlformats.org/officeDocument/2006/relationships/customXml" Target="../ink/ink262.xml"/><Relationship Id="rId186" Type="http://schemas.openxmlformats.org/officeDocument/2006/relationships/image" Target="../media/image212.emf"/><Relationship Id="rId211" Type="http://schemas.openxmlformats.org/officeDocument/2006/relationships/customXml" Target="../ink/ink285.xml"/><Relationship Id="rId232" Type="http://schemas.openxmlformats.org/officeDocument/2006/relationships/image" Target="../media/image235.emf"/><Relationship Id="rId253" Type="http://schemas.openxmlformats.org/officeDocument/2006/relationships/customXml" Target="../ink/ink306.xml"/><Relationship Id="rId274" Type="http://schemas.openxmlformats.org/officeDocument/2006/relationships/image" Target="../media/image256.emf"/><Relationship Id="rId27" Type="http://schemas.openxmlformats.org/officeDocument/2006/relationships/customXml" Target="../ink/ink193.xml"/><Relationship Id="rId48" Type="http://schemas.openxmlformats.org/officeDocument/2006/relationships/image" Target="../media/image122.emf"/><Relationship Id="rId69" Type="http://schemas.openxmlformats.org/officeDocument/2006/relationships/customXml" Target="../ink/ink214.xml"/><Relationship Id="rId113" Type="http://schemas.openxmlformats.org/officeDocument/2006/relationships/customXml" Target="../ink/ink236.xml"/><Relationship Id="rId134" Type="http://schemas.openxmlformats.org/officeDocument/2006/relationships/image" Target="../media/image165.emf"/><Relationship Id="rId80" Type="http://schemas.openxmlformats.org/officeDocument/2006/relationships/image" Target="../media/image138.emf"/><Relationship Id="rId155" Type="http://schemas.openxmlformats.org/officeDocument/2006/relationships/customXml" Target="../ink/ink257.xml"/><Relationship Id="rId176" Type="http://schemas.openxmlformats.org/officeDocument/2006/relationships/image" Target="../media/image207.emf"/><Relationship Id="rId197" Type="http://schemas.openxmlformats.org/officeDocument/2006/relationships/customXml" Target="../ink/ink278.xml"/><Relationship Id="rId201" Type="http://schemas.openxmlformats.org/officeDocument/2006/relationships/customXml" Target="../ink/ink280.xml"/><Relationship Id="rId222" Type="http://schemas.openxmlformats.org/officeDocument/2006/relationships/image" Target="../media/image230.emf"/><Relationship Id="rId243" Type="http://schemas.openxmlformats.org/officeDocument/2006/relationships/customXml" Target="../ink/ink301.xml"/><Relationship Id="rId264" Type="http://schemas.openxmlformats.org/officeDocument/2006/relationships/image" Target="../media/image251.emf"/><Relationship Id="rId285" Type="http://schemas.openxmlformats.org/officeDocument/2006/relationships/customXml" Target="../ink/ink322.xml"/><Relationship Id="rId17" Type="http://schemas.openxmlformats.org/officeDocument/2006/relationships/customXml" Target="../ink/ink188.xml"/><Relationship Id="rId38" Type="http://schemas.openxmlformats.org/officeDocument/2006/relationships/image" Target="../media/image117.emf"/><Relationship Id="rId59" Type="http://schemas.openxmlformats.org/officeDocument/2006/relationships/customXml" Target="../ink/ink209.xml"/><Relationship Id="rId103" Type="http://schemas.openxmlformats.org/officeDocument/2006/relationships/customXml" Target="../ink/ink231.xml"/><Relationship Id="rId124" Type="http://schemas.openxmlformats.org/officeDocument/2006/relationships/image" Target="../media/image160.emf"/><Relationship Id="rId70" Type="http://schemas.openxmlformats.org/officeDocument/2006/relationships/image" Target="../media/image133.emf"/><Relationship Id="rId91" Type="http://schemas.openxmlformats.org/officeDocument/2006/relationships/customXml" Target="../ink/ink225.xml"/><Relationship Id="rId145" Type="http://schemas.openxmlformats.org/officeDocument/2006/relationships/customXml" Target="../ink/ink252.xml"/><Relationship Id="rId166" Type="http://schemas.openxmlformats.org/officeDocument/2006/relationships/image" Target="../media/image202.emf"/><Relationship Id="rId187" Type="http://schemas.openxmlformats.org/officeDocument/2006/relationships/customXml" Target="../ink/ink273.xml"/><Relationship Id="rId1" Type="http://schemas.openxmlformats.org/officeDocument/2006/relationships/slideLayout" Target="../slideLayouts/slideLayout2.xml"/><Relationship Id="rId212" Type="http://schemas.openxmlformats.org/officeDocument/2006/relationships/image" Target="../media/image225.emf"/><Relationship Id="rId233" Type="http://schemas.openxmlformats.org/officeDocument/2006/relationships/customXml" Target="../ink/ink296.xml"/><Relationship Id="rId254" Type="http://schemas.openxmlformats.org/officeDocument/2006/relationships/image" Target="../media/image246.emf"/><Relationship Id="rId28" Type="http://schemas.openxmlformats.org/officeDocument/2006/relationships/image" Target="../media/image112.emf"/><Relationship Id="rId49" Type="http://schemas.openxmlformats.org/officeDocument/2006/relationships/customXml" Target="../ink/ink204.xml"/><Relationship Id="rId114" Type="http://schemas.openxmlformats.org/officeDocument/2006/relationships/image" Target="../media/image200.emf"/><Relationship Id="rId275" Type="http://schemas.openxmlformats.org/officeDocument/2006/relationships/customXml" Target="../ink/ink317.xml"/><Relationship Id="rId60" Type="http://schemas.openxmlformats.org/officeDocument/2006/relationships/image" Target="../media/image128.emf"/><Relationship Id="rId81" Type="http://schemas.openxmlformats.org/officeDocument/2006/relationships/customXml" Target="../ink/ink220.xml"/><Relationship Id="rId135" Type="http://schemas.openxmlformats.org/officeDocument/2006/relationships/customXml" Target="../ink/ink247.xml"/><Relationship Id="rId156" Type="http://schemas.openxmlformats.org/officeDocument/2006/relationships/image" Target="../media/image176.emf"/><Relationship Id="rId177" Type="http://schemas.openxmlformats.org/officeDocument/2006/relationships/customXml" Target="../ink/ink268.xml"/><Relationship Id="rId198" Type="http://schemas.openxmlformats.org/officeDocument/2006/relationships/image" Target="../media/image218.emf"/><Relationship Id="rId202" Type="http://schemas.openxmlformats.org/officeDocument/2006/relationships/image" Target="../media/image220.emf"/><Relationship Id="rId223" Type="http://schemas.openxmlformats.org/officeDocument/2006/relationships/customXml" Target="../ink/ink291.xml"/><Relationship Id="rId244" Type="http://schemas.openxmlformats.org/officeDocument/2006/relationships/image" Target="../media/image241.emf"/><Relationship Id="rId18" Type="http://schemas.openxmlformats.org/officeDocument/2006/relationships/image" Target="../media/image182.emf"/><Relationship Id="rId39" Type="http://schemas.openxmlformats.org/officeDocument/2006/relationships/customXml" Target="../ink/ink199.xml"/><Relationship Id="rId265" Type="http://schemas.openxmlformats.org/officeDocument/2006/relationships/customXml" Target="../ink/ink312.xml"/><Relationship Id="rId286" Type="http://schemas.openxmlformats.org/officeDocument/2006/relationships/image" Target="../media/image262.emf"/><Relationship Id="rId50" Type="http://schemas.openxmlformats.org/officeDocument/2006/relationships/image" Target="../media/image123.emf"/><Relationship Id="rId104" Type="http://schemas.openxmlformats.org/officeDocument/2006/relationships/image" Target="../media/image150.emf"/><Relationship Id="rId125" Type="http://schemas.openxmlformats.org/officeDocument/2006/relationships/customXml" Target="../ink/ink242.xml"/><Relationship Id="rId146" Type="http://schemas.openxmlformats.org/officeDocument/2006/relationships/image" Target="../media/image171.emf"/><Relationship Id="rId167" Type="http://schemas.openxmlformats.org/officeDocument/2006/relationships/customXml" Target="../ink/ink263.xml"/><Relationship Id="rId188" Type="http://schemas.openxmlformats.org/officeDocument/2006/relationships/image" Target="../media/image213.emf"/><Relationship Id="rId71" Type="http://schemas.openxmlformats.org/officeDocument/2006/relationships/customXml" Target="../ink/ink215.xml"/><Relationship Id="rId92" Type="http://schemas.openxmlformats.org/officeDocument/2006/relationships/image" Target="../media/image195.emf"/><Relationship Id="rId213" Type="http://schemas.openxmlformats.org/officeDocument/2006/relationships/customXml" Target="../ink/ink286.xml"/><Relationship Id="rId234" Type="http://schemas.openxmlformats.org/officeDocument/2006/relationships/image" Target="../media/image236.emf"/><Relationship Id="rId2" Type="http://schemas.openxmlformats.org/officeDocument/2006/relationships/notesSlide" Target="../notesSlides/notesSlide2.xml"/><Relationship Id="rId29" Type="http://schemas.openxmlformats.org/officeDocument/2006/relationships/customXml" Target="../ink/ink194.xml"/><Relationship Id="rId255" Type="http://schemas.openxmlformats.org/officeDocument/2006/relationships/customXml" Target="../ink/ink307.xml"/><Relationship Id="rId276" Type="http://schemas.openxmlformats.org/officeDocument/2006/relationships/image" Target="../media/image257.emf"/><Relationship Id="rId40" Type="http://schemas.openxmlformats.org/officeDocument/2006/relationships/image" Target="../media/image118.emf"/><Relationship Id="rId115" Type="http://schemas.openxmlformats.org/officeDocument/2006/relationships/customXml" Target="../ink/ink237.xml"/><Relationship Id="rId136" Type="http://schemas.openxmlformats.org/officeDocument/2006/relationships/image" Target="../media/image166.emf"/><Relationship Id="rId157" Type="http://schemas.openxmlformats.org/officeDocument/2006/relationships/customXml" Target="../ink/ink258.xml"/><Relationship Id="rId178" Type="http://schemas.openxmlformats.org/officeDocument/2006/relationships/image" Target="../media/image208.emf"/><Relationship Id="rId61" Type="http://schemas.openxmlformats.org/officeDocument/2006/relationships/customXml" Target="../ink/ink210.xml"/><Relationship Id="rId82" Type="http://schemas.openxmlformats.org/officeDocument/2006/relationships/image" Target="../media/image139.emf"/><Relationship Id="rId199" Type="http://schemas.openxmlformats.org/officeDocument/2006/relationships/customXml" Target="../ink/ink279.xml"/><Relationship Id="rId203" Type="http://schemas.openxmlformats.org/officeDocument/2006/relationships/customXml" Target="../ink/ink281.xml"/><Relationship Id="rId19" Type="http://schemas.openxmlformats.org/officeDocument/2006/relationships/customXml" Target="../ink/ink189.xml"/><Relationship Id="rId224" Type="http://schemas.openxmlformats.org/officeDocument/2006/relationships/image" Target="../media/image231.emf"/><Relationship Id="rId245" Type="http://schemas.openxmlformats.org/officeDocument/2006/relationships/customXml" Target="../ink/ink302.xml"/><Relationship Id="rId266" Type="http://schemas.openxmlformats.org/officeDocument/2006/relationships/image" Target="../media/image252.emf"/><Relationship Id="rId287" Type="http://schemas.openxmlformats.org/officeDocument/2006/relationships/customXml" Target="../ink/ink323.xml"/><Relationship Id="rId30" Type="http://schemas.openxmlformats.org/officeDocument/2006/relationships/image" Target="../media/image113.emf"/><Relationship Id="rId105" Type="http://schemas.openxmlformats.org/officeDocument/2006/relationships/customXml" Target="../ink/ink232.xml"/><Relationship Id="rId126" Type="http://schemas.openxmlformats.org/officeDocument/2006/relationships/image" Target="../media/image161.emf"/><Relationship Id="rId147" Type="http://schemas.openxmlformats.org/officeDocument/2006/relationships/customXml" Target="../ink/ink253.xml"/><Relationship Id="rId168" Type="http://schemas.openxmlformats.org/officeDocument/2006/relationships/image" Target="../media/image203.emf"/><Relationship Id="rId51" Type="http://schemas.openxmlformats.org/officeDocument/2006/relationships/customXml" Target="../ink/ink205.xml"/><Relationship Id="rId72" Type="http://schemas.openxmlformats.org/officeDocument/2006/relationships/image" Target="../media/image190.emf"/><Relationship Id="rId93" Type="http://schemas.openxmlformats.org/officeDocument/2006/relationships/customXml" Target="../ink/ink226.xml"/><Relationship Id="rId189" Type="http://schemas.openxmlformats.org/officeDocument/2006/relationships/customXml" Target="../ink/ink274.xml"/><Relationship Id="rId3" Type="http://schemas.openxmlformats.org/officeDocument/2006/relationships/customXml" Target="../ink/ink181.xml"/><Relationship Id="rId214" Type="http://schemas.openxmlformats.org/officeDocument/2006/relationships/image" Target="../media/image226.emf"/><Relationship Id="rId235" Type="http://schemas.openxmlformats.org/officeDocument/2006/relationships/customXml" Target="../ink/ink297.xml"/><Relationship Id="rId256" Type="http://schemas.openxmlformats.org/officeDocument/2006/relationships/image" Target="../media/image247.emf"/><Relationship Id="rId277" Type="http://schemas.openxmlformats.org/officeDocument/2006/relationships/customXml" Target="../ink/ink318.xml"/><Relationship Id="rId116" Type="http://schemas.openxmlformats.org/officeDocument/2006/relationships/image" Target="../media/image156.emf"/><Relationship Id="rId137" Type="http://schemas.openxmlformats.org/officeDocument/2006/relationships/customXml" Target="../ink/ink248.xml"/><Relationship Id="rId158" Type="http://schemas.openxmlformats.org/officeDocument/2006/relationships/image" Target="../media/image177.emf"/><Relationship Id="rId20" Type="http://schemas.openxmlformats.org/officeDocument/2006/relationships/image" Target="../media/image108.emf"/><Relationship Id="rId41" Type="http://schemas.openxmlformats.org/officeDocument/2006/relationships/customXml" Target="../ink/ink200.xml"/><Relationship Id="rId62" Type="http://schemas.openxmlformats.org/officeDocument/2006/relationships/image" Target="../media/image129.emf"/><Relationship Id="rId83" Type="http://schemas.openxmlformats.org/officeDocument/2006/relationships/customXml" Target="../ink/ink221.xml"/><Relationship Id="rId179" Type="http://schemas.openxmlformats.org/officeDocument/2006/relationships/customXml" Target="../ink/ink269.xml"/><Relationship Id="rId190" Type="http://schemas.openxmlformats.org/officeDocument/2006/relationships/image" Target="../media/image214.emf"/><Relationship Id="rId204" Type="http://schemas.openxmlformats.org/officeDocument/2006/relationships/image" Target="../media/image221.emf"/><Relationship Id="rId225" Type="http://schemas.openxmlformats.org/officeDocument/2006/relationships/customXml" Target="../ink/ink292.xml"/><Relationship Id="rId246" Type="http://schemas.openxmlformats.org/officeDocument/2006/relationships/image" Target="../media/image242.emf"/><Relationship Id="rId267" Type="http://schemas.openxmlformats.org/officeDocument/2006/relationships/customXml" Target="../ink/ink313.xml"/><Relationship Id="rId288" Type="http://schemas.openxmlformats.org/officeDocument/2006/relationships/image" Target="../media/image263.emf"/><Relationship Id="rId106" Type="http://schemas.openxmlformats.org/officeDocument/2006/relationships/image" Target="../media/image151.emf"/><Relationship Id="rId127" Type="http://schemas.openxmlformats.org/officeDocument/2006/relationships/customXml" Target="../ink/ink243.xml"/><Relationship Id="rId10" Type="http://schemas.openxmlformats.org/officeDocument/2006/relationships/image" Target="../media/image103.emf"/><Relationship Id="rId31" Type="http://schemas.openxmlformats.org/officeDocument/2006/relationships/customXml" Target="../ink/ink195.xml"/><Relationship Id="rId52" Type="http://schemas.openxmlformats.org/officeDocument/2006/relationships/image" Target="../media/image186.emf"/><Relationship Id="rId73" Type="http://schemas.openxmlformats.org/officeDocument/2006/relationships/customXml" Target="../ink/ink216.xml"/><Relationship Id="rId94" Type="http://schemas.openxmlformats.org/officeDocument/2006/relationships/image" Target="../media/image196.emf"/><Relationship Id="rId148" Type="http://schemas.openxmlformats.org/officeDocument/2006/relationships/image" Target="../media/image172.emf"/><Relationship Id="rId169" Type="http://schemas.openxmlformats.org/officeDocument/2006/relationships/customXml" Target="../ink/ink264.xml"/><Relationship Id="rId4" Type="http://schemas.openxmlformats.org/officeDocument/2006/relationships/image" Target="../media/image179.emf"/><Relationship Id="rId180" Type="http://schemas.openxmlformats.org/officeDocument/2006/relationships/image" Target="../media/image209.emf"/><Relationship Id="rId215" Type="http://schemas.openxmlformats.org/officeDocument/2006/relationships/customXml" Target="../ink/ink287.xml"/><Relationship Id="rId236" Type="http://schemas.openxmlformats.org/officeDocument/2006/relationships/image" Target="../media/image237.emf"/><Relationship Id="rId257" Type="http://schemas.openxmlformats.org/officeDocument/2006/relationships/customXml" Target="../ink/ink308.xml"/><Relationship Id="rId278" Type="http://schemas.openxmlformats.org/officeDocument/2006/relationships/image" Target="../media/image258.emf"/><Relationship Id="rId42" Type="http://schemas.openxmlformats.org/officeDocument/2006/relationships/image" Target="../media/image119.emf"/><Relationship Id="rId84" Type="http://schemas.openxmlformats.org/officeDocument/2006/relationships/image" Target="../media/image140.emf"/><Relationship Id="rId138" Type="http://schemas.openxmlformats.org/officeDocument/2006/relationships/image" Target="../media/image167.emf"/><Relationship Id="rId191" Type="http://schemas.openxmlformats.org/officeDocument/2006/relationships/customXml" Target="../ink/ink275.xml"/><Relationship Id="rId205" Type="http://schemas.openxmlformats.org/officeDocument/2006/relationships/customXml" Target="../ink/ink282.xml"/><Relationship Id="rId247" Type="http://schemas.openxmlformats.org/officeDocument/2006/relationships/customXml" Target="../ink/ink303.xml"/><Relationship Id="rId107" Type="http://schemas.openxmlformats.org/officeDocument/2006/relationships/customXml" Target="../ink/ink233.xml"/><Relationship Id="rId11" Type="http://schemas.openxmlformats.org/officeDocument/2006/relationships/customXml" Target="../ink/ink185.xml"/><Relationship Id="rId53" Type="http://schemas.openxmlformats.org/officeDocument/2006/relationships/customXml" Target="../ink/ink206.xml"/><Relationship Id="rId149" Type="http://schemas.openxmlformats.org/officeDocument/2006/relationships/customXml" Target="../ink/ink254.xml"/><Relationship Id="rId95" Type="http://schemas.openxmlformats.org/officeDocument/2006/relationships/customXml" Target="../ink/ink227.xml"/><Relationship Id="rId160" Type="http://schemas.openxmlformats.org/officeDocument/2006/relationships/image" Target="../media/image178.emf"/><Relationship Id="rId216" Type="http://schemas.openxmlformats.org/officeDocument/2006/relationships/image" Target="../media/image227.emf"/><Relationship Id="rId258" Type="http://schemas.openxmlformats.org/officeDocument/2006/relationships/image" Target="../media/image248.emf"/><Relationship Id="rId22" Type="http://schemas.openxmlformats.org/officeDocument/2006/relationships/image" Target="../media/image109.emf"/><Relationship Id="rId64" Type="http://schemas.openxmlformats.org/officeDocument/2006/relationships/image" Target="../media/image188.emf"/><Relationship Id="rId118" Type="http://schemas.openxmlformats.org/officeDocument/2006/relationships/image" Target="../media/image157.emf"/></Relationships>
</file>

<file path=ppt/slides/_rels/slide7.xml.rels><?xml version="1.0" encoding="UTF-8" standalone="yes"?>
<Relationships xmlns="http://schemas.openxmlformats.org/package/2006/relationships"><Relationship Id="rId26" Type="http://schemas.openxmlformats.org/officeDocument/2006/relationships/customXml" Target="../ink/ink336.xml"/><Relationship Id="rId21" Type="http://schemas.openxmlformats.org/officeDocument/2006/relationships/image" Target="../media/image109.emf"/><Relationship Id="rId42" Type="http://schemas.openxmlformats.org/officeDocument/2006/relationships/customXml" Target="../ink/ink344.xml"/><Relationship Id="rId47" Type="http://schemas.openxmlformats.org/officeDocument/2006/relationships/image" Target="../media/image122.emf"/><Relationship Id="rId63" Type="http://schemas.openxmlformats.org/officeDocument/2006/relationships/image" Target="../media/image130.emf"/><Relationship Id="rId68" Type="http://schemas.openxmlformats.org/officeDocument/2006/relationships/customXml" Target="../ink/ink357.xml"/><Relationship Id="rId84" Type="http://schemas.openxmlformats.org/officeDocument/2006/relationships/customXml" Target="../ink/ink365.xml"/><Relationship Id="rId89" Type="http://schemas.openxmlformats.org/officeDocument/2006/relationships/image" Target="../media/image143.emf"/><Relationship Id="rId16" Type="http://schemas.openxmlformats.org/officeDocument/2006/relationships/customXml" Target="../ink/ink331.xml"/><Relationship Id="rId107" Type="http://schemas.openxmlformats.org/officeDocument/2006/relationships/image" Target="../media/image158.emf"/><Relationship Id="rId11" Type="http://schemas.openxmlformats.org/officeDocument/2006/relationships/image" Target="../media/image104.emf"/><Relationship Id="rId32" Type="http://schemas.openxmlformats.org/officeDocument/2006/relationships/customXml" Target="../ink/ink339.xml"/><Relationship Id="rId37" Type="http://schemas.openxmlformats.org/officeDocument/2006/relationships/image" Target="../media/image117.emf"/><Relationship Id="rId53" Type="http://schemas.openxmlformats.org/officeDocument/2006/relationships/image" Target="../media/image125.emf"/><Relationship Id="rId58" Type="http://schemas.openxmlformats.org/officeDocument/2006/relationships/customXml" Target="../ink/ink352.xml"/><Relationship Id="rId74" Type="http://schemas.openxmlformats.org/officeDocument/2006/relationships/customXml" Target="../ink/ink360.xml"/><Relationship Id="rId79" Type="http://schemas.openxmlformats.org/officeDocument/2006/relationships/image" Target="../media/image138.emf"/><Relationship Id="rId102" Type="http://schemas.openxmlformats.org/officeDocument/2006/relationships/customXml" Target="../ink/ink374.xml"/><Relationship Id="rId5" Type="http://schemas.openxmlformats.org/officeDocument/2006/relationships/image" Target="../media/image180.emf"/><Relationship Id="rId90" Type="http://schemas.openxmlformats.org/officeDocument/2006/relationships/customXml" Target="../ink/ink368.xml"/><Relationship Id="rId95" Type="http://schemas.openxmlformats.org/officeDocument/2006/relationships/image" Target="../media/image146.emf"/><Relationship Id="rId22" Type="http://schemas.openxmlformats.org/officeDocument/2006/relationships/customXml" Target="../ink/ink334.xml"/><Relationship Id="rId27" Type="http://schemas.openxmlformats.org/officeDocument/2006/relationships/image" Target="../media/image112.emf"/><Relationship Id="rId43" Type="http://schemas.openxmlformats.org/officeDocument/2006/relationships/image" Target="../media/image120.emf"/><Relationship Id="rId48" Type="http://schemas.openxmlformats.org/officeDocument/2006/relationships/customXml" Target="../ink/ink347.xml"/><Relationship Id="rId64" Type="http://schemas.openxmlformats.org/officeDocument/2006/relationships/customXml" Target="../ink/ink355.xml"/><Relationship Id="rId69" Type="http://schemas.openxmlformats.org/officeDocument/2006/relationships/image" Target="../media/image133.emf"/><Relationship Id="rId80" Type="http://schemas.openxmlformats.org/officeDocument/2006/relationships/customXml" Target="../ink/ink363.xml"/><Relationship Id="rId85" Type="http://schemas.openxmlformats.org/officeDocument/2006/relationships/image" Target="../media/image141.emf"/><Relationship Id="rId12" Type="http://schemas.openxmlformats.org/officeDocument/2006/relationships/customXml" Target="../ink/ink329.xml"/><Relationship Id="rId17" Type="http://schemas.openxmlformats.org/officeDocument/2006/relationships/image" Target="../media/image107.emf"/><Relationship Id="rId33" Type="http://schemas.openxmlformats.org/officeDocument/2006/relationships/image" Target="../media/image115.emf"/><Relationship Id="rId38" Type="http://schemas.openxmlformats.org/officeDocument/2006/relationships/customXml" Target="../ink/ink342.xml"/><Relationship Id="rId59" Type="http://schemas.openxmlformats.org/officeDocument/2006/relationships/image" Target="../media/image128.emf"/><Relationship Id="rId103" Type="http://schemas.openxmlformats.org/officeDocument/2006/relationships/image" Target="../media/image150.emf"/><Relationship Id="rId108" Type="http://schemas.openxmlformats.org/officeDocument/2006/relationships/customXml" Target="../ink/ink377.xml"/><Relationship Id="rId54" Type="http://schemas.openxmlformats.org/officeDocument/2006/relationships/customXml" Target="../ink/ink350.xml"/><Relationship Id="rId70" Type="http://schemas.openxmlformats.org/officeDocument/2006/relationships/customXml" Target="../ink/ink358.xml"/><Relationship Id="rId75" Type="http://schemas.openxmlformats.org/officeDocument/2006/relationships/image" Target="../media/image136.emf"/><Relationship Id="rId91" Type="http://schemas.openxmlformats.org/officeDocument/2006/relationships/image" Target="../media/image144.emf"/><Relationship Id="rId96" Type="http://schemas.openxmlformats.org/officeDocument/2006/relationships/customXml" Target="../ink/ink371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26.xml"/><Relationship Id="rId15" Type="http://schemas.openxmlformats.org/officeDocument/2006/relationships/image" Target="../media/image106.emf"/><Relationship Id="rId23" Type="http://schemas.openxmlformats.org/officeDocument/2006/relationships/image" Target="../media/image110.emf"/><Relationship Id="rId28" Type="http://schemas.openxmlformats.org/officeDocument/2006/relationships/customXml" Target="../ink/ink337.xml"/><Relationship Id="rId36" Type="http://schemas.openxmlformats.org/officeDocument/2006/relationships/customXml" Target="../ink/ink341.xml"/><Relationship Id="rId49" Type="http://schemas.openxmlformats.org/officeDocument/2006/relationships/image" Target="../media/image123.emf"/><Relationship Id="rId57" Type="http://schemas.openxmlformats.org/officeDocument/2006/relationships/image" Target="../media/image127.emf"/><Relationship Id="rId106" Type="http://schemas.openxmlformats.org/officeDocument/2006/relationships/customXml" Target="../ink/ink376.xml"/><Relationship Id="rId10" Type="http://schemas.openxmlformats.org/officeDocument/2006/relationships/customXml" Target="../ink/ink328.xml"/><Relationship Id="rId31" Type="http://schemas.openxmlformats.org/officeDocument/2006/relationships/image" Target="../media/image114.emf"/><Relationship Id="rId44" Type="http://schemas.openxmlformats.org/officeDocument/2006/relationships/customXml" Target="../ink/ink345.xml"/><Relationship Id="rId52" Type="http://schemas.openxmlformats.org/officeDocument/2006/relationships/customXml" Target="../ink/ink349.xml"/><Relationship Id="rId60" Type="http://schemas.openxmlformats.org/officeDocument/2006/relationships/customXml" Target="../ink/ink353.xml"/><Relationship Id="rId65" Type="http://schemas.openxmlformats.org/officeDocument/2006/relationships/image" Target="../media/image131.emf"/><Relationship Id="rId73" Type="http://schemas.openxmlformats.org/officeDocument/2006/relationships/image" Target="../media/image135.emf"/><Relationship Id="rId78" Type="http://schemas.openxmlformats.org/officeDocument/2006/relationships/customXml" Target="../ink/ink362.xml"/><Relationship Id="rId81" Type="http://schemas.openxmlformats.org/officeDocument/2006/relationships/image" Target="../media/image139.emf"/><Relationship Id="rId86" Type="http://schemas.openxmlformats.org/officeDocument/2006/relationships/customXml" Target="../ink/ink366.xml"/><Relationship Id="rId94" Type="http://schemas.openxmlformats.org/officeDocument/2006/relationships/customXml" Target="../ink/ink370.xml"/><Relationship Id="rId99" Type="http://schemas.openxmlformats.org/officeDocument/2006/relationships/image" Target="../media/image148.emf"/><Relationship Id="rId101" Type="http://schemas.openxmlformats.org/officeDocument/2006/relationships/image" Target="../media/image149.emf"/><Relationship Id="rId4" Type="http://schemas.openxmlformats.org/officeDocument/2006/relationships/customXml" Target="../ink/ink325.xml"/><Relationship Id="rId9" Type="http://schemas.openxmlformats.org/officeDocument/2006/relationships/image" Target="../media/image103.emf"/><Relationship Id="rId13" Type="http://schemas.openxmlformats.org/officeDocument/2006/relationships/image" Target="../media/image105.emf"/><Relationship Id="rId18" Type="http://schemas.openxmlformats.org/officeDocument/2006/relationships/customXml" Target="../ink/ink332.xml"/><Relationship Id="rId39" Type="http://schemas.openxmlformats.org/officeDocument/2006/relationships/image" Target="../media/image118.emf"/><Relationship Id="rId109" Type="http://schemas.openxmlformats.org/officeDocument/2006/relationships/image" Target="../media/image159.emf"/><Relationship Id="rId34" Type="http://schemas.openxmlformats.org/officeDocument/2006/relationships/customXml" Target="../ink/ink340.xml"/><Relationship Id="rId50" Type="http://schemas.openxmlformats.org/officeDocument/2006/relationships/customXml" Target="../ink/ink348.xml"/><Relationship Id="rId55" Type="http://schemas.openxmlformats.org/officeDocument/2006/relationships/image" Target="../media/image126.emf"/><Relationship Id="rId76" Type="http://schemas.openxmlformats.org/officeDocument/2006/relationships/customXml" Target="../ink/ink361.xml"/><Relationship Id="rId97" Type="http://schemas.openxmlformats.org/officeDocument/2006/relationships/image" Target="../media/image147.emf"/><Relationship Id="rId104" Type="http://schemas.openxmlformats.org/officeDocument/2006/relationships/customXml" Target="../ink/ink375.xml"/><Relationship Id="rId7" Type="http://schemas.openxmlformats.org/officeDocument/2006/relationships/image" Target="../media/image102.emf"/><Relationship Id="rId71" Type="http://schemas.openxmlformats.org/officeDocument/2006/relationships/image" Target="../media/image134.emf"/><Relationship Id="rId92" Type="http://schemas.openxmlformats.org/officeDocument/2006/relationships/customXml" Target="../ink/ink369.xml"/><Relationship Id="rId2" Type="http://schemas.openxmlformats.org/officeDocument/2006/relationships/customXml" Target="../ink/ink324.xml"/><Relationship Id="rId29" Type="http://schemas.openxmlformats.org/officeDocument/2006/relationships/image" Target="../media/image113.emf"/><Relationship Id="rId24" Type="http://schemas.openxmlformats.org/officeDocument/2006/relationships/customXml" Target="../ink/ink335.xml"/><Relationship Id="rId40" Type="http://schemas.openxmlformats.org/officeDocument/2006/relationships/customXml" Target="../ink/ink343.xml"/><Relationship Id="rId45" Type="http://schemas.openxmlformats.org/officeDocument/2006/relationships/image" Target="../media/image121.emf"/><Relationship Id="rId66" Type="http://schemas.openxmlformats.org/officeDocument/2006/relationships/customXml" Target="../ink/ink356.xml"/><Relationship Id="rId87" Type="http://schemas.openxmlformats.org/officeDocument/2006/relationships/image" Target="../media/image142.emf"/><Relationship Id="rId61" Type="http://schemas.openxmlformats.org/officeDocument/2006/relationships/image" Target="../media/image129.emf"/><Relationship Id="rId82" Type="http://schemas.openxmlformats.org/officeDocument/2006/relationships/customXml" Target="../ink/ink364.xml"/><Relationship Id="rId19" Type="http://schemas.openxmlformats.org/officeDocument/2006/relationships/image" Target="../media/image108.emf"/><Relationship Id="rId14" Type="http://schemas.openxmlformats.org/officeDocument/2006/relationships/customXml" Target="../ink/ink330.xml"/><Relationship Id="rId30" Type="http://schemas.openxmlformats.org/officeDocument/2006/relationships/customXml" Target="../ink/ink338.xml"/><Relationship Id="rId35" Type="http://schemas.openxmlformats.org/officeDocument/2006/relationships/image" Target="../media/image116.emf"/><Relationship Id="rId56" Type="http://schemas.openxmlformats.org/officeDocument/2006/relationships/customXml" Target="../ink/ink351.xml"/><Relationship Id="rId77" Type="http://schemas.openxmlformats.org/officeDocument/2006/relationships/image" Target="../media/image137.emf"/><Relationship Id="rId100" Type="http://schemas.openxmlformats.org/officeDocument/2006/relationships/customXml" Target="../ink/ink373.xml"/><Relationship Id="rId105" Type="http://schemas.openxmlformats.org/officeDocument/2006/relationships/image" Target="../media/image157.emf"/><Relationship Id="rId8" Type="http://schemas.openxmlformats.org/officeDocument/2006/relationships/customXml" Target="../ink/ink327.xml"/><Relationship Id="rId51" Type="http://schemas.openxmlformats.org/officeDocument/2006/relationships/image" Target="../media/image124.emf"/><Relationship Id="rId72" Type="http://schemas.openxmlformats.org/officeDocument/2006/relationships/customXml" Target="../ink/ink359.xml"/><Relationship Id="rId93" Type="http://schemas.openxmlformats.org/officeDocument/2006/relationships/image" Target="../media/image145.emf"/><Relationship Id="rId98" Type="http://schemas.openxmlformats.org/officeDocument/2006/relationships/customXml" Target="../ink/ink372.xml"/><Relationship Id="rId3" Type="http://schemas.openxmlformats.org/officeDocument/2006/relationships/image" Target="../media/image100.emf"/><Relationship Id="rId25" Type="http://schemas.openxmlformats.org/officeDocument/2006/relationships/image" Target="../media/image111.emf"/><Relationship Id="rId46" Type="http://schemas.openxmlformats.org/officeDocument/2006/relationships/customXml" Target="../ink/ink346.xml"/><Relationship Id="rId67" Type="http://schemas.openxmlformats.org/officeDocument/2006/relationships/image" Target="../media/image132.emf"/><Relationship Id="rId20" Type="http://schemas.openxmlformats.org/officeDocument/2006/relationships/customXml" Target="../ink/ink333.xml"/><Relationship Id="rId41" Type="http://schemas.openxmlformats.org/officeDocument/2006/relationships/image" Target="../media/image119.emf"/><Relationship Id="rId62" Type="http://schemas.openxmlformats.org/officeDocument/2006/relationships/customXml" Target="../ink/ink354.xml"/><Relationship Id="rId83" Type="http://schemas.openxmlformats.org/officeDocument/2006/relationships/image" Target="../media/image140.emf"/><Relationship Id="rId88" Type="http://schemas.openxmlformats.org/officeDocument/2006/relationships/customXml" Target="../ink/ink367.xml"/></Relationships>
</file>

<file path=ppt/slides/_rels/slide8.xml.rels><?xml version="1.0" encoding="UTF-8" standalone="yes"?>
<Relationships xmlns="http://schemas.openxmlformats.org/package/2006/relationships"><Relationship Id="rId26" Type="http://schemas.openxmlformats.org/officeDocument/2006/relationships/customXml" Target="../ink/ink390.xml"/><Relationship Id="rId21" Type="http://schemas.openxmlformats.org/officeDocument/2006/relationships/image" Target="../media/image109.emf"/><Relationship Id="rId42" Type="http://schemas.openxmlformats.org/officeDocument/2006/relationships/customXml" Target="../ink/ink398.xml"/><Relationship Id="rId47" Type="http://schemas.openxmlformats.org/officeDocument/2006/relationships/image" Target="../media/image122.emf"/><Relationship Id="rId63" Type="http://schemas.openxmlformats.org/officeDocument/2006/relationships/image" Target="../media/image130.emf"/><Relationship Id="rId68" Type="http://schemas.openxmlformats.org/officeDocument/2006/relationships/customXml" Target="../ink/ink411.xml"/><Relationship Id="rId84" Type="http://schemas.openxmlformats.org/officeDocument/2006/relationships/customXml" Target="../ink/ink419.xml"/><Relationship Id="rId89" Type="http://schemas.openxmlformats.org/officeDocument/2006/relationships/image" Target="../media/image143.emf"/><Relationship Id="rId16" Type="http://schemas.openxmlformats.org/officeDocument/2006/relationships/customXml" Target="../ink/ink385.xml"/><Relationship Id="rId107" Type="http://schemas.openxmlformats.org/officeDocument/2006/relationships/image" Target="../media/image158.emf"/><Relationship Id="rId11" Type="http://schemas.openxmlformats.org/officeDocument/2006/relationships/image" Target="../media/image104.emf"/><Relationship Id="rId32" Type="http://schemas.openxmlformats.org/officeDocument/2006/relationships/customXml" Target="../ink/ink393.xml"/><Relationship Id="rId37" Type="http://schemas.openxmlformats.org/officeDocument/2006/relationships/image" Target="../media/image117.emf"/><Relationship Id="rId53" Type="http://schemas.openxmlformats.org/officeDocument/2006/relationships/image" Target="../media/image125.emf"/><Relationship Id="rId58" Type="http://schemas.openxmlformats.org/officeDocument/2006/relationships/customXml" Target="../ink/ink406.xml"/><Relationship Id="rId74" Type="http://schemas.openxmlformats.org/officeDocument/2006/relationships/customXml" Target="../ink/ink414.xml"/><Relationship Id="rId79" Type="http://schemas.openxmlformats.org/officeDocument/2006/relationships/image" Target="../media/image138.emf"/><Relationship Id="rId102" Type="http://schemas.openxmlformats.org/officeDocument/2006/relationships/customXml" Target="../ink/ink428.xml"/><Relationship Id="rId5" Type="http://schemas.openxmlformats.org/officeDocument/2006/relationships/image" Target="../media/image180.emf"/><Relationship Id="rId90" Type="http://schemas.openxmlformats.org/officeDocument/2006/relationships/customXml" Target="../ink/ink422.xml"/><Relationship Id="rId95" Type="http://schemas.openxmlformats.org/officeDocument/2006/relationships/image" Target="../media/image146.emf"/><Relationship Id="rId22" Type="http://schemas.openxmlformats.org/officeDocument/2006/relationships/customXml" Target="../ink/ink388.xml"/><Relationship Id="rId27" Type="http://schemas.openxmlformats.org/officeDocument/2006/relationships/image" Target="../media/image112.emf"/><Relationship Id="rId43" Type="http://schemas.openxmlformats.org/officeDocument/2006/relationships/image" Target="../media/image120.emf"/><Relationship Id="rId48" Type="http://schemas.openxmlformats.org/officeDocument/2006/relationships/customXml" Target="../ink/ink401.xml"/><Relationship Id="rId64" Type="http://schemas.openxmlformats.org/officeDocument/2006/relationships/customXml" Target="../ink/ink409.xml"/><Relationship Id="rId69" Type="http://schemas.openxmlformats.org/officeDocument/2006/relationships/image" Target="../media/image133.emf"/><Relationship Id="rId80" Type="http://schemas.openxmlformats.org/officeDocument/2006/relationships/customXml" Target="../ink/ink417.xml"/><Relationship Id="rId85" Type="http://schemas.openxmlformats.org/officeDocument/2006/relationships/image" Target="../media/image141.emf"/><Relationship Id="rId12" Type="http://schemas.openxmlformats.org/officeDocument/2006/relationships/customXml" Target="../ink/ink383.xml"/><Relationship Id="rId17" Type="http://schemas.openxmlformats.org/officeDocument/2006/relationships/image" Target="../media/image107.emf"/><Relationship Id="rId33" Type="http://schemas.openxmlformats.org/officeDocument/2006/relationships/image" Target="../media/image115.emf"/><Relationship Id="rId38" Type="http://schemas.openxmlformats.org/officeDocument/2006/relationships/customXml" Target="../ink/ink396.xml"/><Relationship Id="rId59" Type="http://schemas.openxmlformats.org/officeDocument/2006/relationships/image" Target="../media/image128.emf"/><Relationship Id="rId103" Type="http://schemas.openxmlformats.org/officeDocument/2006/relationships/image" Target="../media/image150.emf"/><Relationship Id="rId108" Type="http://schemas.openxmlformats.org/officeDocument/2006/relationships/customXml" Target="../ink/ink431.xml"/><Relationship Id="rId54" Type="http://schemas.openxmlformats.org/officeDocument/2006/relationships/customXml" Target="../ink/ink404.xml"/><Relationship Id="rId70" Type="http://schemas.openxmlformats.org/officeDocument/2006/relationships/customXml" Target="../ink/ink412.xml"/><Relationship Id="rId75" Type="http://schemas.openxmlformats.org/officeDocument/2006/relationships/image" Target="../media/image136.emf"/><Relationship Id="rId91" Type="http://schemas.openxmlformats.org/officeDocument/2006/relationships/image" Target="../media/image144.emf"/><Relationship Id="rId96" Type="http://schemas.openxmlformats.org/officeDocument/2006/relationships/customXml" Target="../ink/ink425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80.xml"/><Relationship Id="rId15" Type="http://schemas.openxmlformats.org/officeDocument/2006/relationships/image" Target="../media/image106.emf"/><Relationship Id="rId23" Type="http://schemas.openxmlformats.org/officeDocument/2006/relationships/image" Target="../media/image110.emf"/><Relationship Id="rId28" Type="http://schemas.openxmlformats.org/officeDocument/2006/relationships/customXml" Target="../ink/ink391.xml"/><Relationship Id="rId36" Type="http://schemas.openxmlformats.org/officeDocument/2006/relationships/customXml" Target="../ink/ink395.xml"/><Relationship Id="rId49" Type="http://schemas.openxmlformats.org/officeDocument/2006/relationships/image" Target="../media/image123.emf"/><Relationship Id="rId57" Type="http://schemas.openxmlformats.org/officeDocument/2006/relationships/image" Target="../media/image127.emf"/><Relationship Id="rId106" Type="http://schemas.openxmlformats.org/officeDocument/2006/relationships/customXml" Target="../ink/ink430.xml"/><Relationship Id="rId10" Type="http://schemas.openxmlformats.org/officeDocument/2006/relationships/customXml" Target="../ink/ink382.xml"/><Relationship Id="rId31" Type="http://schemas.openxmlformats.org/officeDocument/2006/relationships/image" Target="../media/image114.emf"/><Relationship Id="rId44" Type="http://schemas.openxmlformats.org/officeDocument/2006/relationships/customXml" Target="../ink/ink399.xml"/><Relationship Id="rId52" Type="http://schemas.openxmlformats.org/officeDocument/2006/relationships/customXml" Target="../ink/ink403.xml"/><Relationship Id="rId60" Type="http://schemas.openxmlformats.org/officeDocument/2006/relationships/customXml" Target="../ink/ink407.xml"/><Relationship Id="rId65" Type="http://schemas.openxmlformats.org/officeDocument/2006/relationships/image" Target="../media/image131.emf"/><Relationship Id="rId73" Type="http://schemas.openxmlformats.org/officeDocument/2006/relationships/image" Target="../media/image135.emf"/><Relationship Id="rId78" Type="http://schemas.openxmlformats.org/officeDocument/2006/relationships/customXml" Target="../ink/ink416.xml"/><Relationship Id="rId81" Type="http://schemas.openxmlformats.org/officeDocument/2006/relationships/image" Target="../media/image139.emf"/><Relationship Id="rId86" Type="http://schemas.openxmlformats.org/officeDocument/2006/relationships/customXml" Target="../ink/ink420.xml"/><Relationship Id="rId94" Type="http://schemas.openxmlformats.org/officeDocument/2006/relationships/customXml" Target="../ink/ink424.xml"/><Relationship Id="rId99" Type="http://schemas.openxmlformats.org/officeDocument/2006/relationships/image" Target="../media/image148.emf"/><Relationship Id="rId101" Type="http://schemas.openxmlformats.org/officeDocument/2006/relationships/image" Target="../media/image149.emf"/><Relationship Id="rId4" Type="http://schemas.openxmlformats.org/officeDocument/2006/relationships/customXml" Target="../ink/ink379.xml"/><Relationship Id="rId9" Type="http://schemas.openxmlformats.org/officeDocument/2006/relationships/image" Target="../media/image103.emf"/><Relationship Id="rId13" Type="http://schemas.openxmlformats.org/officeDocument/2006/relationships/image" Target="../media/image105.emf"/><Relationship Id="rId18" Type="http://schemas.openxmlformats.org/officeDocument/2006/relationships/customXml" Target="../ink/ink386.xml"/><Relationship Id="rId39" Type="http://schemas.openxmlformats.org/officeDocument/2006/relationships/image" Target="../media/image118.emf"/><Relationship Id="rId109" Type="http://schemas.openxmlformats.org/officeDocument/2006/relationships/image" Target="../media/image159.emf"/><Relationship Id="rId34" Type="http://schemas.openxmlformats.org/officeDocument/2006/relationships/customXml" Target="../ink/ink394.xml"/><Relationship Id="rId50" Type="http://schemas.openxmlformats.org/officeDocument/2006/relationships/customXml" Target="../ink/ink402.xml"/><Relationship Id="rId55" Type="http://schemas.openxmlformats.org/officeDocument/2006/relationships/image" Target="../media/image126.emf"/><Relationship Id="rId76" Type="http://schemas.openxmlformats.org/officeDocument/2006/relationships/customXml" Target="../ink/ink415.xml"/><Relationship Id="rId97" Type="http://schemas.openxmlformats.org/officeDocument/2006/relationships/image" Target="../media/image147.emf"/><Relationship Id="rId104" Type="http://schemas.openxmlformats.org/officeDocument/2006/relationships/customXml" Target="../ink/ink429.xml"/><Relationship Id="rId7" Type="http://schemas.openxmlformats.org/officeDocument/2006/relationships/image" Target="../media/image102.emf"/><Relationship Id="rId71" Type="http://schemas.openxmlformats.org/officeDocument/2006/relationships/image" Target="../media/image134.emf"/><Relationship Id="rId92" Type="http://schemas.openxmlformats.org/officeDocument/2006/relationships/customXml" Target="../ink/ink423.xml"/><Relationship Id="rId2" Type="http://schemas.openxmlformats.org/officeDocument/2006/relationships/customXml" Target="../ink/ink378.xml"/><Relationship Id="rId29" Type="http://schemas.openxmlformats.org/officeDocument/2006/relationships/image" Target="../media/image113.emf"/><Relationship Id="rId24" Type="http://schemas.openxmlformats.org/officeDocument/2006/relationships/customXml" Target="../ink/ink389.xml"/><Relationship Id="rId40" Type="http://schemas.openxmlformats.org/officeDocument/2006/relationships/customXml" Target="../ink/ink397.xml"/><Relationship Id="rId45" Type="http://schemas.openxmlformats.org/officeDocument/2006/relationships/image" Target="../media/image121.emf"/><Relationship Id="rId66" Type="http://schemas.openxmlformats.org/officeDocument/2006/relationships/customXml" Target="../ink/ink410.xml"/><Relationship Id="rId87" Type="http://schemas.openxmlformats.org/officeDocument/2006/relationships/image" Target="../media/image142.emf"/><Relationship Id="rId61" Type="http://schemas.openxmlformats.org/officeDocument/2006/relationships/image" Target="../media/image129.emf"/><Relationship Id="rId82" Type="http://schemas.openxmlformats.org/officeDocument/2006/relationships/customXml" Target="../ink/ink418.xml"/><Relationship Id="rId19" Type="http://schemas.openxmlformats.org/officeDocument/2006/relationships/image" Target="../media/image108.emf"/><Relationship Id="rId14" Type="http://schemas.openxmlformats.org/officeDocument/2006/relationships/customXml" Target="../ink/ink384.xml"/><Relationship Id="rId30" Type="http://schemas.openxmlformats.org/officeDocument/2006/relationships/customXml" Target="../ink/ink392.xml"/><Relationship Id="rId35" Type="http://schemas.openxmlformats.org/officeDocument/2006/relationships/image" Target="../media/image116.emf"/><Relationship Id="rId56" Type="http://schemas.openxmlformats.org/officeDocument/2006/relationships/customXml" Target="../ink/ink405.xml"/><Relationship Id="rId77" Type="http://schemas.openxmlformats.org/officeDocument/2006/relationships/image" Target="../media/image137.emf"/><Relationship Id="rId100" Type="http://schemas.openxmlformats.org/officeDocument/2006/relationships/customXml" Target="../ink/ink427.xml"/><Relationship Id="rId105" Type="http://schemas.openxmlformats.org/officeDocument/2006/relationships/image" Target="../media/image157.emf"/><Relationship Id="rId8" Type="http://schemas.openxmlformats.org/officeDocument/2006/relationships/customXml" Target="../ink/ink381.xml"/><Relationship Id="rId51" Type="http://schemas.openxmlformats.org/officeDocument/2006/relationships/image" Target="../media/image124.emf"/><Relationship Id="rId72" Type="http://schemas.openxmlformats.org/officeDocument/2006/relationships/customXml" Target="../ink/ink413.xml"/><Relationship Id="rId93" Type="http://schemas.openxmlformats.org/officeDocument/2006/relationships/image" Target="../media/image145.emf"/><Relationship Id="rId98" Type="http://schemas.openxmlformats.org/officeDocument/2006/relationships/customXml" Target="../ink/ink426.xml"/><Relationship Id="rId3" Type="http://schemas.openxmlformats.org/officeDocument/2006/relationships/image" Target="../media/image100.emf"/><Relationship Id="rId25" Type="http://schemas.openxmlformats.org/officeDocument/2006/relationships/image" Target="../media/image111.emf"/><Relationship Id="rId46" Type="http://schemas.openxmlformats.org/officeDocument/2006/relationships/customXml" Target="../ink/ink400.xml"/><Relationship Id="rId67" Type="http://schemas.openxmlformats.org/officeDocument/2006/relationships/image" Target="../media/image132.emf"/><Relationship Id="rId20" Type="http://schemas.openxmlformats.org/officeDocument/2006/relationships/customXml" Target="../ink/ink387.xml"/><Relationship Id="rId41" Type="http://schemas.openxmlformats.org/officeDocument/2006/relationships/image" Target="../media/image119.emf"/><Relationship Id="rId62" Type="http://schemas.openxmlformats.org/officeDocument/2006/relationships/customXml" Target="../ink/ink408.xml"/><Relationship Id="rId83" Type="http://schemas.openxmlformats.org/officeDocument/2006/relationships/image" Target="../media/image140.emf"/><Relationship Id="rId88" Type="http://schemas.openxmlformats.org/officeDocument/2006/relationships/customXml" Target="../ink/ink421.xml"/></Relationships>
</file>

<file path=ppt/slides/_rels/slide9.xml.rels><?xml version="1.0" encoding="UTF-8" standalone="yes"?>
<Relationships xmlns="http://schemas.openxmlformats.org/package/2006/relationships"><Relationship Id="rId26" Type="http://schemas.openxmlformats.org/officeDocument/2006/relationships/customXml" Target="../ink/ink444.xml"/><Relationship Id="rId21" Type="http://schemas.openxmlformats.org/officeDocument/2006/relationships/image" Target="../media/image109.emf"/><Relationship Id="rId42" Type="http://schemas.openxmlformats.org/officeDocument/2006/relationships/customXml" Target="../ink/ink452.xml"/><Relationship Id="rId47" Type="http://schemas.openxmlformats.org/officeDocument/2006/relationships/image" Target="../media/image122.emf"/><Relationship Id="rId63" Type="http://schemas.openxmlformats.org/officeDocument/2006/relationships/image" Target="../media/image130.emf"/><Relationship Id="rId68" Type="http://schemas.openxmlformats.org/officeDocument/2006/relationships/customXml" Target="../ink/ink465.xml"/><Relationship Id="rId84" Type="http://schemas.openxmlformats.org/officeDocument/2006/relationships/customXml" Target="../ink/ink473.xml"/><Relationship Id="rId89" Type="http://schemas.openxmlformats.org/officeDocument/2006/relationships/image" Target="../media/image143.emf"/><Relationship Id="rId16" Type="http://schemas.openxmlformats.org/officeDocument/2006/relationships/customXml" Target="../ink/ink439.xml"/><Relationship Id="rId107" Type="http://schemas.openxmlformats.org/officeDocument/2006/relationships/image" Target="../media/image158.emf"/><Relationship Id="rId11" Type="http://schemas.openxmlformats.org/officeDocument/2006/relationships/image" Target="../media/image104.emf"/><Relationship Id="rId32" Type="http://schemas.openxmlformats.org/officeDocument/2006/relationships/customXml" Target="../ink/ink447.xml"/><Relationship Id="rId37" Type="http://schemas.openxmlformats.org/officeDocument/2006/relationships/image" Target="../media/image117.emf"/><Relationship Id="rId53" Type="http://schemas.openxmlformats.org/officeDocument/2006/relationships/image" Target="../media/image125.emf"/><Relationship Id="rId58" Type="http://schemas.openxmlformats.org/officeDocument/2006/relationships/customXml" Target="../ink/ink460.xml"/><Relationship Id="rId74" Type="http://schemas.openxmlformats.org/officeDocument/2006/relationships/customXml" Target="../ink/ink468.xml"/><Relationship Id="rId79" Type="http://schemas.openxmlformats.org/officeDocument/2006/relationships/image" Target="../media/image138.emf"/><Relationship Id="rId102" Type="http://schemas.openxmlformats.org/officeDocument/2006/relationships/customXml" Target="../ink/ink482.xml"/><Relationship Id="rId5" Type="http://schemas.openxmlformats.org/officeDocument/2006/relationships/image" Target="../media/image180.emf"/><Relationship Id="rId90" Type="http://schemas.openxmlformats.org/officeDocument/2006/relationships/customXml" Target="../ink/ink476.xml"/><Relationship Id="rId95" Type="http://schemas.openxmlformats.org/officeDocument/2006/relationships/image" Target="../media/image146.emf"/><Relationship Id="rId22" Type="http://schemas.openxmlformats.org/officeDocument/2006/relationships/customXml" Target="../ink/ink442.xml"/><Relationship Id="rId27" Type="http://schemas.openxmlformats.org/officeDocument/2006/relationships/image" Target="../media/image112.emf"/><Relationship Id="rId43" Type="http://schemas.openxmlformats.org/officeDocument/2006/relationships/image" Target="../media/image120.emf"/><Relationship Id="rId48" Type="http://schemas.openxmlformats.org/officeDocument/2006/relationships/customXml" Target="../ink/ink455.xml"/><Relationship Id="rId64" Type="http://schemas.openxmlformats.org/officeDocument/2006/relationships/customXml" Target="../ink/ink463.xml"/><Relationship Id="rId69" Type="http://schemas.openxmlformats.org/officeDocument/2006/relationships/image" Target="../media/image133.emf"/><Relationship Id="rId80" Type="http://schemas.openxmlformats.org/officeDocument/2006/relationships/customXml" Target="../ink/ink471.xml"/><Relationship Id="rId85" Type="http://schemas.openxmlformats.org/officeDocument/2006/relationships/image" Target="../media/image141.emf"/><Relationship Id="rId12" Type="http://schemas.openxmlformats.org/officeDocument/2006/relationships/customXml" Target="../ink/ink437.xml"/><Relationship Id="rId17" Type="http://schemas.openxmlformats.org/officeDocument/2006/relationships/image" Target="../media/image107.emf"/><Relationship Id="rId33" Type="http://schemas.openxmlformats.org/officeDocument/2006/relationships/image" Target="../media/image115.emf"/><Relationship Id="rId38" Type="http://schemas.openxmlformats.org/officeDocument/2006/relationships/customXml" Target="../ink/ink450.xml"/><Relationship Id="rId59" Type="http://schemas.openxmlformats.org/officeDocument/2006/relationships/image" Target="../media/image128.emf"/><Relationship Id="rId103" Type="http://schemas.openxmlformats.org/officeDocument/2006/relationships/image" Target="../media/image150.emf"/><Relationship Id="rId108" Type="http://schemas.openxmlformats.org/officeDocument/2006/relationships/customXml" Target="../ink/ink485.xml"/><Relationship Id="rId54" Type="http://schemas.openxmlformats.org/officeDocument/2006/relationships/customXml" Target="../ink/ink458.xml"/><Relationship Id="rId70" Type="http://schemas.openxmlformats.org/officeDocument/2006/relationships/customXml" Target="../ink/ink466.xml"/><Relationship Id="rId75" Type="http://schemas.openxmlformats.org/officeDocument/2006/relationships/image" Target="../media/image136.emf"/><Relationship Id="rId91" Type="http://schemas.openxmlformats.org/officeDocument/2006/relationships/image" Target="../media/image144.emf"/><Relationship Id="rId96" Type="http://schemas.openxmlformats.org/officeDocument/2006/relationships/customXml" Target="../ink/ink479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34.xml"/><Relationship Id="rId15" Type="http://schemas.openxmlformats.org/officeDocument/2006/relationships/image" Target="../media/image106.emf"/><Relationship Id="rId23" Type="http://schemas.openxmlformats.org/officeDocument/2006/relationships/image" Target="../media/image110.emf"/><Relationship Id="rId28" Type="http://schemas.openxmlformats.org/officeDocument/2006/relationships/customXml" Target="../ink/ink445.xml"/><Relationship Id="rId36" Type="http://schemas.openxmlformats.org/officeDocument/2006/relationships/customXml" Target="../ink/ink449.xml"/><Relationship Id="rId49" Type="http://schemas.openxmlformats.org/officeDocument/2006/relationships/image" Target="../media/image123.emf"/><Relationship Id="rId57" Type="http://schemas.openxmlformats.org/officeDocument/2006/relationships/image" Target="../media/image127.emf"/><Relationship Id="rId106" Type="http://schemas.openxmlformats.org/officeDocument/2006/relationships/customXml" Target="../ink/ink484.xml"/><Relationship Id="rId10" Type="http://schemas.openxmlformats.org/officeDocument/2006/relationships/customXml" Target="../ink/ink436.xml"/><Relationship Id="rId31" Type="http://schemas.openxmlformats.org/officeDocument/2006/relationships/image" Target="../media/image114.emf"/><Relationship Id="rId44" Type="http://schemas.openxmlformats.org/officeDocument/2006/relationships/customXml" Target="../ink/ink453.xml"/><Relationship Id="rId52" Type="http://schemas.openxmlformats.org/officeDocument/2006/relationships/customXml" Target="../ink/ink457.xml"/><Relationship Id="rId60" Type="http://schemas.openxmlformats.org/officeDocument/2006/relationships/customXml" Target="../ink/ink461.xml"/><Relationship Id="rId65" Type="http://schemas.openxmlformats.org/officeDocument/2006/relationships/image" Target="../media/image131.emf"/><Relationship Id="rId73" Type="http://schemas.openxmlformats.org/officeDocument/2006/relationships/image" Target="../media/image135.emf"/><Relationship Id="rId78" Type="http://schemas.openxmlformats.org/officeDocument/2006/relationships/customXml" Target="../ink/ink470.xml"/><Relationship Id="rId81" Type="http://schemas.openxmlformats.org/officeDocument/2006/relationships/image" Target="../media/image139.emf"/><Relationship Id="rId86" Type="http://schemas.openxmlformats.org/officeDocument/2006/relationships/customXml" Target="../ink/ink474.xml"/><Relationship Id="rId94" Type="http://schemas.openxmlformats.org/officeDocument/2006/relationships/customXml" Target="../ink/ink478.xml"/><Relationship Id="rId99" Type="http://schemas.openxmlformats.org/officeDocument/2006/relationships/image" Target="../media/image148.emf"/><Relationship Id="rId101" Type="http://schemas.openxmlformats.org/officeDocument/2006/relationships/image" Target="../media/image149.emf"/><Relationship Id="rId4" Type="http://schemas.openxmlformats.org/officeDocument/2006/relationships/customXml" Target="../ink/ink433.xml"/><Relationship Id="rId9" Type="http://schemas.openxmlformats.org/officeDocument/2006/relationships/image" Target="../media/image103.emf"/><Relationship Id="rId13" Type="http://schemas.openxmlformats.org/officeDocument/2006/relationships/image" Target="../media/image105.emf"/><Relationship Id="rId18" Type="http://schemas.openxmlformats.org/officeDocument/2006/relationships/customXml" Target="../ink/ink440.xml"/><Relationship Id="rId39" Type="http://schemas.openxmlformats.org/officeDocument/2006/relationships/image" Target="../media/image118.emf"/><Relationship Id="rId109" Type="http://schemas.openxmlformats.org/officeDocument/2006/relationships/image" Target="../media/image159.emf"/><Relationship Id="rId34" Type="http://schemas.openxmlformats.org/officeDocument/2006/relationships/customXml" Target="../ink/ink448.xml"/><Relationship Id="rId50" Type="http://schemas.openxmlformats.org/officeDocument/2006/relationships/customXml" Target="../ink/ink456.xml"/><Relationship Id="rId55" Type="http://schemas.openxmlformats.org/officeDocument/2006/relationships/image" Target="../media/image126.emf"/><Relationship Id="rId76" Type="http://schemas.openxmlformats.org/officeDocument/2006/relationships/customXml" Target="../ink/ink469.xml"/><Relationship Id="rId97" Type="http://schemas.openxmlformats.org/officeDocument/2006/relationships/image" Target="../media/image147.emf"/><Relationship Id="rId104" Type="http://schemas.openxmlformats.org/officeDocument/2006/relationships/customXml" Target="../ink/ink483.xml"/><Relationship Id="rId7" Type="http://schemas.openxmlformats.org/officeDocument/2006/relationships/image" Target="../media/image102.emf"/><Relationship Id="rId71" Type="http://schemas.openxmlformats.org/officeDocument/2006/relationships/image" Target="../media/image134.emf"/><Relationship Id="rId92" Type="http://schemas.openxmlformats.org/officeDocument/2006/relationships/customXml" Target="../ink/ink477.xml"/><Relationship Id="rId2" Type="http://schemas.openxmlformats.org/officeDocument/2006/relationships/customXml" Target="../ink/ink432.xml"/><Relationship Id="rId29" Type="http://schemas.openxmlformats.org/officeDocument/2006/relationships/image" Target="../media/image113.emf"/><Relationship Id="rId24" Type="http://schemas.openxmlformats.org/officeDocument/2006/relationships/customXml" Target="../ink/ink443.xml"/><Relationship Id="rId40" Type="http://schemas.openxmlformats.org/officeDocument/2006/relationships/customXml" Target="../ink/ink451.xml"/><Relationship Id="rId45" Type="http://schemas.openxmlformats.org/officeDocument/2006/relationships/image" Target="../media/image121.emf"/><Relationship Id="rId66" Type="http://schemas.openxmlformats.org/officeDocument/2006/relationships/customXml" Target="../ink/ink464.xml"/><Relationship Id="rId87" Type="http://schemas.openxmlformats.org/officeDocument/2006/relationships/image" Target="../media/image142.emf"/><Relationship Id="rId61" Type="http://schemas.openxmlformats.org/officeDocument/2006/relationships/image" Target="../media/image129.emf"/><Relationship Id="rId82" Type="http://schemas.openxmlformats.org/officeDocument/2006/relationships/customXml" Target="../ink/ink472.xml"/><Relationship Id="rId19" Type="http://schemas.openxmlformats.org/officeDocument/2006/relationships/image" Target="../media/image108.emf"/><Relationship Id="rId14" Type="http://schemas.openxmlformats.org/officeDocument/2006/relationships/customXml" Target="../ink/ink438.xml"/><Relationship Id="rId30" Type="http://schemas.openxmlformats.org/officeDocument/2006/relationships/customXml" Target="../ink/ink446.xml"/><Relationship Id="rId35" Type="http://schemas.openxmlformats.org/officeDocument/2006/relationships/image" Target="../media/image116.emf"/><Relationship Id="rId56" Type="http://schemas.openxmlformats.org/officeDocument/2006/relationships/customXml" Target="../ink/ink459.xml"/><Relationship Id="rId77" Type="http://schemas.openxmlformats.org/officeDocument/2006/relationships/image" Target="../media/image137.emf"/><Relationship Id="rId100" Type="http://schemas.openxmlformats.org/officeDocument/2006/relationships/customXml" Target="../ink/ink481.xml"/><Relationship Id="rId105" Type="http://schemas.openxmlformats.org/officeDocument/2006/relationships/image" Target="../media/image157.emf"/><Relationship Id="rId8" Type="http://schemas.openxmlformats.org/officeDocument/2006/relationships/customXml" Target="../ink/ink435.xml"/><Relationship Id="rId51" Type="http://schemas.openxmlformats.org/officeDocument/2006/relationships/image" Target="../media/image124.emf"/><Relationship Id="rId72" Type="http://schemas.openxmlformats.org/officeDocument/2006/relationships/customXml" Target="../ink/ink467.xml"/><Relationship Id="rId93" Type="http://schemas.openxmlformats.org/officeDocument/2006/relationships/image" Target="../media/image145.emf"/><Relationship Id="rId98" Type="http://schemas.openxmlformats.org/officeDocument/2006/relationships/customXml" Target="../ink/ink480.xml"/><Relationship Id="rId3" Type="http://schemas.openxmlformats.org/officeDocument/2006/relationships/image" Target="../media/image100.emf"/><Relationship Id="rId25" Type="http://schemas.openxmlformats.org/officeDocument/2006/relationships/image" Target="../media/image111.emf"/><Relationship Id="rId46" Type="http://schemas.openxmlformats.org/officeDocument/2006/relationships/customXml" Target="../ink/ink454.xml"/><Relationship Id="rId67" Type="http://schemas.openxmlformats.org/officeDocument/2006/relationships/image" Target="../media/image132.emf"/><Relationship Id="rId20" Type="http://schemas.openxmlformats.org/officeDocument/2006/relationships/customXml" Target="../ink/ink441.xml"/><Relationship Id="rId41" Type="http://schemas.openxmlformats.org/officeDocument/2006/relationships/image" Target="../media/image119.emf"/><Relationship Id="rId62" Type="http://schemas.openxmlformats.org/officeDocument/2006/relationships/customXml" Target="../ink/ink462.xml"/><Relationship Id="rId83" Type="http://schemas.openxmlformats.org/officeDocument/2006/relationships/image" Target="../media/image140.emf"/><Relationship Id="rId88" Type="http://schemas.openxmlformats.org/officeDocument/2006/relationships/customXml" Target="../ink/ink47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5614" y="1074801"/>
            <a:ext cx="3674681" cy="869823"/>
          </a:xfrm>
        </p:spPr>
        <p:txBody>
          <a:bodyPr/>
          <a:lstStyle/>
          <a:p>
            <a:r>
              <a:rPr lang="en-US" b="1" smtClean="0">
                <a:latin typeface="+mj-lt"/>
              </a:rPr>
              <a:t>Lecture 3: </a:t>
            </a:r>
            <a:r>
              <a:rPr lang="en-US" dirty="0" smtClean="0">
                <a:latin typeface="+mj-lt"/>
              </a:rPr>
              <a:t>Dynamic programming</a:t>
            </a:r>
            <a:endParaRPr lang="en-US" b="1" dirty="0">
              <a:latin typeface="+mj-lt"/>
            </a:endParaRP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Dynamic programming: computation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255993"/>
              </p:ext>
            </p:extLst>
          </p:nvPr>
        </p:nvGraphicFramePr>
        <p:xfrm>
          <a:off x="70049" y="285467"/>
          <a:ext cx="2921849" cy="30175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17407"/>
                <a:gridCol w="417407"/>
                <a:gridCol w="417407"/>
                <a:gridCol w="417407"/>
                <a:gridCol w="417407"/>
                <a:gridCol w="417407"/>
                <a:gridCol w="417407"/>
              </a:tblGrid>
              <a:tr h="258785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n=0</a:t>
                      </a:r>
                      <a:endParaRPr lang="en-US" dirty="0"/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</a:tr>
              <a:tr h="28753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k=0</a:t>
                      </a:r>
                      <a:endParaRPr lang="en-US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smtClean="0"/>
                        <a:t>0</a:t>
                      </a:r>
                      <a:endParaRPr lang="en-US" sz="2000" b="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0" marR="0" marT="0" marB="0" anchor="ctr"/>
                </a:tc>
              </a:tr>
              <a:tr h="28753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0" marR="0" marT="0" marB="0" anchor="ctr"/>
                </a:tc>
              </a:tr>
              <a:tr h="28753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0" marR="0" marT="0" marB="0" anchor="ctr"/>
                </a:tc>
              </a:tr>
              <a:tr h="28753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0" marR="0" marT="0" marB="0" anchor="ctr"/>
                </a:tc>
              </a:tr>
              <a:tr h="28753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0" marR="0" marT="0" marB="0" anchor="ctr"/>
                </a:tc>
              </a:tr>
              <a:tr h="28753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0" marR="0" marT="0" marB="0" anchor="ctr"/>
                </a:tc>
              </a:tr>
              <a:tr h="28753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smtClean="0"/>
                        <a:t>10</a:t>
                      </a:r>
                      <a:endParaRPr lang="en-US" sz="2000" b="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 smtClean="0"/>
                        <a:t>10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b="0" dirty="0" smtClean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/>
                    </a:p>
                  </a:txBody>
                  <a:tcPr marL="0" marR="0" marT="0" marB="0" anchor="ctr"/>
                </a:tc>
              </a:tr>
              <a:tr h="28753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smtClean="0"/>
                        <a:t>10</a:t>
                      </a:r>
                      <a:endParaRPr lang="en-US" sz="2000" b="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smtClean="0"/>
                        <a:t>10</a:t>
                      </a:r>
                      <a:endParaRPr lang="en-US" sz="2000" b="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/>
                    </a:p>
                  </a:txBody>
                  <a:tcPr marL="0" marR="0" marT="0" marB="0" anchor="ctr"/>
                </a:tc>
              </a:tr>
              <a:tr h="28753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smtClean="0"/>
                        <a:t>10</a:t>
                      </a:r>
                      <a:endParaRPr lang="en-US" sz="2000" b="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smtClean="0"/>
                        <a:t>11</a:t>
                      </a:r>
                      <a:endParaRPr lang="en-US" sz="2000" b="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/>
                    </a:p>
                  </a:txBody>
                  <a:tcPr marL="0" marR="0" marT="0" marB="0" anchor="ctr"/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2935142" y="2682269"/>
            <a:ext cx="18667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 = </a:t>
            </a:r>
            <a:r>
              <a:rPr lang="en-US" dirty="0"/>
              <a:t>[10 </a:t>
            </a:r>
            <a:r>
              <a:rPr lang="en-US" dirty="0" smtClean="0"/>
              <a:t>1  3  2 10</a:t>
            </a:r>
            <a:r>
              <a:rPr lang="en-US" dirty="0"/>
              <a:t>]</a:t>
            </a:r>
          </a:p>
          <a:p>
            <a:r>
              <a:rPr lang="en-US" dirty="0" smtClean="0"/>
              <a:t>s = [ 6  2  4  2  8 ]</a:t>
            </a:r>
            <a:endParaRPr lang="en-US" dirty="0"/>
          </a:p>
        </p:txBody>
      </p:sp>
      <p:grpSp>
        <p:nvGrpSpPr>
          <p:cNvPr id="43" name="Group 42"/>
          <p:cNvGrpSpPr/>
          <p:nvPr/>
        </p:nvGrpSpPr>
        <p:grpSpPr>
          <a:xfrm>
            <a:off x="3027908" y="348597"/>
            <a:ext cx="1500440" cy="1357991"/>
            <a:chOff x="3027908" y="348597"/>
            <a:chExt cx="1500440" cy="1357991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44" name="Ink 43"/>
                <p14:cNvContentPartPr/>
                <p14:nvPr/>
              </p14:nvContentPartPr>
              <p14:xfrm>
                <a:off x="3097851" y="654556"/>
                <a:ext cx="2688" cy="4033"/>
              </p14:xfrm>
            </p:contentPart>
          </mc:Choice>
          <mc:Fallback xmlns="">
            <p:pic>
              <p:nvPicPr>
                <p:cNvPr id="44" name="Ink 43"/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097515" y="653823"/>
                  <a:ext cx="3360" cy="55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45" name="Ink 44"/>
                <p14:cNvContentPartPr/>
                <p14:nvPr/>
              </p14:nvContentPartPr>
              <p14:xfrm>
                <a:off x="3105244" y="622294"/>
                <a:ext cx="136777" cy="86368"/>
              </p14:xfrm>
            </p:contentPart>
          </mc:Choice>
          <mc:Fallback xmlns="">
            <p:pic>
              <p:nvPicPr>
                <p:cNvPr id="45" name="Ink 44"/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104164" y="619775"/>
                  <a:ext cx="138217" cy="9140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6" name="Ink 45"/>
                <p14:cNvContentPartPr/>
                <p14:nvPr/>
              </p14:nvContentPartPr>
              <p14:xfrm>
                <a:off x="3267225" y="624647"/>
                <a:ext cx="108884" cy="72589"/>
              </p14:xfrm>
            </p:contentPart>
          </mc:Choice>
          <mc:Fallback xmlns="">
            <p:pic>
              <p:nvPicPr>
                <p:cNvPr id="46" name="Ink 45"/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265783" y="622119"/>
                  <a:ext cx="110687" cy="7764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47" name="Ink 46"/>
                <p14:cNvContentPartPr/>
                <p14:nvPr/>
              </p14:nvContentPartPr>
              <p14:xfrm>
                <a:off x="3402994" y="625319"/>
                <a:ext cx="56794" cy="59147"/>
              </p14:xfrm>
            </p:contentPart>
          </mc:Choice>
          <mc:Fallback xmlns="">
            <p:pic>
              <p:nvPicPr>
                <p:cNvPr id="47" name="Ink 46"/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401556" y="623155"/>
                  <a:ext cx="58951" cy="6383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48" name="Ink 47"/>
                <p14:cNvContentPartPr/>
                <p14:nvPr/>
              </p14:nvContentPartPr>
              <p14:xfrm>
                <a:off x="3411731" y="620614"/>
                <a:ext cx="53770" cy="76286"/>
              </p14:xfrm>
            </p:contentPart>
          </mc:Choice>
          <mc:Fallback xmlns="">
            <p:pic>
              <p:nvPicPr>
                <p:cNvPr id="48" name="Ink 47"/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410648" y="618095"/>
                  <a:ext cx="55935" cy="8132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49" name="Ink 48"/>
                <p14:cNvContentPartPr/>
                <p14:nvPr/>
              </p14:nvContentPartPr>
              <p14:xfrm>
                <a:off x="3631851" y="514419"/>
                <a:ext cx="170047" cy="174416"/>
              </p14:xfrm>
            </p:contentPart>
          </mc:Choice>
          <mc:Fallback xmlns="">
            <p:pic>
              <p:nvPicPr>
                <p:cNvPr id="49" name="Ink 48"/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630413" y="511896"/>
                  <a:ext cx="172564" cy="17946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50" name="Ink 49"/>
                <p14:cNvContentPartPr/>
                <p14:nvPr/>
              </p14:nvContentPartPr>
              <p14:xfrm>
                <a:off x="3618409" y="766800"/>
                <a:ext cx="26213" cy="50745"/>
              </p14:xfrm>
            </p:contentPart>
          </mc:Choice>
          <mc:Fallback xmlns="">
            <p:pic>
              <p:nvPicPr>
                <p:cNvPr id="50" name="Ink 49"/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617332" y="764263"/>
                  <a:ext cx="27649" cy="5545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51" name="Ink 50"/>
                <p14:cNvContentPartPr/>
                <p14:nvPr/>
              </p14:nvContentPartPr>
              <p14:xfrm>
                <a:off x="3626810" y="733194"/>
                <a:ext cx="5377" cy="6049"/>
              </p14:xfrm>
            </p:contentPart>
          </mc:Choice>
          <mc:Fallback xmlns="">
            <p:pic>
              <p:nvPicPr>
                <p:cNvPr id="51" name="Ink 50"/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625274" y="731682"/>
                  <a:ext cx="7681" cy="869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52" name="Ink 51"/>
                <p14:cNvContentPartPr/>
                <p14:nvPr/>
              </p14:nvContentPartPr>
              <p14:xfrm>
                <a:off x="3683269" y="747645"/>
                <a:ext cx="39655" cy="11090"/>
              </p14:xfrm>
            </p:contentPart>
          </mc:Choice>
          <mc:Fallback xmlns="">
            <p:pic>
              <p:nvPicPr>
                <p:cNvPr id="52" name="Ink 51"/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682187" y="746930"/>
                  <a:ext cx="41818" cy="1431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53" name="Ink 52"/>
                <p14:cNvContentPartPr/>
                <p14:nvPr/>
              </p14:nvContentPartPr>
              <p14:xfrm>
                <a:off x="3687973" y="780915"/>
                <a:ext cx="36631" cy="7057"/>
              </p14:xfrm>
            </p:contentPart>
          </mc:Choice>
          <mc:Fallback xmlns="">
            <p:pic>
              <p:nvPicPr>
                <p:cNvPr id="53" name="Ink 52"/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686896" y="779504"/>
                  <a:ext cx="38427" cy="1058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54" name="Ink 53"/>
                <p14:cNvContentPartPr/>
                <p14:nvPr/>
              </p14:nvContentPartPr>
              <p14:xfrm>
                <a:off x="3756530" y="753358"/>
                <a:ext cx="5713" cy="54106"/>
              </p14:xfrm>
            </p:contentPart>
          </mc:Choice>
          <mc:Fallback xmlns="">
            <p:pic>
              <p:nvPicPr>
                <p:cNvPr id="54" name="Ink 53"/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755102" y="751194"/>
                  <a:ext cx="7498" cy="5879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55" name="Ink 54"/>
                <p14:cNvContentPartPr/>
                <p14:nvPr/>
              </p14:nvContentPartPr>
              <p14:xfrm>
                <a:off x="3851971" y="563484"/>
                <a:ext cx="94097" cy="112916"/>
              </p14:xfrm>
            </p:contentPart>
          </mc:Choice>
          <mc:Fallback xmlns="">
            <p:pic>
              <p:nvPicPr>
                <p:cNvPr id="55" name="Ink 54"/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850534" y="560967"/>
                  <a:ext cx="96252" cy="1179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56" name="Ink 55"/>
                <p14:cNvContentPartPr/>
                <p14:nvPr/>
              </p14:nvContentPartPr>
              <p14:xfrm>
                <a:off x="3963207" y="696228"/>
                <a:ext cx="40663" cy="37639"/>
              </p14:xfrm>
            </p:contentPart>
          </mc:Choice>
          <mc:Fallback xmlns="">
            <p:pic>
              <p:nvPicPr>
                <p:cNvPr id="56" name="Ink 55"/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961768" y="694436"/>
                  <a:ext cx="42462" cy="4158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57" name="Ink 56"/>
                <p14:cNvContentPartPr/>
                <p14:nvPr/>
              </p14:nvContentPartPr>
              <p14:xfrm>
                <a:off x="3979674" y="653884"/>
                <a:ext cx="10082" cy="8065"/>
              </p14:xfrm>
            </p:contentPart>
          </mc:Choice>
          <mc:Fallback xmlns="">
            <p:pic>
              <p:nvPicPr>
                <p:cNvPr id="57" name="Ink 56"/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978631" y="652131"/>
                  <a:ext cx="11820" cy="1122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58" name="Ink 57"/>
                <p14:cNvContentPartPr/>
                <p14:nvPr/>
              </p14:nvContentPartPr>
              <p14:xfrm>
                <a:off x="4055960" y="577598"/>
                <a:ext cx="72589" cy="95441"/>
              </p14:xfrm>
            </p:contentPart>
          </mc:Choice>
          <mc:Fallback xmlns="">
            <p:pic>
              <p:nvPicPr>
                <p:cNvPr id="58" name="Ink 57"/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054877" y="575804"/>
                  <a:ext cx="74034" cy="9938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59" name="Ink 58"/>
                <p14:cNvContentPartPr/>
                <p14:nvPr/>
              </p14:nvContentPartPr>
              <p14:xfrm>
                <a:off x="4051591" y="591041"/>
                <a:ext cx="86368" cy="86704"/>
              </p14:xfrm>
            </p:contentPart>
          </mc:Choice>
          <mc:Fallback xmlns="">
            <p:pic>
              <p:nvPicPr>
                <p:cNvPr id="59" name="Ink 58"/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050511" y="589602"/>
                  <a:ext cx="88167" cy="9030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60" name="Ink 59"/>
                <p14:cNvContentPartPr/>
                <p14:nvPr/>
              </p14:nvContentPartPr>
              <p14:xfrm>
                <a:off x="4172237" y="670015"/>
                <a:ext cx="35286" cy="47721"/>
              </p14:xfrm>
            </p:contentPart>
          </mc:Choice>
          <mc:Fallback xmlns="">
            <p:pic>
              <p:nvPicPr>
                <p:cNvPr id="60" name="Ink 59"/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171157" y="668939"/>
                  <a:ext cx="37086" cy="509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61" name="Ink 60"/>
                <p14:cNvContentPartPr/>
                <p14:nvPr/>
              </p14:nvContentPartPr>
              <p14:xfrm>
                <a:off x="4184335" y="616581"/>
                <a:ext cx="10082" cy="8065"/>
              </p14:xfrm>
            </p:contentPart>
          </mc:Choice>
          <mc:Fallback xmlns="">
            <p:pic>
              <p:nvPicPr>
                <p:cNvPr id="61" name="Ink 60"/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183255" y="614381"/>
                  <a:ext cx="12242" cy="1209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62" name="Ink 61"/>
                <p14:cNvContentPartPr/>
                <p14:nvPr/>
              </p14:nvContentPartPr>
              <p14:xfrm>
                <a:off x="3122719" y="1021871"/>
                <a:ext cx="71917" cy="110900"/>
              </p14:xfrm>
            </p:contentPart>
          </mc:Choice>
          <mc:Fallback xmlns="">
            <p:pic>
              <p:nvPicPr>
                <p:cNvPr id="62" name="Ink 61"/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121273" y="1019351"/>
                  <a:ext cx="74808" cy="11594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63" name="Ink 62"/>
                <p14:cNvContentPartPr/>
                <p14:nvPr/>
              </p14:nvContentPartPr>
              <p14:xfrm>
                <a:off x="3249414" y="1100845"/>
                <a:ext cx="7393" cy="25541"/>
              </p14:xfrm>
            </p:contentPart>
          </mc:Choice>
          <mc:Fallback xmlns="">
            <p:pic>
              <p:nvPicPr>
                <p:cNvPr id="63" name="Ink 62"/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248305" y="1099406"/>
                  <a:ext cx="8872" cy="2949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64" name="Ink 63"/>
                <p14:cNvContentPartPr/>
                <p14:nvPr/>
              </p14:nvContentPartPr>
              <p14:xfrm>
                <a:off x="3327044" y="971125"/>
                <a:ext cx="43688" cy="173071"/>
              </p14:xfrm>
            </p:contentPart>
          </mc:Choice>
          <mc:Fallback xmlns="">
            <p:pic>
              <p:nvPicPr>
                <p:cNvPr id="64" name="Ink 63"/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325961" y="968606"/>
                  <a:ext cx="45132" cy="17810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65" name="Ink 64"/>
                <p14:cNvContentPartPr/>
                <p14:nvPr/>
              </p14:nvContentPartPr>
              <p14:xfrm>
                <a:off x="3279323" y="1046067"/>
                <a:ext cx="84687" cy="11090"/>
              </p14:xfrm>
            </p:contentPart>
          </mc:Choice>
          <mc:Fallback xmlns="">
            <p:pic>
              <p:nvPicPr>
                <p:cNvPr id="65" name="Ink 64"/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3278242" y="1043563"/>
                  <a:ext cx="86128" cy="1574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66" name="Ink 65"/>
                <p14:cNvContentPartPr/>
                <p14:nvPr/>
              </p14:nvContentPartPr>
              <p14:xfrm>
                <a:off x="3410387" y="1127730"/>
                <a:ext cx="11426" cy="7729"/>
              </p14:xfrm>
            </p:contentPart>
          </mc:Choice>
          <mc:Fallback xmlns="">
            <p:pic>
              <p:nvPicPr>
                <p:cNvPr id="66" name="Ink 65"/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3409316" y="1126258"/>
                  <a:ext cx="13925" cy="1177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67" name="Ink 66"/>
                <p14:cNvContentPartPr/>
                <p14:nvPr/>
              </p14:nvContentPartPr>
              <p14:xfrm>
                <a:off x="3603286" y="968101"/>
                <a:ext cx="180129" cy="179793"/>
              </p14:xfrm>
            </p:contentPart>
          </mc:Choice>
          <mc:Fallback xmlns="">
            <p:pic>
              <p:nvPicPr>
                <p:cNvPr id="67" name="Ink 66"/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602205" y="965579"/>
                  <a:ext cx="182651" cy="18483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68" name="Ink 67"/>
                <p14:cNvContentPartPr/>
                <p14:nvPr/>
              </p14:nvContentPartPr>
              <p14:xfrm>
                <a:off x="3615384" y="1244007"/>
                <a:ext cx="23188" cy="40663"/>
              </p14:xfrm>
            </p:contentPart>
          </mc:Choice>
          <mc:Fallback xmlns="">
            <p:pic>
              <p:nvPicPr>
                <p:cNvPr id="68" name="Ink 67"/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614297" y="1242208"/>
                  <a:ext cx="24637" cy="4498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69" name="Ink 68"/>
                <p14:cNvContentPartPr/>
                <p14:nvPr/>
              </p14:nvContentPartPr>
              <p14:xfrm>
                <a:off x="3612360" y="1208048"/>
                <a:ext cx="9746" cy="8738"/>
              </p14:xfrm>
            </p:contentPart>
          </mc:Choice>
          <mc:Fallback xmlns="">
            <p:pic>
              <p:nvPicPr>
                <p:cNvPr id="69" name="Ink 68"/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3610916" y="1205863"/>
                  <a:ext cx="11551" cy="1201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70" name="Ink 69"/>
                <p14:cNvContentPartPr/>
                <p14:nvPr/>
              </p14:nvContentPartPr>
              <p14:xfrm>
                <a:off x="3686965" y="1234597"/>
                <a:ext cx="46712" cy="2688"/>
              </p14:xfrm>
            </p:contentPart>
          </mc:Choice>
          <mc:Fallback xmlns="">
            <p:pic>
              <p:nvPicPr>
                <p:cNvPr id="70" name="Ink 69"/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686241" y="1232917"/>
                  <a:ext cx="48523" cy="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71" name="Ink 70"/>
                <p14:cNvContentPartPr/>
                <p14:nvPr/>
              </p14:nvContentPartPr>
              <p14:xfrm>
                <a:off x="3683269" y="1264170"/>
                <a:ext cx="65196" cy="6721"/>
              </p14:xfrm>
            </p:contentPart>
          </mc:Choice>
          <mc:Fallback xmlns="">
            <p:pic>
              <p:nvPicPr>
                <p:cNvPr id="71" name="Ink 70"/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3682194" y="1262676"/>
                  <a:ext cx="66271" cy="1082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72" name="Ink 71"/>
                <p14:cNvContentPartPr/>
                <p14:nvPr/>
              </p14:nvContentPartPr>
              <p14:xfrm>
                <a:off x="3784087" y="1240982"/>
                <a:ext cx="5713" cy="51417"/>
              </p14:xfrm>
            </p:contentPart>
          </mc:Choice>
          <mc:Fallback xmlns="">
            <p:pic>
              <p:nvPicPr>
                <p:cNvPr id="72" name="Ink 71"/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3783016" y="1239184"/>
                  <a:ext cx="7855" cy="5501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73" name="Ink 72"/>
                <p14:cNvContentPartPr/>
                <p14:nvPr/>
              </p14:nvContentPartPr>
              <p14:xfrm>
                <a:off x="3857348" y="1028592"/>
                <a:ext cx="80991" cy="120646"/>
              </p14:xfrm>
            </p:contentPart>
          </mc:Choice>
          <mc:Fallback xmlns="">
            <p:pic>
              <p:nvPicPr>
                <p:cNvPr id="73" name="Ink 72"/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3856268" y="1026071"/>
                  <a:ext cx="83151" cy="12568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74" name="Ink 73"/>
                <p14:cNvContentPartPr/>
                <p14:nvPr/>
              </p14:nvContentPartPr>
              <p14:xfrm>
                <a:off x="3961191" y="1140164"/>
                <a:ext cx="29237" cy="52762"/>
              </p14:xfrm>
            </p:contentPart>
          </mc:Choice>
          <mc:Fallback xmlns="">
            <p:pic>
              <p:nvPicPr>
                <p:cNvPr id="74" name="Ink 73"/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3960121" y="1138369"/>
                  <a:ext cx="31020" cy="5706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75" name="Ink 74"/>
                <p14:cNvContentPartPr/>
                <p14:nvPr/>
              </p14:nvContentPartPr>
              <p14:xfrm>
                <a:off x="3954806" y="1095468"/>
                <a:ext cx="13442" cy="14451"/>
              </p14:xfrm>
            </p:contentPart>
          </mc:Choice>
          <mc:Fallback xmlns="">
            <p:pic>
              <p:nvPicPr>
                <p:cNvPr id="75" name="Ink 74"/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3953716" y="1093300"/>
                  <a:ext cx="15258" cy="1878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76" name="Ink 75"/>
                <p14:cNvContentPartPr/>
                <p14:nvPr/>
              </p14:nvContentPartPr>
              <p14:xfrm>
                <a:off x="4023698" y="1042370"/>
                <a:ext cx="68892" cy="94433"/>
              </p14:xfrm>
            </p:contentPart>
          </mc:Choice>
          <mc:Fallback xmlns="">
            <p:pic>
              <p:nvPicPr>
                <p:cNvPr id="76" name="Ink 75"/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022255" y="1040207"/>
                  <a:ext cx="70695" cy="9911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77" name="Ink 76"/>
                <p14:cNvContentPartPr/>
                <p14:nvPr/>
              </p14:nvContentPartPr>
              <p14:xfrm>
                <a:off x="4008239" y="1024223"/>
                <a:ext cx="89392" cy="121654"/>
              </p14:xfrm>
            </p:contentPart>
          </mc:Choice>
          <mc:Fallback xmlns="">
            <p:pic>
              <p:nvPicPr>
                <p:cNvPr id="77" name="Ink 76"/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007158" y="1022063"/>
                  <a:ext cx="91555" cy="12633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78" name="Ink 77"/>
                <p14:cNvContentPartPr/>
                <p14:nvPr/>
              </p14:nvContentPartPr>
              <p14:xfrm>
                <a:off x="4121828" y="1128738"/>
                <a:ext cx="26885" cy="51753"/>
              </p14:xfrm>
            </p:contentPart>
          </mc:Choice>
          <mc:Fallback xmlns="">
            <p:pic>
              <p:nvPicPr>
                <p:cNvPr id="78" name="Ink 77"/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4120375" y="1126941"/>
                  <a:ext cx="28702" cy="5570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79" name="Ink 78"/>
                <p14:cNvContentPartPr/>
                <p14:nvPr/>
              </p14:nvContentPartPr>
              <p14:xfrm>
                <a:off x="4123172" y="1080009"/>
                <a:ext cx="9746" cy="9074"/>
              </p14:xfrm>
            </p:contentPart>
          </mc:Choice>
          <mc:Fallback xmlns="">
            <p:pic>
              <p:nvPicPr>
                <p:cNvPr id="79" name="Ink 78"/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4122089" y="1078194"/>
                  <a:ext cx="11912" cy="1306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80" name="Ink 79"/>
                <p14:cNvContentPartPr/>
                <p14:nvPr/>
              </p14:nvContentPartPr>
              <p14:xfrm>
                <a:off x="4228023" y="1028928"/>
                <a:ext cx="57130" cy="74606"/>
              </p14:xfrm>
            </p:contentPart>
          </mc:Choice>
          <mc:Fallback xmlns="">
            <p:pic>
              <p:nvPicPr>
                <p:cNvPr id="80" name="Ink 79"/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4226586" y="1026766"/>
                  <a:ext cx="60004" cy="7929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81" name="Ink 80"/>
                <p14:cNvContentPartPr/>
                <p14:nvPr/>
              </p14:nvContentPartPr>
              <p14:xfrm>
                <a:off x="4205507" y="1125713"/>
                <a:ext cx="76958" cy="37303"/>
              </p14:xfrm>
            </p:contentPart>
          </mc:Choice>
          <mc:Fallback xmlns="">
            <p:pic>
              <p:nvPicPr>
                <p:cNvPr id="81" name="Ink 80"/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4204428" y="1123561"/>
                  <a:ext cx="78396" cy="4053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82" name="Ink 81"/>
                <p14:cNvContentPartPr/>
                <p14:nvPr/>
              </p14:nvContentPartPr>
              <p14:xfrm>
                <a:off x="3547836" y="1477569"/>
                <a:ext cx="59147" cy="78974"/>
              </p14:xfrm>
            </p:contentPart>
          </mc:Choice>
          <mc:Fallback xmlns="">
            <p:pic>
              <p:nvPicPr>
                <p:cNvPr id="82" name="Ink 81"/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3546754" y="1475405"/>
                  <a:ext cx="61672" cy="8330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83" name="Ink 82"/>
                <p14:cNvContentPartPr/>
                <p14:nvPr/>
              </p14:nvContentPartPr>
              <p14:xfrm>
                <a:off x="3541451" y="1483954"/>
                <a:ext cx="65868" cy="76286"/>
              </p14:xfrm>
            </p:contentPart>
          </mc:Choice>
          <mc:Fallback xmlns="">
            <p:pic>
              <p:nvPicPr>
                <p:cNvPr id="83" name="Ink 82"/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3540011" y="1482155"/>
                  <a:ext cx="68028" cy="8060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84" name="Ink 83"/>
                <p14:cNvContentPartPr/>
                <p14:nvPr/>
              </p14:nvContentPartPr>
              <p14:xfrm>
                <a:off x="3654031" y="1569314"/>
                <a:ext cx="23860" cy="66876"/>
              </p14:xfrm>
            </p:contentPart>
          </mc:Choice>
          <mc:Fallback xmlns="">
            <p:pic>
              <p:nvPicPr>
                <p:cNvPr id="84" name="Ink 83"/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3652946" y="1567516"/>
                  <a:ext cx="25668" cy="7119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85" name="Ink 84"/>
                <p14:cNvContentPartPr/>
                <p14:nvPr/>
              </p14:nvContentPartPr>
              <p14:xfrm>
                <a:off x="3648654" y="1537052"/>
                <a:ext cx="12098" cy="2016"/>
              </p14:xfrm>
            </p:contentPart>
          </mc:Choice>
          <mc:Fallback xmlns="">
            <p:pic>
              <p:nvPicPr>
                <p:cNvPr id="85" name="Ink 84"/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3647587" y="1534633"/>
                  <a:ext cx="13877" cy="645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86" name="Ink 85"/>
                <p14:cNvContentPartPr/>
                <p14:nvPr/>
              </p14:nvContentPartPr>
              <p14:xfrm>
                <a:off x="3749809" y="1482946"/>
                <a:ext cx="86368" cy="72925"/>
              </p14:xfrm>
            </p:contentPart>
          </mc:Choice>
          <mc:Fallback xmlns="">
            <p:pic>
              <p:nvPicPr>
                <p:cNvPr id="86" name="Ink 85"/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3748729" y="1480791"/>
                  <a:ext cx="88167" cy="7759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87" name="Ink 86"/>
                <p14:cNvContentPartPr/>
                <p14:nvPr/>
              </p14:nvContentPartPr>
              <p14:xfrm>
                <a:off x="3754850" y="1519913"/>
                <a:ext cx="58475" cy="7393"/>
              </p14:xfrm>
            </p:contentPart>
          </mc:Choice>
          <mc:Fallback xmlns="">
            <p:pic>
              <p:nvPicPr>
                <p:cNvPr id="87" name="Ink 86"/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3753774" y="1518804"/>
                  <a:ext cx="59910" cy="961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88" name="Ink 87"/>
                <p14:cNvContentPartPr/>
                <p14:nvPr/>
              </p14:nvContentPartPr>
              <p14:xfrm>
                <a:off x="3937667" y="1388177"/>
                <a:ext cx="42008" cy="32934"/>
              </p14:xfrm>
            </p:contentPart>
          </mc:Choice>
          <mc:Fallback xmlns="">
            <p:pic>
              <p:nvPicPr>
                <p:cNvPr id="88" name="Ink 87"/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3936590" y="1385644"/>
                  <a:ext cx="44521" cy="3800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89" name="Ink 88"/>
                <p14:cNvContentPartPr/>
                <p14:nvPr/>
              </p14:nvContentPartPr>
              <p14:xfrm>
                <a:off x="3915823" y="1388177"/>
                <a:ext cx="63852" cy="207686"/>
              </p14:xfrm>
            </p:contentPart>
          </mc:Choice>
          <mc:Fallback xmlns="">
            <p:pic>
              <p:nvPicPr>
                <p:cNvPr id="89" name="Ink 88"/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3914747" y="1385657"/>
                  <a:ext cx="66004" cy="21236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90" name="Ink 89"/>
                <p14:cNvContentPartPr/>
                <p14:nvPr/>
              </p14:nvContentPartPr>
              <p14:xfrm>
                <a:off x="4011264" y="1474881"/>
                <a:ext cx="75614" cy="77966"/>
              </p14:xfrm>
            </p:contentPart>
          </mc:Choice>
          <mc:Fallback xmlns="">
            <p:pic>
              <p:nvPicPr>
                <p:cNvPr id="90" name="Ink 89"/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4010184" y="1472715"/>
                  <a:ext cx="77774" cy="8265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91" name="Ink 90"/>
                <p14:cNvContentPartPr/>
                <p14:nvPr/>
              </p14:nvContentPartPr>
              <p14:xfrm>
                <a:off x="4122500" y="1550494"/>
                <a:ext cx="21508" cy="33942"/>
              </p14:xfrm>
            </p:contentPart>
          </mc:Choice>
          <mc:Fallback xmlns="">
            <p:pic>
              <p:nvPicPr>
                <p:cNvPr id="91" name="Ink 90"/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4121425" y="1548689"/>
                  <a:ext cx="23659" cy="3791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92" name="Ink 91"/>
                <p14:cNvContentPartPr/>
                <p14:nvPr/>
              </p14:nvContentPartPr>
              <p14:xfrm>
                <a:off x="4143000" y="1488995"/>
                <a:ext cx="7057" cy="10082"/>
              </p14:xfrm>
            </p:contentPart>
          </mc:Choice>
          <mc:Fallback xmlns="">
            <p:pic>
              <p:nvPicPr>
                <p:cNvPr id="92" name="Ink 91"/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4141941" y="1486474"/>
                  <a:ext cx="9174" cy="1368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93" name="Ink 92"/>
                <p14:cNvContentPartPr/>
                <p14:nvPr/>
              </p14:nvContentPartPr>
              <p14:xfrm>
                <a:off x="4211556" y="1466815"/>
                <a:ext cx="55450" cy="85359"/>
              </p14:xfrm>
            </p:contentPart>
          </mc:Choice>
          <mc:Fallback xmlns="">
            <p:pic>
              <p:nvPicPr>
                <p:cNvPr id="93" name="Ink 92"/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4210476" y="1464304"/>
                  <a:ext cx="57970" cy="903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94" name="Ink 93"/>
                <p14:cNvContentPartPr/>
                <p14:nvPr/>
              </p14:nvContentPartPr>
              <p14:xfrm>
                <a:off x="4308342" y="1380111"/>
                <a:ext cx="64860" cy="232554"/>
              </p14:xfrm>
            </p:contentPart>
          </mc:Choice>
          <mc:Fallback xmlns="">
            <p:pic>
              <p:nvPicPr>
                <p:cNvPr id="94" name="Ink 93"/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4307982" y="1377948"/>
                  <a:ext cx="66301" cy="236881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95" name="Rectangle 94"/>
            <p:cNvSpPr/>
            <p:nvPr/>
          </p:nvSpPr>
          <p:spPr>
            <a:xfrm>
              <a:off x="3027908" y="348597"/>
              <a:ext cx="1500440" cy="1357991"/>
            </a:xfrm>
            <a:prstGeom prst="rect">
              <a:avLst/>
            </a:prstGeom>
            <a:noFill/>
            <a:ln w="31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96" name="Ink 95"/>
                <p14:cNvContentPartPr/>
                <p14:nvPr/>
              </p14:nvContentPartPr>
              <p14:xfrm>
                <a:off x="3702664" y="394612"/>
                <a:ext cx="72720" cy="81360"/>
              </p14:xfrm>
            </p:contentPart>
          </mc:Choice>
          <mc:Fallback xmlns="">
            <p:pic>
              <p:nvPicPr>
                <p:cNvPr id="96" name="Ink 95"/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3701584" y="392452"/>
                  <a:ext cx="7380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97" name="Ink 96"/>
                <p14:cNvContentPartPr/>
                <p14:nvPr/>
              </p14:nvContentPartPr>
              <p14:xfrm>
                <a:off x="3672784" y="853612"/>
                <a:ext cx="66600" cy="69120"/>
              </p14:xfrm>
            </p:contentPart>
          </mc:Choice>
          <mc:Fallback xmlns="">
            <p:pic>
              <p:nvPicPr>
                <p:cNvPr id="97" name="Ink 96"/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3671704" y="851092"/>
                  <a:ext cx="6876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98" name="Ink 97"/>
                <p14:cNvContentPartPr/>
                <p14:nvPr/>
              </p14:nvContentPartPr>
              <p14:xfrm>
                <a:off x="4393144" y="945772"/>
                <a:ext cx="84960" cy="197640"/>
              </p14:xfrm>
            </p:contentPart>
          </mc:Choice>
          <mc:Fallback xmlns="">
            <p:pic>
              <p:nvPicPr>
                <p:cNvPr id="98" name="Ink 97"/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4392064" y="943972"/>
                  <a:ext cx="86760" cy="2019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332374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Dynamic programming: computation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3919757"/>
              </p:ext>
            </p:extLst>
          </p:nvPr>
        </p:nvGraphicFramePr>
        <p:xfrm>
          <a:off x="70049" y="285467"/>
          <a:ext cx="2921849" cy="30175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17407"/>
                <a:gridCol w="417407"/>
                <a:gridCol w="417407"/>
                <a:gridCol w="417407"/>
                <a:gridCol w="417407"/>
                <a:gridCol w="417407"/>
                <a:gridCol w="417407"/>
              </a:tblGrid>
              <a:tr h="258785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n=0</a:t>
                      </a:r>
                      <a:endParaRPr lang="en-US" dirty="0"/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</a:tr>
              <a:tr h="28753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k=0</a:t>
                      </a:r>
                      <a:endParaRPr lang="en-US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smtClean="0"/>
                        <a:t>0</a:t>
                      </a:r>
                      <a:endParaRPr lang="en-US" sz="2000" b="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0" marR="0" marT="0" marB="0" anchor="ctr"/>
                </a:tc>
              </a:tr>
              <a:tr h="28753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0" marR="0" marT="0" marB="0" anchor="ctr"/>
                </a:tc>
              </a:tr>
              <a:tr h="28753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0" marR="0" marT="0" marB="0" anchor="ctr"/>
                </a:tc>
              </a:tr>
              <a:tr h="28753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0" marR="0" marT="0" marB="0" anchor="ctr"/>
                </a:tc>
              </a:tr>
              <a:tr h="28753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0" marR="0" marT="0" marB="0" anchor="ctr"/>
                </a:tc>
              </a:tr>
              <a:tr h="28753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0" marR="0" marT="0" marB="0" anchor="ctr"/>
                </a:tc>
              </a:tr>
              <a:tr h="28753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smtClean="0"/>
                        <a:t>10</a:t>
                      </a:r>
                      <a:endParaRPr lang="en-US" sz="2000" b="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 smtClean="0"/>
                        <a:t>10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b="0" dirty="0" smtClean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/>
                    </a:p>
                  </a:txBody>
                  <a:tcPr marL="0" marR="0" marT="0" marB="0" anchor="ctr"/>
                </a:tc>
              </a:tr>
              <a:tr h="28753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smtClean="0"/>
                        <a:t>10</a:t>
                      </a:r>
                      <a:endParaRPr lang="en-US" sz="2000" b="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smtClean="0"/>
                        <a:t>10</a:t>
                      </a:r>
                      <a:endParaRPr lang="en-US" sz="2000" b="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/>
                    </a:p>
                  </a:txBody>
                  <a:tcPr marL="0" marR="0" marT="0" marB="0" anchor="ctr"/>
                </a:tc>
              </a:tr>
              <a:tr h="28753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smtClean="0"/>
                        <a:t>10</a:t>
                      </a:r>
                      <a:endParaRPr lang="en-US" sz="2000" b="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smtClean="0"/>
                        <a:t>11</a:t>
                      </a:r>
                      <a:endParaRPr lang="en-US" sz="2000" b="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/>
                    </a:p>
                  </a:txBody>
                  <a:tcPr marL="0" marR="0" marT="0" marB="0" anchor="ctr"/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2935142" y="2682269"/>
            <a:ext cx="18667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 = </a:t>
            </a:r>
            <a:r>
              <a:rPr lang="en-US" dirty="0"/>
              <a:t>[10 </a:t>
            </a:r>
            <a:r>
              <a:rPr lang="en-US" dirty="0" smtClean="0"/>
              <a:t>1  3  2 10</a:t>
            </a:r>
            <a:r>
              <a:rPr lang="en-US" dirty="0"/>
              <a:t>]</a:t>
            </a:r>
          </a:p>
          <a:p>
            <a:r>
              <a:rPr lang="en-US" dirty="0" smtClean="0"/>
              <a:t>s = [ 6  2  4  2  8 ]</a:t>
            </a:r>
            <a:endParaRPr lang="en-US" dirty="0"/>
          </a:p>
        </p:txBody>
      </p:sp>
      <p:grpSp>
        <p:nvGrpSpPr>
          <p:cNvPr id="43" name="Group 42"/>
          <p:cNvGrpSpPr/>
          <p:nvPr/>
        </p:nvGrpSpPr>
        <p:grpSpPr>
          <a:xfrm>
            <a:off x="3027908" y="348597"/>
            <a:ext cx="1500440" cy="1357991"/>
            <a:chOff x="3027908" y="348597"/>
            <a:chExt cx="1500440" cy="1357991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44" name="Ink 43"/>
                <p14:cNvContentPartPr/>
                <p14:nvPr/>
              </p14:nvContentPartPr>
              <p14:xfrm>
                <a:off x="3097851" y="654556"/>
                <a:ext cx="2688" cy="4033"/>
              </p14:xfrm>
            </p:contentPart>
          </mc:Choice>
          <mc:Fallback xmlns="">
            <p:pic>
              <p:nvPicPr>
                <p:cNvPr id="44" name="Ink 43"/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097515" y="653823"/>
                  <a:ext cx="3360" cy="55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45" name="Ink 44"/>
                <p14:cNvContentPartPr/>
                <p14:nvPr/>
              </p14:nvContentPartPr>
              <p14:xfrm>
                <a:off x="3105244" y="622294"/>
                <a:ext cx="136777" cy="86368"/>
              </p14:xfrm>
            </p:contentPart>
          </mc:Choice>
          <mc:Fallback xmlns="">
            <p:pic>
              <p:nvPicPr>
                <p:cNvPr id="45" name="Ink 44"/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104164" y="619775"/>
                  <a:ext cx="138217" cy="9140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6" name="Ink 45"/>
                <p14:cNvContentPartPr/>
                <p14:nvPr/>
              </p14:nvContentPartPr>
              <p14:xfrm>
                <a:off x="3267225" y="624647"/>
                <a:ext cx="108884" cy="72589"/>
              </p14:xfrm>
            </p:contentPart>
          </mc:Choice>
          <mc:Fallback xmlns="">
            <p:pic>
              <p:nvPicPr>
                <p:cNvPr id="46" name="Ink 45"/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265783" y="622119"/>
                  <a:ext cx="110687" cy="7764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47" name="Ink 46"/>
                <p14:cNvContentPartPr/>
                <p14:nvPr/>
              </p14:nvContentPartPr>
              <p14:xfrm>
                <a:off x="3402994" y="625319"/>
                <a:ext cx="56794" cy="59147"/>
              </p14:xfrm>
            </p:contentPart>
          </mc:Choice>
          <mc:Fallback xmlns="">
            <p:pic>
              <p:nvPicPr>
                <p:cNvPr id="47" name="Ink 46"/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401556" y="623155"/>
                  <a:ext cx="58951" cy="6383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48" name="Ink 47"/>
                <p14:cNvContentPartPr/>
                <p14:nvPr/>
              </p14:nvContentPartPr>
              <p14:xfrm>
                <a:off x="3411731" y="620614"/>
                <a:ext cx="53770" cy="76286"/>
              </p14:xfrm>
            </p:contentPart>
          </mc:Choice>
          <mc:Fallback xmlns="">
            <p:pic>
              <p:nvPicPr>
                <p:cNvPr id="48" name="Ink 47"/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410648" y="618095"/>
                  <a:ext cx="55935" cy="8132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49" name="Ink 48"/>
                <p14:cNvContentPartPr/>
                <p14:nvPr/>
              </p14:nvContentPartPr>
              <p14:xfrm>
                <a:off x="3631851" y="514419"/>
                <a:ext cx="170047" cy="174416"/>
              </p14:xfrm>
            </p:contentPart>
          </mc:Choice>
          <mc:Fallback xmlns="">
            <p:pic>
              <p:nvPicPr>
                <p:cNvPr id="49" name="Ink 48"/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630413" y="511896"/>
                  <a:ext cx="172564" cy="17946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50" name="Ink 49"/>
                <p14:cNvContentPartPr/>
                <p14:nvPr/>
              </p14:nvContentPartPr>
              <p14:xfrm>
                <a:off x="3618409" y="766800"/>
                <a:ext cx="26213" cy="50745"/>
              </p14:xfrm>
            </p:contentPart>
          </mc:Choice>
          <mc:Fallback xmlns="">
            <p:pic>
              <p:nvPicPr>
                <p:cNvPr id="50" name="Ink 49"/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617332" y="764263"/>
                  <a:ext cx="27649" cy="5545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51" name="Ink 50"/>
                <p14:cNvContentPartPr/>
                <p14:nvPr/>
              </p14:nvContentPartPr>
              <p14:xfrm>
                <a:off x="3626810" y="733194"/>
                <a:ext cx="5377" cy="6049"/>
              </p14:xfrm>
            </p:contentPart>
          </mc:Choice>
          <mc:Fallback xmlns="">
            <p:pic>
              <p:nvPicPr>
                <p:cNvPr id="51" name="Ink 50"/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625274" y="731682"/>
                  <a:ext cx="7681" cy="869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52" name="Ink 51"/>
                <p14:cNvContentPartPr/>
                <p14:nvPr/>
              </p14:nvContentPartPr>
              <p14:xfrm>
                <a:off x="3683269" y="747645"/>
                <a:ext cx="39655" cy="11090"/>
              </p14:xfrm>
            </p:contentPart>
          </mc:Choice>
          <mc:Fallback xmlns="">
            <p:pic>
              <p:nvPicPr>
                <p:cNvPr id="52" name="Ink 51"/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682187" y="746930"/>
                  <a:ext cx="41818" cy="1431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53" name="Ink 52"/>
                <p14:cNvContentPartPr/>
                <p14:nvPr/>
              </p14:nvContentPartPr>
              <p14:xfrm>
                <a:off x="3687973" y="780915"/>
                <a:ext cx="36631" cy="7057"/>
              </p14:xfrm>
            </p:contentPart>
          </mc:Choice>
          <mc:Fallback xmlns="">
            <p:pic>
              <p:nvPicPr>
                <p:cNvPr id="53" name="Ink 52"/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686896" y="779504"/>
                  <a:ext cx="38427" cy="1058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54" name="Ink 53"/>
                <p14:cNvContentPartPr/>
                <p14:nvPr/>
              </p14:nvContentPartPr>
              <p14:xfrm>
                <a:off x="3756530" y="753358"/>
                <a:ext cx="5713" cy="54106"/>
              </p14:xfrm>
            </p:contentPart>
          </mc:Choice>
          <mc:Fallback xmlns="">
            <p:pic>
              <p:nvPicPr>
                <p:cNvPr id="54" name="Ink 53"/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755102" y="751194"/>
                  <a:ext cx="7498" cy="5879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55" name="Ink 54"/>
                <p14:cNvContentPartPr/>
                <p14:nvPr/>
              </p14:nvContentPartPr>
              <p14:xfrm>
                <a:off x="3851971" y="563484"/>
                <a:ext cx="94097" cy="112916"/>
              </p14:xfrm>
            </p:contentPart>
          </mc:Choice>
          <mc:Fallback xmlns="">
            <p:pic>
              <p:nvPicPr>
                <p:cNvPr id="55" name="Ink 54"/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850534" y="560967"/>
                  <a:ext cx="96252" cy="1179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56" name="Ink 55"/>
                <p14:cNvContentPartPr/>
                <p14:nvPr/>
              </p14:nvContentPartPr>
              <p14:xfrm>
                <a:off x="3963207" y="696228"/>
                <a:ext cx="40663" cy="37639"/>
              </p14:xfrm>
            </p:contentPart>
          </mc:Choice>
          <mc:Fallback xmlns="">
            <p:pic>
              <p:nvPicPr>
                <p:cNvPr id="56" name="Ink 55"/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961768" y="694436"/>
                  <a:ext cx="42462" cy="4158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57" name="Ink 56"/>
                <p14:cNvContentPartPr/>
                <p14:nvPr/>
              </p14:nvContentPartPr>
              <p14:xfrm>
                <a:off x="3979674" y="653884"/>
                <a:ext cx="10082" cy="8065"/>
              </p14:xfrm>
            </p:contentPart>
          </mc:Choice>
          <mc:Fallback xmlns="">
            <p:pic>
              <p:nvPicPr>
                <p:cNvPr id="57" name="Ink 56"/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978631" y="652131"/>
                  <a:ext cx="11820" cy="1122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58" name="Ink 57"/>
                <p14:cNvContentPartPr/>
                <p14:nvPr/>
              </p14:nvContentPartPr>
              <p14:xfrm>
                <a:off x="4055960" y="577598"/>
                <a:ext cx="72589" cy="95441"/>
              </p14:xfrm>
            </p:contentPart>
          </mc:Choice>
          <mc:Fallback xmlns="">
            <p:pic>
              <p:nvPicPr>
                <p:cNvPr id="58" name="Ink 57"/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054877" y="575804"/>
                  <a:ext cx="74034" cy="9938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59" name="Ink 58"/>
                <p14:cNvContentPartPr/>
                <p14:nvPr/>
              </p14:nvContentPartPr>
              <p14:xfrm>
                <a:off x="4051591" y="591041"/>
                <a:ext cx="86368" cy="86704"/>
              </p14:xfrm>
            </p:contentPart>
          </mc:Choice>
          <mc:Fallback xmlns="">
            <p:pic>
              <p:nvPicPr>
                <p:cNvPr id="59" name="Ink 58"/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050511" y="589602"/>
                  <a:ext cx="88167" cy="9030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60" name="Ink 59"/>
                <p14:cNvContentPartPr/>
                <p14:nvPr/>
              </p14:nvContentPartPr>
              <p14:xfrm>
                <a:off x="4172237" y="670015"/>
                <a:ext cx="35286" cy="47721"/>
              </p14:xfrm>
            </p:contentPart>
          </mc:Choice>
          <mc:Fallback xmlns="">
            <p:pic>
              <p:nvPicPr>
                <p:cNvPr id="60" name="Ink 59"/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171157" y="668939"/>
                  <a:ext cx="37086" cy="509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61" name="Ink 60"/>
                <p14:cNvContentPartPr/>
                <p14:nvPr/>
              </p14:nvContentPartPr>
              <p14:xfrm>
                <a:off x="4184335" y="616581"/>
                <a:ext cx="10082" cy="8065"/>
              </p14:xfrm>
            </p:contentPart>
          </mc:Choice>
          <mc:Fallback xmlns="">
            <p:pic>
              <p:nvPicPr>
                <p:cNvPr id="61" name="Ink 60"/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183255" y="614381"/>
                  <a:ext cx="12242" cy="1209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62" name="Ink 61"/>
                <p14:cNvContentPartPr/>
                <p14:nvPr/>
              </p14:nvContentPartPr>
              <p14:xfrm>
                <a:off x="3122719" y="1021871"/>
                <a:ext cx="71917" cy="110900"/>
              </p14:xfrm>
            </p:contentPart>
          </mc:Choice>
          <mc:Fallback xmlns="">
            <p:pic>
              <p:nvPicPr>
                <p:cNvPr id="62" name="Ink 61"/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121273" y="1019351"/>
                  <a:ext cx="74808" cy="11594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63" name="Ink 62"/>
                <p14:cNvContentPartPr/>
                <p14:nvPr/>
              </p14:nvContentPartPr>
              <p14:xfrm>
                <a:off x="3249414" y="1100845"/>
                <a:ext cx="7393" cy="25541"/>
              </p14:xfrm>
            </p:contentPart>
          </mc:Choice>
          <mc:Fallback xmlns="">
            <p:pic>
              <p:nvPicPr>
                <p:cNvPr id="63" name="Ink 62"/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248305" y="1099406"/>
                  <a:ext cx="8872" cy="2949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64" name="Ink 63"/>
                <p14:cNvContentPartPr/>
                <p14:nvPr/>
              </p14:nvContentPartPr>
              <p14:xfrm>
                <a:off x="3327044" y="971125"/>
                <a:ext cx="43688" cy="173071"/>
              </p14:xfrm>
            </p:contentPart>
          </mc:Choice>
          <mc:Fallback xmlns="">
            <p:pic>
              <p:nvPicPr>
                <p:cNvPr id="64" name="Ink 63"/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325961" y="968606"/>
                  <a:ext cx="45132" cy="17810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65" name="Ink 64"/>
                <p14:cNvContentPartPr/>
                <p14:nvPr/>
              </p14:nvContentPartPr>
              <p14:xfrm>
                <a:off x="3279323" y="1046067"/>
                <a:ext cx="84687" cy="11090"/>
              </p14:xfrm>
            </p:contentPart>
          </mc:Choice>
          <mc:Fallback xmlns="">
            <p:pic>
              <p:nvPicPr>
                <p:cNvPr id="65" name="Ink 64"/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3278242" y="1043563"/>
                  <a:ext cx="86128" cy="1574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66" name="Ink 65"/>
                <p14:cNvContentPartPr/>
                <p14:nvPr/>
              </p14:nvContentPartPr>
              <p14:xfrm>
                <a:off x="3410387" y="1127730"/>
                <a:ext cx="11426" cy="7729"/>
              </p14:xfrm>
            </p:contentPart>
          </mc:Choice>
          <mc:Fallback xmlns="">
            <p:pic>
              <p:nvPicPr>
                <p:cNvPr id="66" name="Ink 65"/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3409316" y="1126258"/>
                  <a:ext cx="13925" cy="1177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67" name="Ink 66"/>
                <p14:cNvContentPartPr/>
                <p14:nvPr/>
              </p14:nvContentPartPr>
              <p14:xfrm>
                <a:off x="3603286" y="968101"/>
                <a:ext cx="180129" cy="179793"/>
              </p14:xfrm>
            </p:contentPart>
          </mc:Choice>
          <mc:Fallback xmlns="">
            <p:pic>
              <p:nvPicPr>
                <p:cNvPr id="67" name="Ink 66"/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602205" y="965579"/>
                  <a:ext cx="182651" cy="18483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68" name="Ink 67"/>
                <p14:cNvContentPartPr/>
                <p14:nvPr/>
              </p14:nvContentPartPr>
              <p14:xfrm>
                <a:off x="3615384" y="1244007"/>
                <a:ext cx="23188" cy="40663"/>
              </p14:xfrm>
            </p:contentPart>
          </mc:Choice>
          <mc:Fallback xmlns="">
            <p:pic>
              <p:nvPicPr>
                <p:cNvPr id="68" name="Ink 67"/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614297" y="1242208"/>
                  <a:ext cx="24637" cy="4498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69" name="Ink 68"/>
                <p14:cNvContentPartPr/>
                <p14:nvPr/>
              </p14:nvContentPartPr>
              <p14:xfrm>
                <a:off x="3612360" y="1208048"/>
                <a:ext cx="9746" cy="8738"/>
              </p14:xfrm>
            </p:contentPart>
          </mc:Choice>
          <mc:Fallback xmlns="">
            <p:pic>
              <p:nvPicPr>
                <p:cNvPr id="69" name="Ink 68"/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3610916" y="1205863"/>
                  <a:ext cx="11551" cy="1201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70" name="Ink 69"/>
                <p14:cNvContentPartPr/>
                <p14:nvPr/>
              </p14:nvContentPartPr>
              <p14:xfrm>
                <a:off x="3686965" y="1234597"/>
                <a:ext cx="46712" cy="2688"/>
              </p14:xfrm>
            </p:contentPart>
          </mc:Choice>
          <mc:Fallback xmlns="">
            <p:pic>
              <p:nvPicPr>
                <p:cNvPr id="70" name="Ink 69"/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686241" y="1232917"/>
                  <a:ext cx="48523" cy="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71" name="Ink 70"/>
                <p14:cNvContentPartPr/>
                <p14:nvPr/>
              </p14:nvContentPartPr>
              <p14:xfrm>
                <a:off x="3683269" y="1264170"/>
                <a:ext cx="65196" cy="6721"/>
              </p14:xfrm>
            </p:contentPart>
          </mc:Choice>
          <mc:Fallback xmlns="">
            <p:pic>
              <p:nvPicPr>
                <p:cNvPr id="71" name="Ink 70"/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3682194" y="1262676"/>
                  <a:ext cx="66271" cy="1082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72" name="Ink 71"/>
                <p14:cNvContentPartPr/>
                <p14:nvPr/>
              </p14:nvContentPartPr>
              <p14:xfrm>
                <a:off x="3784087" y="1240982"/>
                <a:ext cx="5713" cy="51417"/>
              </p14:xfrm>
            </p:contentPart>
          </mc:Choice>
          <mc:Fallback xmlns="">
            <p:pic>
              <p:nvPicPr>
                <p:cNvPr id="72" name="Ink 71"/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3783016" y="1239184"/>
                  <a:ext cx="7855" cy="5501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73" name="Ink 72"/>
                <p14:cNvContentPartPr/>
                <p14:nvPr/>
              </p14:nvContentPartPr>
              <p14:xfrm>
                <a:off x="3857348" y="1028592"/>
                <a:ext cx="80991" cy="120646"/>
              </p14:xfrm>
            </p:contentPart>
          </mc:Choice>
          <mc:Fallback xmlns="">
            <p:pic>
              <p:nvPicPr>
                <p:cNvPr id="73" name="Ink 72"/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3856268" y="1026071"/>
                  <a:ext cx="83151" cy="12568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74" name="Ink 73"/>
                <p14:cNvContentPartPr/>
                <p14:nvPr/>
              </p14:nvContentPartPr>
              <p14:xfrm>
                <a:off x="3961191" y="1140164"/>
                <a:ext cx="29237" cy="52762"/>
              </p14:xfrm>
            </p:contentPart>
          </mc:Choice>
          <mc:Fallback xmlns="">
            <p:pic>
              <p:nvPicPr>
                <p:cNvPr id="74" name="Ink 73"/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3960121" y="1138369"/>
                  <a:ext cx="31020" cy="5706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75" name="Ink 74"/>
                <p14:cNvContentPartPr/>
                <p14:nvPr/>
              </p14:nvContentPartPr>
              <p14:xfrm>
                <a:off x="3954806" y="1095468"/>
                <a:ext cx="13442" cy="14451"/>
              </p14:xfrm>
            </p:contentPart>
          </mc:Choice>
          <mc:Fallback xmlns="">
            <p:pic>
              <p:nvPicPr>
                <p:cNvPr id="75" name="Ink 74"/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3953716" y="1093300"/>
                  <a:ext cx="15258" cy="1878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76" name="Ink 75"/>
                <p14:cNvContentPartPr/>
                <p14:nvPr/>
              </p14:nvContentPartPr>
              <p14:xfrm>
                <a:off x="4023698" y="1042370"/>
                <a:ext cx="68892" cy="94433"/>
              </p14:xfrm>
            </p:contentPart>
          </mc:Choice>
          <mc:Fallback xmlns="">
            <p:pic>
              <p:nvPicPr>
                <p:cNvPr id="76" name="Ink 75"/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022255" y="1040207"/>
                  <a:ext cx="70695" cy="9911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77" name="Ink 76"/>
                <p14:cNvContentPartPr/>
                <p14:nvPr/>
              </p14:nvContentPartPr>
              <p14:xfrm>
                <a:off x="4008239" y="1024223"/>
                <a:ext cx="89392" cy="121654"/>
              </p14:xfrm>
            </p:contentPart>
          </mc:Choice>
          <mc:Fallback xmlns="">
            <p:pic>
              <p:nvPicPr>
                <p:cNvPr id="77" name="Ink 76"/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007158" y="1022063"/>
                  <a:ext cx="91555" cy="12633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78" name="Ink 77"/>
                <p14:cNvContentPartPr/>
                <p14:nvPr/>
              </p14:nvContentPartPr>
              <p14:xfrm>
                <a:off x="4121828" y="1128738"/>
                <a:ext cx="26885" cy="51753"/>
              </p14:xfrm>
            </p:contentPart>
          </mc:Choice>
          <mc:Fallback xmlns="">
            <p:pic>
              <p:nvPicPr>
                <p:cNvPr id="78" name="Ink 77"/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4120375" y="1126941"/>
                  <a:ext cx="28702" cy="5570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79" name="Ink 78"/>
                <p14:cNvContentPartPr/>
                <p14:nvPr/>
              </p14:nvContentPartPr>
              <p14:xfrm>
                <a:off x="4123172" y="1080009"/>
                <a:ext cx="9746" cy="9074"/>
              </p14:xfrm>
            </p:contentPart>
          </mc:Choice>
          <mc:Fallback xmlns="">
            <p:pic>
              <p:nvPicPr>
                <p:cNvPr id="79" name="Ink 78"/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4122089" y="1078194"/>
                  <a:ext cx="11912" cy="1306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80" name="Ink 79"/>
                <p14:cNvContentPartPr/>
                <p14:nvPr/>
              </p14:nvContentPartPr>
              <p14:xfrm>
                <a:off x="4228023" y="1028928"/>
                <a:ext cx="57130" cy="74606"/>
              </p14:xfrm>
            </p:contentPart>
          </mc:Choice>
          <mc:Fallback xmlns="">
            <p:pic>
              <p:nvPicPr>
                <p:cNvPr id="80" name="Ink 79"/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4226586" y="1026766"/>
                  <a:ext cx="60004" cy="7929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81" name="Ink 80"/>
                <p14:cNvContentPartPr/>
                <p14:nvPr/>
              </p14:nvContentPartPr>
              <p14:xfrm>
                <a:off x="4205507" y="1125713"/>
                <a:ext cx="76958" cy="37303"/>
              </p14:xfrm>
            </p:contentPart>
          </mc:Choice>
          <mc:Fallback xmlns="">
            <p:pic>
              <p:nvPicPr>
                <p:cNvPr id="81" name="Ink 80"/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4204428" y="1123561"/>
                  <a:ext cx="78396" cy="4053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82" name="Ink 81"/>
                <p14:cNvContentPartPr/>
                <p14:nvPr/>
              </p14:nvContentPartPr>
              <p14:xfrm>
                <a:off x="3547836" y="1477569"/>
                <a:ext cx="59147" cy="78974"/>
              </p14:xfrm>
            </p:contentPart>
          </mc:Choice>
          <mc:Fallback xmlns="">
            <p:pic>
              <p:nvPicPr>
                <p:cNvPr id="82" name="Ink 81"/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3546754" y="1475405"/>
                  <a:ext cx="61672" cy="8330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83" name="Ink 82"/>
                <p14:cNvContentPartPr/>
                <p14:nvPr/>
              </p14:nvContentPartPr>
              <p14:xfrm>
                <a:off x="3541451" y="1483954"/>
                <a:ext cx="65868" cy="76286"/>
              </p14:xfrm>
            </p:contentPart>
          </mc:Choice>
          <mc:Fallback xmlns="">
            <p:pic>
              <p:nvPicPr>
                <p:cNvPr id="83" name="Ink 82"/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3540011" y="1482155"/>
                  <a:ext cx="68028" cy="8060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84" name="Ink 83"/>
                <p14:cNvContentPartPr/>
                <p14:nvPr/>
              </p14:nvContentPartPr>
              <p14:xfrm>
                <a:off x="3654031" y="1569314"/>
                <a:ext cx="23860" cy="66876"/>
              </p14:xfrm>
            </p:contentPart>
          </mc:Choice>
          <mc:Fallback xmlns="">
            <p:pic>
              <p:nvPicPr>
                <p:cNvPr id="84" name="Ink 83"/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3652946" y="1567516"/>
                  <a:ext cx="25668" cy="7119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85" name="Ink 84"/>
                <p14:cNvContentPartPr/>
                <p14:nvPr/>
              </p14:nvContentPartPr>
              <p14:xfrm>
                <a:off x="3648654" y="1537052"/>
                <a:ext cx="12098" cy="2016"/>
              </p14:xfrm>
            </p:contentPart>
          </mc:Choice>
          <mc:Fallback xmlns="">
            <p:pic>
              <p:nvPicPr>
                <p:cNvPr id="85" name="Ink 84"/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3647587" y="1534633"/>
                  <a:ext cx="13877" cy="645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86" name="Ink 85"/>
                <p14:cNvContentPartPr/>
                <p14:nvPr/>
              </p14:nvContentPartPr>
              <p14:xfrm>
                <a:off x="3749809" y="1482946"/>
                <a:ext cx="86368" cy="72925"/>
              </p14:xfrm>
            </p:contentPart>
          </mc:Choice>
          <mc:Fallback xmlns="">
            <p:pic>
              <p:nvPicPr>
                <p:cNvPr id="86" name="Ink 85"/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3748729" y="1480791"/>
                  <a:ext cx="88167" cy="7759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87" name="Ink 86"/>
                <p14:cNvContentPartPr/>
                <p14:nvPr/>
              </p14:nvContentPartPr>
              <p14:xfrm>
                <a:off x="3754850" y="1519913"/>
                <a:ext cx="58475" cy="7393"/>
              </p14:xfrm>
            </p:contentPart>
          </mc:Choice>
          <mc:Fallback xmlns="">
            <p:pic>
              <p:nvPicPr>
                <p:cNvPr id="87" name="Ink 86"/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3753774" y="1518804"/>
                  <a:ext cx="59910" cy="961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88" name="Ink 87"/>
                <p14:cNvContentPartPr/>
                <p14:nvPr/>
              </p14:nvContentPartPr>
              <p14:xfrm>
                <a:off x="3937667" y="1388177"/>
                <a:ext cx="42008" cy="32934"/>
              </p14:xfrm>
            </p:contentPart>
          </mc:Choice>
          <mc:Fallback xmlns="">
            <p:pic>
              <p:nvPicPr>
                <p:cNvPr id="88" name="Ink 87"/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3936590" y="1385644"/>
                  <a:ext cx="44521" cy="3800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89" name="Ink 88"/>
                <p14:cNvContentPartPr/>
                <p14:nvPr/>
              </p14:nvContentPartPr>
              <p14:xfrm>
                <a:off x="3915823" y="1388177"/>
                <a:ext cx="63852" cy="207686"/>
              </p14:xfrm>
            </p:contentPart>
          </mc:Choice>
          <mc:Fallback xmlns="">
            <p:pic>
              <p:nvPicPr>
                <p:cNvPr id="89" name="Ink 88"/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3914747" y="1385657"/>
                  <a:ext cx="66004" cy="21236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90" name="Ink 89"/>
                <p14:cNvContentPartPr/>
                <p14:nvPr/>
              </p14:nvContentPartPr>
              <p14:xfrm>
                <a:off x="4011264" y="1474881"/>
                <a:ext cx="75614" cy="77966"/>
              </p14:xfrm>
            </p:contentPart>
          </mc:Choice>
          <mc:Fallback xmlns="">
            <p:pic>
              <p:nvPicPr>
                <p:cNvPr id="90" name="Ink 89"/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4010184" y="1472715"/>
                  <a:ext cx="77774" cy="8265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91" name="Ink 90"/>
                <p14:cNvContentPartPr/>
                <p14:nvPr/>
              </p14:nvContentPartPr>
              <p14:xfrm>
                <a:off x="4122500" y="1550494"/>
                <a:ext cx="21508" cy="33942"/>
              </p14:xfrm>
            </p:contentPart>
          </mc:Choice>
          <mc:Fallback xmlns="">
            <p:pic>
              <p:nvPicPr>
                <p:cNvPr id="91" name="Ink 90"/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4121425" y="1548689"/>
                  <a:ext cx="23659" cy="3791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92" name="Ink 91"/>
                <p14:cNvContentPartPr/>
                <p14:nvPr/>
              </p14:nvContentPartPr>
              <p14:xfrm>
                <a:off x="4143000" y="1488995"/>
                <a:ext cx="7057" cy="10082"/>
              </p14:xfrm>
            </p:contentPart>
          </mc:Choice>
          <mc:Fallback xmlns="">
            <p:pic>
              <p:nvPicPr>
                <p:cNvPr id="92" name="Ink 91"/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4141941" y="1486474"/>
                  <a:ext cx="9174" cy="1368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93" name="Ink 92"/>
                <p14:cNvContentPartPr/>
                <p14:nvPr/>
              </p14:nvContentPartPr>
              <p14:xfrm>
                <a:off x="4211556" y="1466815"/>
                <a:ext cx="55450" cy="85359"/>
              </p14:xfrm>
            </p:contentPart>
          </mc:Choice>
          <mc:Fallback xmlns="">
            <p:pic>
              <p:nvPicPr>
                <p:cNvPr id="93" name="Ink 92"/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4210476" y="1464304"/>
                  <a:ext cx="57970" cy="903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94" name="Ink 93"/>
                <p14:cNvContentPartPr/>
                <p14:nvPr/>
              </p14:nvContentPartPr>
              <p14:xfrm>
                <a:off x="4308342" y="1380111"/>
                <a:ext cx="64860" cy="232554"/>
              </p14:xfrm>
            </p:contentPart>
          </mc:Choice>
          <mc:Fallback xmlns="">
            <p:pic>
              <p:nvPicPr>
                <p:cNvPr id="94" name="Ink 93"/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4307982" y="1377948"/>
                  <a:ext cx="66301" cy="236881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95" name="Rectangle 94"/>
            <p:cNvSpPr/>
            <p:nvPr/>
          </p:nvSpPr>
          <p:spPr>
            <a:xfrm>
              <a:off x="3027908" y="348597"/>
              <a:ext cx="1500440" cy="1357991"/>
            </a:xfrm>
            <a:prstGeom prst="rect">
              <a:avLst/>
            </a:prstGeom>
            <a:noFill/>
            <a:ln w="31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96" name="Ink 95"/>
                <p14:cNvContentPartPr/>
                <p14:nvPr/>
              </p14:nvContentPartPr>
              <p14:xfrm>
                <a:off x="3702664" y="394612"/>
                <a:ext cx="72720" cy="81360"/>
              </p14:xfrm>
            </p:contentPart>
          </mc:Choice>
          <mc:Fallback xmlns="">
            <p:pic>
              <p:nvPicPr>
                <p:cNvPr id="96" name="Ink 95"/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3701584" y="392452"/>
                  <a:ext cx="7380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97" name="Ink 96"/>
                <p14:cNvContentPartPr/>
                <p14:nvPr/>
              </p14:nvContentPartPr>
              <p14:xfrm>
                <a:off x="3672784" y="853612"/>
                <a:ext cx="66600" cy="69120"/>
              </p14:xfrm>
            </p:contentPart>
          </mc:Choice>
          <mc:Fallback xmlns="">
            <p:pic>
              <p:nvPicPr>
                <p:cNvPr id="97" name="Ink 96"/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3671704" y="851092"/>
                  <a:ext cx="6876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98" name="Ink 97"/>
                <p14:cNvContentPartPr/>
                <p14:nvPr/>
              </p14:nvContentPartPr>
              <p14:xfrm>
                <a:off x="4393144" y="945772"/>
                <a:ext cx="84960" cy="197640"/>
              </p14:xfrm>
            </p:contentPart>
          </mc:Choice>
          <mc:Fallback xmlns="">
            <p:pic>
              <p:nvPicPr>
                <p:cNvPr id="98" name="Ink 97"/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4392064" y="943972"/>
                  <a:ext cx="86760" cy="2019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548772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Dynamic programming: computation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2212106"/>
              </p:ext>
            </p:extLst>
          </p:nvPr>
        </p:nvGraphicFramePr>
        <p:xfrm>
          <a:off x="70049" y="285467"/>
          <a:ext cx="2921849" cy="30175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17407"/>
                <a:gridCol w="417407"/>
                <a:gridCol w="417407"/>
                <a:gridCol w="417407"/>
                <a:gridCol w="417407"/>
                <a:gridCol w="417407"/>
                <a:gridCol w="417407"/>
              </a:tblGrid>
              <a:tr h="258785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n=0</a:t>
                      </a:r>
                      <a:endParaRPr lang="en-US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 marL="0" marR="0" marT="0" marB="0" anchor="ctr"/>
                </a:tc>
              </a:tr>
              <a:tr h="28753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smtClean="0"/>
                        <a:t>0</a:t>
                      </a:r>
                      <a:endParaRPr lang="en-US" sz="2000" b="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/>
                </a:tc>
              </a:tr>
              <a:tr h="28753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/>
                </a:tc>
              </a:tr>
              <a:tr h="28753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2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2</a:t>
                      </a:r>
                      <a:endParaRPr lang="en-US" sz="2000" dirty="0"/>
                    </a:p>
                  </a:txBody>
                  <a:tcPr marL="0" marR="0" marT="0" marB="0" anchor="ctr"/>
                </a:tc>
              </a:tr>
              <a:tr h="28753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2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2</a:t>
                      </a:r>
                      <a:endParaRPr lang="en-US" sz="2000" dirty="0"/>
                    </a:p>
                  </a:txBody>
                  <a:tcPr marL="0" marR="0" marT="0" marB="0" anchor="ctr"/>
                </a:tc>
              </a:tr>
              <a:tr h="28753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3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3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3</a:t>
                      </a:r>
                      <a:endParaRPr lang="en-US" sz="2000" dirty="0"/>
                    </a:p>
                  </a:txBody>
                  <a:tcPr marL="0" marR="0" marT="0" marB="0" anchor="ctr"/>
                </a:tc>
              </a:tr>
              <a:tr h="28753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3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3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3</a:t>
                      </a:r>
                      <a:endParaRPr lang="en-US" sz="2000" dirty="0"/>
                    </a:p>
                  </a:txBody>
                  <a:tcPr marL="0" marR="0" marT="0" marB="0" anchor="ctr"/>
                </a:tc>
              </a:tr>
              <a:tr h="28753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smtClean="0"/>
                        <a:t>10</a:t>
                      </a:r>
                      <a:endParaRPr lang="en-US" sz="2000" b="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 smtClean="0"/>
                        <a:t>10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 smtClean="0"/>
                        <a:t>10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10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10</a:t>
                      </a:r>
                      <a:endParaRPr lang="en-US" sz="2000" dirty="0"/>
                    </a:p>
                  </a:txBody>
                  <a:tcPr marL="0" marR="0" marT="0" marB="0" anchor="ctr"/>
                </a:tc>
              </a:tr>
              <a:tr h="28753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10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10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10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10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10</a:t>
                      </a:r>
                      <a:endParaRPr lang="en-US" sz="2000" dirty="0"/>
                    </a:p>
                  </a:txBody>
                  <a:tcPr marL="0" marR="0" marT="0" marB="0" anchor="ctr"/>
                </a:tc>
              </a:tr>
              <a:tr h="28753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10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11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smtClean="0"/>
                        <a:t>11</a:t>
                      </a:r>
                      <a:endParaRPr lang="en-US" sz="2000" b="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smtClean="0"/>
                        <a:t>12</a:t>
                      </a:r>
                      <a:endParaRPr lang="en-US" sz="2000" b="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smtClean="0"/>
                        <a:t>12</a:t>
                      </a:r>
                      <a:endParaRPr lang="en-US" sz="2000" b="0" dirty="0"/>
                    </a:p>
                  </a:txBody>
                  <a:tcPr marL="0" marR="0" marT="0" marB="0" anchor="ctr"/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2935142" y="2682269"/>
            <a:ext cx="18667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 = </a:t>
            </a:r>
            <a:r>
              <a:rPr lang="en-US" dirty="0"/>
              <a:t>[10 </a:t>
            </a:r>
            <a:r>
              <a:rPr lang="en-US" dirty="0" smtClean="0"/>
              <a:t>1  3  2 10</a:t>
            </a:r>
            <a:r>
              <a:rPr lang="en-US" dirty="0"/>
              <a:t>]</a:t>
            </a:r>
          </a:p>
          <a:p>
            <a:r>
              <a:rPr lang="en-US" dirty="0" smtClean="0"/>
              <a:t>s = [ 6  2  4  2  8 ]</a:t>
            </a:r>
            <a:endParaRPr lang="en-US" dirty="0"/>
          </a:p>
        </p:txBody>
      </p:sp>
      <p:grpSp>
        <p:nvGrpSpPr>
          <p:cNvPr id="43" name="Group 42"/>
          <p:cNvGrpSpPr/>
          <p:nvPr/>
        </p:nvGrpSpPr>
        <p:grpSpPr>
          <a:xfrm>
            <a:off x="3027908" y="348597"/>
            <a:ext cx="1500440" cy="1357991"/>
            <a:chOff x="3027908" y="348597"/>
            <a:chExt cx="1500440" cy="1357991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44" name="Ink 43"/>
                <p14:cNvContentPartPr/>
                <p14:nvPr/>
              </p14:nvContentPartPr>
              <p14:xfrm>
                <a:off x="3097851" y="654556"/>
                <a:ext cx="2688" cy="4033"/>
              </p14:xfrm>
            </p:contentPart>
          </mc:Choice>
          <mc:Fallback xmlns="">
            <p:pic>
              <p:nvPicPr>
                <p:cNvPr id="44" name="Ink 43"/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097515" y="653823"/>
                  <a:ext cx="3360" cy="55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45" name="Ink 44"/>
                <p14:cNvContentPartPr/>
                <p14:nvPr/>
              </p14:nvContentPartPr>
              <p14:xfrm>
                <a:off x="3105244" y="622294"/>
                <a:ext cx="136777" cy="86368"/>
              </p14:xfrm>
            </p:contentPart>
          </mc:Choice>
          <mc:Fallback xmlns="">
            <p:pic>
              <p:nvPicPr>
                <p:cNvPr id="45" name="Ink 44"/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104164" y="619775"/>
                  <a:ext cx="138217" cy="9140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6" name="Ink 45"/>
                <p14:cNvContentPartPr/>
                <p14:nvPr/>
              </p14:nvContentPartPr>
              <p14:xfrm>
                <a:off x="3267225" y="624647"/>
                <a:ext cx="108884" cy="72589"/>
              </p14:xfrm>
            </p:contentPart>
          </mc:Choice>
          <mc:Fallback xmlns="">
            <p:pic>
              <p:nvPicPr>
                <p:cNvPr id="46" name="Ink 45"/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265783" y="622119"/>
                  <a:ext cx="110687" cy="7764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47" name="Ink 46"/>
                <p14:cNvContentPartPr/>
                <p14:nvPr/>
              </p14:nvContentPartPr>
              <p14:xfrm>
                <a:off x="3402994" y="625319"/>
                <a:ext cx="56794" cy="59147"/>
              </p14:xfrm>
            </p:contentPart>
          </mc:Choice>
          <mc:Fallback xmlns="">
            <p:pic>
              <p:nvPicPr>
                <p:cNvPr id="47" name="Ink 46"/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401556" y="623155"/>
                  <a:ext cx="58951" cy="6383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48" name="Ink 47"/>
                <p14:cNvContentPartPr/>
                <p14:nvPr/>
              </p14:nvContentPartPr>
              <p14:xfrm>
                <a:off x="3411731" y="620614"/>
                <a:ext cx="53770" cy="76286"/>
              </p14:xfrm>
            </p:contentPart>
          </mc:Choice>
          <mc:Fallback xmlns="">
            <p:pic>
              <p:nvPicPr>
                <p:cNvPr id="48" name="Ink 47"/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410648" y="618095"/>
                  <a:ext cx="55935" cy="8132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49" name="Ink 48"/>
                <p14:cNvContentPartPr/>
                <p14:nvPr/>
              </p14:nvContentPartPr>
              <p14:xfrm>
                <a:off x="3631851" y="514419"/>
                <a:ext cx="170047" cy="174416"/>
              </p14:xfrm>
            </p:contentPart>
          </mc:Choice>
          <mc:Fallback xmlns="">
            <p:pic>
              <p:nvPicPr>
                <p:cNvPr id="49" name="Ink 48"/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630413" y="511896"/>
                  <a:ext cx="172564" cy="17946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50" name="Ink 49"/>
                <p14:cNvContentPartPr/>
                <p14:nvPr/>
              </p14:nvContentPartPr>
              <p14:xfrm>
                <a:off x="3618409" y="766800"/>
                <a:ext cx="26213" cy="50745"/>
              </p14:xfrm>
            </p:contentPart>
          </mc:Choice>
          <mc:Fallback xmlns="">
            <p:pic>
              <p:nvPicPr>
                <p:cNvPr id="50" name="Ink 49"/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617332" y="764263"/>
                  <a:ext cx="27649" cy="5545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51" name="Ink 50"/>
                <p14:cNvContentPartPr/>
                <p14:nvPr/>
              </p14:nvContentPartPr>
              <p14:xfrm>
                <a:off x="3626810" y="733194"/>
                <a:ext cx="5377" cy="6049"/>
              </p14:xfrm>
            </p:contentPart>
          </mc:Choice>
          <mc:Fallback xmlns="">
            <p:pic>
              <p:nvPicPr>
                <p:cNvPr id="51" name="Ink 50"/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625274" y="731682"/>
                  <a:ext cx="7681" cy="869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52" name="Ink 51"/>
                <p14:cNvContentPartPr/>
                <p14:nvPr/>
              </p14:nvContentPartPr>
              <p14:xfrm>
                <a:off x="3683269" y="747645"/>
                <a:ext cx="39655" cy="11090"/>
              </p14:xfrm>
            </p:contentPart>
          </mc:Choice>
          <mc:Fallback xmlns="">
            <p:pic>
              <p:nvPicPr>
                <p:cNvPr id="52" name="Ink 51"/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682187" y="746930"/>
                  <a:ext cx="41818" cy="1431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53" name="Ink 52"/>
                <p14:cNvContentPartPr/>
                <p14:nvPr/>
              </p14:nvContentPartPr>
              <p14:xfrm>
                <a:off x="3687973" y="780915"/>
                <a:ext cx="36631" cy="7057"/>
              </p14:xfrm>
            </p:contentPart>
          </mc:Choice>
          <mc:Fallback xmlns="">
            <p:pic>
              <p:nvPicPr>
                <p:cNvPr id="53" name="Ink 52"/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686896" y="779504"/>
                  <a:ext cx="38427" cy="1058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54" name="Ink 53"/>
                <p14:cNvContentPartPr/>
                <p14:nvPr/>
              </p14:nvContentPartPr>
              <p14:xfrm>
                <a:off x="3756530" y="753358"/>
                <a:ext cx="5713" cy="54106"/>
              </p14:xfrm>
            </p:contentPart>
          </mc:Choice>
          <mc:Fallback xmlns="">
            <p:pic>
              <p:nvPicPr>
                <p:cNvPr id="54" name="Ink 53"/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755102" y="751194"/>
                  <a:ext cx="7498" cy="5879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55" name="Ink 54"/>
                <p14:cNvContentPartPr/>
                <p14:nvPr/>
              </p14:nvContentPartPr>
              <p14:xfrm>
                <a:off x="3851971" y="563484"/>
                <a:ext cx="94097" cy="112916"/>
              </p14:xfrm>
            </p:contentPart>
          </mc:Choice>
          <mc:Fallback xmlns="">
            <p:pic>
              <p:nvPicPr>
                <p:cNvPr id="55" name="Ink 54"/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850534" y="560967"/>
                  <a:ext cx="96252" cy="1179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56" name="Ink 55"/>
                <p14:cNvContentPartPr/>
                <p14:nvPr/>
              </p14:nvContentPartPr>
              <p14:xfrm>
                <a:off x="3963207" y="696228"/>
                <a:ext cx="40663" cy="37639"/>
              </p14:xfrm>
            </p:contentPart>
          </mc:Choice>
          <mc:Fallback xmlns="">
            <p:pic>
              <p:nvPicPr>
                <p:cNvPr id="56" name="Ink 55"/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961768" y="694436"/>
                  <a:ext cx="42462" cy="4158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57" name="Ink 56"/>
                <p14:cNvContentPartPr/>
                <p14:nvPr/>
              </p14:nvContentPartPr>
              <p14:xfrm>
                <a:off x="3979674" y="653884"/>
                <a:ext cx="10082" cy="8065"/>
              </p14:xfrm>
            </p:contentPart>
          </mc:Choice>
          <mc:Fallback xmlns="">
            <p:pic>
              <p:nvPicPr>
                <p:cNvPr id="57" name="Ink 56"/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978631" y="652131"/>
                  <a:ext cx="11820" cy="1122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58" name="Ink 57"/>
                <p14:cNvContentPartPr/>
                <p14:nvPr/>
              </p14:nvContentPartPr>
              <p14:xfrm>
                <a:off x="4055960" y="577598"/>
                <a:ext cx="72589" cy="95441"/>
              </p14:xfrm>
            </p:contentPart>
          </mc:Choice>
          <mc:Fallback xmlns="">
            <p:pic>
              <p:nvPicPr>
                <p:cNvPr id="58" name="Ink 57"/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054877" y="575804"/>
                  <a:ext cx="74034" cy="9938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59" name="Ink 58"/>
                <p14:cNvContentPartPr/>
                <p14:nvPr/>
              </p14:nvContentPartPr>
              <p14:xfrm>
                <a:off x="4051591" y="591041"/>
                <a:ext cx="86368" cy="86704"/>
              </p14:xfrm>
            </p:contentPart>
          </mc:Choice>
          <mc:Fallback xmlns="">
            <p:pic>
              <p:nvPicPr>
                <p:cNvPr id="59" name="Ink 58"/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050511" y="589602"/>
                  <a:ext cx="88167" cy="9030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60" name="Ink 59"/>
                <p14:cNvContentPartPr/>
                <p14:nvPr/>
              </p14:nvContentPartPr>
              <p14:xfrm>
                <a:off x="4172237" y="670015"/>
                <a:ext cx="35286" cy="47721"/>
              </p14:xfrm>
            </p:contentPart>
          </mc:Choice>
          <mc:Fallback xmlns="">
            <p:pic>
              <p:nvPicPr>
                <p:cNvPr id="60" name="Ink 59"/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171157" y="668939"/>
                  <a:ext cx="37086" cy="509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61" name="Ink 60"/>
                <p14:cNvContentPartPr/>
                <p14:nvPr/>
              </p14:nvContentPartPr>
              <p14:xfrm>
                <a:off x="4184335" y="616581"/>
                <a:ext cx="10082" cy="8065"/>
              </p14:xfrm>
            </p:contentPart>
          </mc:Choice>
          <mc:Fallback xmlns="">
            <p:pic>
              <p:nvPicPr>
                <p:cNvPr id="61" name="Ink 60"/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183255" y="614381"/>
                  <a:ext cx="12242" cy="1209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62" name="Ink 61"/>
                <p14:cNvContentPartPr/>
                <p14:nvPr/>
              </p14:nvContentPartPr>
              <p14:xfrm>
                <a:off x="3122719" y="1021871"/>
                <a:ext cx="71917" cy="110900"/>
              </p14:xfrm>
            </p:contentPart>
          </mc:Choice>
          <mc:Fallback xmlns="">
            <p:pic>
              <p:nvPicPr>
                <p:cNvPr id="62" name="Ink 61"/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121273" y="1019351"/>
                  <a:ext cx="74808" cy="11594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63" name="Ink 62"/>
                <p14:cNvContentPartPr/>
                <p14:nvPr/>
              </p14:nvContentPartPr>
              <p14:xfrm>
                <a:off x="3249414" y="1100845"/>
                <a:ext cx="7393" cy="25541"/>
              </p14:xfrm>
            </p:contentPart>
          </mc:Choice>
          <mc:Fallback xmlns="">
            <p:pic>
              <p:nvPicPr>
                <p:cNvPr id="63" name="Ink 62"/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248305" y="1099406"/>
                  <a:ext cx="8872" cy="2949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64" name="Ink 63"/>
                <p14:cNvContentPartPr/>
                <p14:nvPr/>
              </p14:nvContentPartPr>
              <p14:xfrm>
                <a:off x="3327044" y="971125"/>
                <a:ext cx="43688" cy="173071"/>
              </p14:xfrm>
            </p:contentPart>
          </mc:Choice>
          <mc:Fallback xmlns="">
            <p:pic>
              <p:nvPicPr>
                <p:cNvPr id="64" name="Ink 63"/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325961" y="968606"/>
                  <a:ext cx="45132" cy="17810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65" name="Ink 64"/>
                <p14:cNvContentPartPr/>
                <p14:nvPr/>
              </p14:nvContentPartPr>
              <p14:xfrm>
                <a:off x="3279323" y="1046067"/>
                <a:ext cx="84687" cy="11090"/>
              </p14:xfrm>
            </p:contentPart>
          </mc:Choice>
          <mc:Fallback xmlns="">
            <p:pic>
              <p:nvPicPr>
                <p:cNvPr id="65" name="Ink 64"/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3278242" y="1043563"/>
                  <a:ext cx="86128" cy="1574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66" name="Ink 65"/>
                <p14:cNvContentPartPr/>
                <p14:nvPr/>
              </p14:nvContentPartPr>
              <p14:xfrm>
                <a:off x="3410387" y="1127730"/>
                <a:ext cx="11426" cy="7729"/>
              </p14:xfrm>
            </p:contentPart>
          </mc:Choice>
          <mc:Fallback xmlns="">
            <p:pic>
              <p:nvPicPr>
                <p:cNvPr id="66" name="Ink 65"/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3409316" y="1126258"/>
                  <a:ext cx="13925" cy="1177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67" name="Ink 66"/>
                <p14:cNvContentPartPr/>
                <p14:nvPr/>
              </p14:nvContentPartPr>
              <p14:xfrm>
                <a:off x="3603286" y="968101"/>
                <a:ext cx="180129" cy="179793"/>
              </p14:xfrm>
            </p:contentPart>
          </mc:Choice>
          <mc:Fallback xmlns="">
            <p:pic>
              <p:nvPicPr>
                <p:cNvPr id="67" name="Ink 66"/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602205" y="965579"/>
                  <a:ext cx="182651" cy="18483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68" name="Ink 67"/>
                <p14:cNvContentPartPr/>
                <p14:nvPr/>
              </p14:nvContentPartPr>
              <p14:xfrm>
                <a:off x="3615384" y="1244007"/>
                <a:ext cx="23188" cy="40663"/>
              </p14:xfrm>
            </p:contentPart>
          </mc:Choice>
          <mc:Fallback xmlns="">
            <p:pic>
              <p:nvPicPr>
                <p:cNvPr id="68" name="Ink 67"/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614297" y="1242208"/>
                  <a:ext cx="24637" cy="4498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69" name="Ink 68"/>
                <p14:cNvContentPartPr/>
                <p14:nvPr/>
              </p14:nvContentPartPr>
              <p14:xfrm>
                <a:off x="3612360" y="1208048"/>
                <a:ext cx="9746" cy="8738"/>
              </p14:xfrm>
            </p:contentPart>
          </mc:Choice>
          <mc:Fallback xmlns="">
            <p:pic>
              <p:nvPicPr>
                <p:cNvPr id="69" name="Ink 68"/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3610916" y="1205863"/>
                  <a:ext cx="11551" cy="1201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70" name="Ink 69"/>
                <p14:cNvContentPartPr/>
                <p14:nvPr/>
              </p14:nvContentPartPr>
              <p14:xfrm>
                <a:off x="3686965" y="1234597"/>
                <a:ext cx="46712" cy="2688"/>
              </p14:xfrm>
            </p:contentPart>
          </mc:Choice>
          <mc:Fallback xmlns="">
            <p:pic>
              <p:nvPicPr>
                <p:cNvPr id="70" name="Ink 69"/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686241" y="1232917"/>
                  <a:ext cx="48523" cy="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71" name="Ink 70"/>
                <p14:cNvContentPartPr/>
                <p14:nvPr/>
              </p14:nvContentPartPr>
              <p14:xfrm>
                <a:off x="3683269" y="1264170"/>
                <a:ext cx="65196" cy="6721"/>
              </p14:xfrm>
            </p:contentPart>
          </mc:Choice>
          <mc:Fallback xmlns="">
            <p:pic>
              <p:nvPicPr>
                <p:cNvPr id="71" name="Ink 70"/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3682194" y="1262676"/>
                  <a:ext cx="66271" cy="1082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72" name="Ink 71"/>
                <p14:cNvContentPartPr/>
                <p14:nvPr/>
              </p14:nvContentPartPr>
              <p14:xfrm>
                <a:off x="3784087" y="1240982"/>
                <a:ext cx="5713" cy="51417"/>
              </p14:xfrm>
            </p:contentPart>
          </mc:Choice>
          <mc:Fallback xmlns="">
            <p:pic>
              <p:nvPicPr>
                <p:cNvPr id="72" name="Ink 71"/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3783016" y="1239184"/>
                  <a:ext cx="7855" cy="5501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73" name="Ink 72"/>
                <p14:cNvContentPartPr/>
                <p14:nvPr/>
              </p14:nvContentPartPr>
              <p14:xfrm>
                <a:off x="3857348" y="1028592"/>
                <a:ext cx="80991" cy="120646"/>
              </p14:xfrm>
            </p:contentPart>
          </mc:Choice>
          <mc:Fallback xmlns="">
            <p:pic>
              <p:nvPicPr>
                <p:cNvPr id="73" name="Ink 72"/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3856268" y="1026071"/>
                  <a:ext cx="83151" cy="12568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74" name="Ink 73"/>
                <p14:cNvContentPartPr/>
                <p14:nvPr/>
              </p14:nvContentPartPr>
              <p14:xfrm>
                <a:off x="3961191" y="1140164"/>
                <a:ext cx="29237" cy="52762"/>
              </p14:xfrm>
            </p:contentPart>
          </mc:Choice>
          <mc:Fallback xmlns="">
            <p:pic>
              <p:nvPicPr>
                <p:cNvPr id="74" name="Ink 73"/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3960121" y="1138369"/>
                  <a:ext cx="31020" cy="5706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75" name="Ink 74"/>
                <p14:cNvContentPartPr/>
                <p14:nvPr/>
              </p14:nvContentPartPr>
              <p14:xfrm>
                <a:off x="3954806" y="1095468"/>
                <a:ext cx="13442" cy="14451"/>
              </p14:xfrm>
            </p:contentPart>
          </mc:Choice>
          <mc:Fallback xmlns="">
            <p:pic>
              <p:nvPicPr>
                <p:cNvPr id="75" name="Ink 74"/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3953716" y="1093300"/>
                  <a:ext cx="15258" cy="1878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76" name="Ink 75"/>
                <p14:cNvContentPartPr/>
                <p14:nvPr/>
              </p14:nvContentPartPr>
              <p14:xfrm>
                <a:off x="4023698" y="1042370"/>
                <a:ext cx="68892" cy="94433"/>
              </p14:xfrm>
            </p:contentPart>
          </mc:Choice>
          <mc:Fallback xmlns="">
            <p:pic>
              <p:nvPicPr>
                <p:cNvPr id="76" name="Ink 75"/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022255" y="1040207"/>
                  <a:ext cx="70695" cy="9911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77" name="Ink 76"/>
                <p14:cNvContentPartPr/>
                <p14:nvPr/>
              </p14:nvContentPartPr>
              <p14:xfrm>
                <a:off x="4008239" y="1024223"/>
                <a:ext cx="89392" cy="121654"/>
              </p14:xfrm>
            </p:contentPart>
          </mc:Choice>
          <mc:Fallback xmlns="">
            <p:pic>
              <p:nvPicPr>
                <p:cNvPr id="77" name="Ink 76"/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007158" y="1022063"/>
                  <a:ext cx="91555" cy="12633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78" name="Ink 77"/>
                <p14:cNvContentPartPr/>
                <p14:nvPr/>
              </p14:nvContentPartPr>
              <p14:xfrm>
                <a:off x="4121828" y="1128738"/>
                <a:ext cx="26885" cy="51753"/>
              </p14:xfrm>
            </p:contentPart>
          </mc:Choice>
          <mc:Fallback xmlns="">
            <p:pic>
              <p:nvPicPr>
                <p:cNvPr id="78" name="Ink 77"/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4120375" y="1126941"/>
                  <a:ext cx="28702" cy="5570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79" name="Ink 78"/>
                <p14:cNvContentPartPr/>
                <p14:nvPr/>
              </p14:nvContentPartPr>
              <p14:xfrm>
                <a:off x="4123172" y="1080009"/>
                <a:ext cx="9746" cy="9074"/>
              </p14:xfrm>
            </p:contentPart>
          </mc:Choice>
          <mc:Fallback xmlns="">
            <p:pic>
              <p:nvPicPr>
                <p:cNvPr id="79" name="Ink 78"/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4122089" y="1078194"/>
                  <a:ext cx="11912" cy="1306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80" name="Ink 79"/>
                <p14:cNvContentPartPr/>
                <p14:nvPr/>
              </p14:nvContentPartPr>
              <p14:xfrm>
                <a:off x="4228023" y="1028928"/>
                <a:ext cx="57130" cy="74606"/>
              </p14:xfrm>
            </p:contentPart>
          </mc:Choice>
          <mc:Fallback xmlns="">
            <p:pic>
              <p:nvPicPr>
                <p:cNvPr id="80" name="Ink 79"/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4226586" y="1026766"/>
                  <a:ext cx="60004" cy="7929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81" name="Ink 80"/>
                <p14:cNvContentPartPr/>
                <p14:nvPr/>
              </p14:nvContentPartPr>
              <p14:xfrm>
                <a:off x="4205507" y="1125713"/>
                <a:ext cx="76958" cy="37303"/>
              </p14:xfrm>
            </p:contentPart>
          </mc:Choice>
          <mc:Fallback xmlns="">
            <p:pic>
              <p:nvPicPr>
                <p:cNvPr id="81" name="Ink 80"/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4204428" y="1123561"/>
                  <a:ext cx="78396" cy="4053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82" name="Ink 81"/>
                <p14:cNvContentPartPr/>
                <p14:nvPr/>
              </p14:nvContentPartPr>
              <p14:xfrm>
                <a:off x="3547836" y="1477569"/>
                <a:ext cx="59147" cy="78974"/>
              </p14:xfrm>
            </p:contentPart>
          </mc:Choice>
          <mc:Fallback xmlns="">
            <p:pic>
              <p:nvPicPr>
                <p:cNvPr id="82" name="Ink 81"/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3546754" y="1475405"/>
                  <a:ext cx="61672" cy="8330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83" name="Ink 82"/>
                <p14:cNvContentPartPr/>
                <p14:nvPr/>
              </p14:nvContentPartPr>
              <p14:xfrm>
                <a:off x="3541451" y="1483954"/>
                <a:ext cx="65868" cy="76286"/>
              </p14:xfrm>
            </p:contentPart>
          </mc:Choice>
          <mc:Fallback xmlns="">
            <p:pic>
              <p:nvPicPr>
                <p:cNvPr id="83" name="Ink 82"/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3540011" y="1482155"/>
                  <a:ext cx="68028" cy="8060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84" name="Ink 83"/>
                <p14:cNvContentPartPr/>
                <p14:nvPr/>
              </p14:nvContentPartPr>
              <p14:xfrm>
                <a:off x="3654031" y="1569314"/>
                <a:ext cx="23860" cy="66876"/>
              </p14:xfrm>
            </p:contentPart>
          </mc:Choice>
          <mc:Fallback xmlns="">
            <p:pic>
              <p:nvPicPr>
                <p:cNvPr id="84" name="Ink 83"/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3652946" y="1567516"/>
                  <a:ext cx="25668" cy="7119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85" name="Ink 84"/>
                <p14:cNvContentPartPr/>
                <p14:nvPr/>
              </p14:nvContentPartPr>
              <p14:xfrm>
                <a:off x="3648654" y="1537052"/>
                <a:ext cx="12098" cy="2016"/>
              </p14:xfrm>
            </p:contentPart>
          </mc:Choice>
          <mc:Fallback xmlns="">
            <p:pic>
              <p:nvPicPr>
                <p:cNvPr id="85" name="Ink 84"/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3647587" y="1534633"/>
                  <a:ext cx="13877" cy="645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86" name="Ink 85"/>
                <p14:cNvContentPartPr/>
                <p14:nvPr/>
              </p14:nvContentPartPr>
              <p14:xfrm>
                <a:off x="3749809" y="1482946"/>
                <a:ext cx="86368" cy="72925"/>
              </p14:xfrm>
            </p:contentPart>
          </mc:Choice>
          <mc:Fallback xmlns="">
            <p:pic>
              <p:nvPicPr>
                <p:cNvPr id="86" name="Ink 85"/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3748729" y="1480791"/>
                  <a:ext cx="88167" cy="7759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87" name="Ink 86"/>
                <p14:cNvContentPartPr/>
                <p14:nvPr/>
              </p14:nvContentPartPr>
              <p14:xfrm>
                <a:off x="3754850" y="1519913"/>
                <a:ext cx="58475" cy="7393"/>
              </p14:xfrm>
            </p:contentPart>
          </mc:Choice>
          <mc:Fallback xmlns="">
            <p:pic>
              <p:nvPicPr>
                <p:cNvPr id="87" name="Ink 86"/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3753774" y="1518804"/>
                  <a:ext cx="59910" cy="961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88" name="Ink 87"/>
                <p14:cNvContentPartPr/>
                <p14:nvPr/>
              </p14:nvContentPartPr>
              <p14:xfrm>
                <a:off x="3937667" y="1388177"/>
                <a:ext cx="42008" cy="32934"/>
              </p14:xfrm>
            </p:contentPart>
          </mc:Choice>
          <mc:Fallback xmlns="">
            <p:pic>
              <p:nvPicPr>
                <p:cNvPr id="88" name="Ink 87"/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3936590" y="1385644"/>
                  <a:ext cx="44521" cy="3800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89" name="Ink 88"/>
                <p14:cNvContentPartPr/>
                <p14:nvPr/>
              </p14:nvContentPartPr>
              <p14:xfrm>
                <a:off x="3915823" y="1388177"/>
                <a:ext cx="63852" cy="207686"/>
              </p14:xfrm>
            </p:contentPart>
          </mc:Choice>
          <mc:Fallback xmlns="">
            <p:pic>
              <p:nvPicPr>
                <p:cNvPr id="89" name="Ink 88"/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3914747" y="1385657"/>
                  <a:ext cx="66004" cy="21236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90" name="Ink 89"/>
                <p14:cNvContentPartPr/>
                <p14:nvPr/>
              </p14:nvContentPartPr>
              <p14:xfrm>
                <a:off x="4011264" y="1474881"/>
                <a:ext cx="75614" cy="77966"/>
              </p14:xfrm>
            </p:contentPart>
          </mc:Choice>
          <mc:Fallback xmlns="">
            <p:pic>
              <p:nvPicPr>
                <p:cNvPr id="90" name="Ink 89"/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4010184" y="1472715"/>
                  <a:ext cx="77774" cy="8265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91" name="Ink 90"/>
                <p14:cNvContentPartPr/>
                <p14:nvPr/>
              </p14:nvContentPartPr>
              <p14:xfrm>
                <a:off x="4122500" y="1550494"/>
                <a:ext cx="21508" cy="33942"/>
              </p14:xfrm>
            </p:contentPart>
          </mc:Choice>
          <mc:Fallback xmlns="">
            <p:pic>
              <p:nvPicPr>
                <p:cNvPr id="91" name="Ink 90"/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4121425" y="1548689"/>
                  <a:ext cx="23659" cy="3791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92" name="Ink 91"/>
                <p14:cNvContentPartPr/>
                <p14:nvPr/>
              </p14:nvContentPartPr>
              <p14:xfrm>
                <a:off x="4143000" y="1488995"/>
                <a:ext cx="7057" cy="10082"/>
              </p14:xfrm>
            </p:contentPart>
          </mc:Choice>
          <mc:Fallback xmlns="">
            <p:pic>
              <p:nvPicPr>
                <p:cNvPr id="92" name="Ink 91"/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4141941" y="1486474"/>
                  <a:ext cx="9174" cy="1368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93" name="Ink 92"/>
                <p14:cNvContentPartPr/>
                <p14:nvPr/>
              </p14:nvContentPartPr>
              <p14:xfrm>
                <a:off x="4211556" y="1466815"/>
                <a:ext cx="55450" cy="85359"/>
              </p14:xfrm>
            </p:contentPart>
          </mc:Choice>
          <mc:Fallback xmlns="">
            <p:pic>
              <p:nvPicPr>
                <p:cNvPr id="93" name="Ink 92"/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4210476" y="1464304"/>
                  <a:ext cx="57970" cy="903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94" name="Ink 93"/>
                <p14:cNvContentPartPr/>
                <p14:nvPr/>
              </p14:nvContentPartPr>
              <p14:xfrm>
                <a:off x="4308342" y="1380111"/>
                <a:ext cx="64860" cy="232554"/>
              </p14:xfrm>
            </p:contentPart>
          </mc:Choice>
          <mc:Fallback xmlns="">
            <p:pic>
              <p:nvPicPr>
                <p:cNvPr id="94" name="Ink 93"/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4307982" y="1377948"/>
                  <a:ext cx="66301" cy="236881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95" name="Rectangle 94"/>
            <p:cNvSpPr/>
            <p:nvPr/>
          </p:nvSpPr>
          <p:spPr>
            <a:xfrm>
              <a:off x="3027908" y="348597"/>
              <a:ext cx="1500440" cy="1357991"/>
            </a:xfrm>
            <a:prstGeom prst="rect">
              <a:avLst/>
            </a:prstGeom>
            <a:noFill/>
            <a:ln w="31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96" name="Ink 95"/>
                <p14:cNvContentPartPr/>
                <p14:nvPr/>
              </p14:nvContentPartPr>
              <p14:xfrm>
                <a:off x="3702664" y="394612"/>
                <a:ext cx="72720" cy="81360"/>
              </p14:xfrm>
            </p:contentPart>
          </mc:Choice>
          <mc:Fallback xmlns="">
            <p:pic>
              <p:nvPicPr>
                <p:cNvPr id="96" name="Ink 95"/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3701584" y="392452"/>
                  <a:ext cx="7380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97" name="Ink 96"/>
                <p14:cNvContentPartPr/>
                <p14:nvPr/>
              </p14:nvContentPartPr>
              <p14:xfrm>
                <a:off x="3672784" y="853612"/>
                <a:ext cx="66600" cy="69120"/>
              </p14:xfrm>
            </p:contentPart>
          </mc:Choice>
          <mc:Fallback xmlns="">
            <p:pic>
              <p:nvPicPr>
                <p:cNvPr id="97" name="Ink 96"/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3671704" y="851092"/>
                  <a:ext cx="6876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98" name="Ink 97"/>
                <p14:cNvContentPartPr/>
                <p14:nvPr/>
              </p14:nvContentPartPr>
              <p14:xfrm>
                <a:off x="4393144" y="945772"/>
                <a:ext cx="84960" cy="197640"/>
              </p14:xfrm>
            </p:contentPart>
          </mc:Choice>
          <mc:Fallback xmlns="">
            <p:pic>
              <p:nvPicPr>
                <p:cNvPr id="98" name="Ink 97"/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4392064" y="943972"/>
                  <a:ext cx="86760" cy="2019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145326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Dynamic programming: backtracking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685472"/>
              </p:ext>
            </p:extLst>
          </p:nvPr>
        </p:nvGraphicFramePr>
        <p:xfrm>
          <a:off x="64941" y="285467"/>
          <a:ext cx="2921849" cy="30175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17407"/>
                <a:gridCol w="417407"/>
                <a:gridCol w="417407"/>
                <a:gridCol w="417407"/>
                <a:gridCol w="417407"/>
                <a:gridCol w="417407"/>
                <a:gridCol w="417407"/>
              </a:tblGrid>
              <a:tr h="258785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n=0</a:t>
                      </a:r>
                      <a:endParaRPr lang="en-US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 marL="0" marR="0" marT="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 marL="0" marR="0" marT="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 marL="0" marR="0" marT="0" marB="0" anchor="ctr"/>
                </a:tc>
              </a:tr>
              <a:tr h="28753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k=0</a:t>
                      </a:r>
                      <a:endParaRPr lang="en-US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0</a:t>
                      </a:r>
                      <a:endParaRPr lang="en-US" sz="2000" b="1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/>
                </a:tc>
              </a:tr>
              <a:tr h="28753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/>
                </a:tc>
              </a:tr>
              <a:tr h="28753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2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2</a:t>
                      </a:r>
                      <a:endParaRPr lang="en-US" sz="2000" dirty="0"/>
                    </a:p>
                  </a:txBody>
                  <a:tcPr marL="0" marR="0" marT="0" marB="0" anchor="ctr"/>
                </a:tc>
              </a:tr>
              <a:tr h="28753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2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2</a:t>
                      </a:r>
                      <a:endParaRPr lang="en-US" sz="2000" dirty="0"/>
                    </a:p>
                  </a:txBody>
                  <a:tcPr marL="0" marR="0" marT="0" marB="0" anchor="ctr"/>
                </a:tc>
              </a:tr>
              <a:tr h="28753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3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3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3</a:t>
                      </a:r>
                      <a:endParaRPr lang="en-US" sz="2000" dirty="0"/>
                    </a:p>
                  </a:txBody>
                  <a:tcPr marL="0" marR="0" marT="0" marB="0" anchor="ctr"/>
                </a:tc>
              </a:tr>
              <a:tr h="28753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3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3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3</a:t>
                      </a:r>
                      <a:endParaRPr lang="en-US" sz="2000" dirty="0"/>
                    </a:p>
                  </a:txBody>
                  <a:tcPr marL="0" marR="0" marT="0" marB="0" anchor="ctr"/>
                </a:tc>
              </a:tr>
              <a:tr h="28753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10</a:t>
                      </a:r>
                      <a:endParaRPr lang="en-US" sz="2000" b="1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 smtClean="0"/>
                        <a:t>10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 smtClean="0"/>
                        <a:t>10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10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10</a:t>
                      </a:r>
                      <a:endParaRPr lang="en-US" sz="2000" dirty="0"/>
                    </a:p>
                  </a:txBody>
                  <a:tcPr marL="0" marR="0" marT="0" marB="0" anchor="ctr"/>
                </a:tc>
              </a:tr>
              <a:tr h="28753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10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10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10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10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10</a:t>
                      </a:r>
                      <a:endParaRPr lang="en-US" sz="2000" dirty="0"/>
                    </a:p>
                  </a:txBody>
                  <a:tcPr marL="0" marR="0" marT="0" marB="0" anchor="ctr"/>
                </a:tc>
              </a:tr>
              <a:tr h="28753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10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11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smtClean="0"/>
                        <a:t>11</a:t>
                      </a:r>
                      <a:endParaRPr lang="en-US" sz="2000" b="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12</a:t>
                      </a:r>
                      <a:endParaRPr lang="en-US" sz="2000" b="1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12</a:t>
                      </a:r>
                      <a:endParaRPr lang="en-US" sz="2000" b="1" dirty="0"/>
                    </a:p>
                  </a:txBody>
                  <a:tcPr marL="0" marR="0" marT="0" marB="0" anchor="ctr"/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2930034" y="2682269"/>
            <a:ext cx="18667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 = </a:t>
            </a:r>
            <a:r>
              <a:rPr lang="en-US" dirty="0"/>
              <a:t>[10 </a:t>
            </a:r>
            <a:r>
              <a:rPr lang="en-US" dirty="0" smtClean="0"/>
              <a:t>1  3  2 10</a:t>
            </a:r>
            <a:r>
              <a:rPr lang="en-US" dirty="0"/>
              <a:t>]</a:t>
            </a:r>
          </a:p>
          <a:p>
            <a:r>
              <a:rPr lang="en-US" dirty="0" smtClean="0"/>
              <a:t>s = [ 6  2  4  2  8 ]</a:t>
            </a:r>
            <a:endParaRPr lang="en-US" dirty="0"/>
          </a:p>
        </p:txBody>
      </p:sp>
      <p:grpSp>
        <p:nvGrpSpPr>
          <p:cNvPr id="43" name="Group 42"/>
          <p:cNvGrpSpPr/>
          <p:nvPr/>
        </p:nvGrpSpPr>
        <p:grpSpPr>
          <a:xfrm>
            <a:off x="3027908" y="348597"/>
            <a:ext cx="1500440" cy="1357991"/>
            <a:chOff x="3027908" y="348597"/>
            <a:chExt cx="1500440" cy="1357991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44" name="Ink 43"/>
                <p14:cNvContentPartPr/>
                <p14:nvPr/>
              </p14:nvContentPartPr>
              <p14:xfrm>
                <a:off x="3097851" y="654556"/>
                <a:ext cx="2688" cy="4033"/>
              </p14:xfrm>
            </p:contentPart>
          </mc:Choice>
          <mc:Fallback xmlns="">
            <p:pic>
              <p:nvPicPr>
                <p:cNvPr id="44" name="Ink 43"/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097515" y="653823"/>
                  <a:ext cx="3360" cy="55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45" name="Ink 44"/>
                <p14:cNvContentPartPr/>
                <p14:nvPr/>
              </p14:nvContentPartPr>
              <p14:xfrm>
                <a:off x="3105244" y="622294"/>
                <a:ext cx="136777" cy="86368"/>
              </p14:xfrm>
            </p:contentPart>
          </mc:Choice>
          <mc:Fallback xmlns="">
            <p:pic>
              <p:nvPicPr>
                <p:cNvPr id="45" name="Ink 44"/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104164" y="619775"/>
                  <a:ext cx="138217" cy="9140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6" name="Ink 45"/>
                <p14:cNvContentPartPr/>
                <p14:nvPr/>
              </p14:nvContentPartPr>
              <p14:xfrm>
                <a:off x="3267225" y="624647"/>
                <a:ext cx="108884" cy="72589"/>
              </p14:xfrm>
            </p:contentPart>
          </mc:Choice>
          <mc:Fallback xmlns="">
            <p:pic>
              <p:nvPicPr>
                <p:cNvPr id="46" name="Ink 45"/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265783" y="622119"/>
                  <a:ext cx="110687" cy="7764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47" name="Ink 46"/>
                <p14:cNvContentPartPr/>
                <p14:nvPr/>
              </p14:nvContentPartPr>
              <p14:xfrm>
                <a:off x="3402994" y="625319"/>
                <a:ext cx="56794" cy="59147"/>
              </p14:xfrm>
            </p:contentPart>
          </mc:Choice>
          <mc:Fallback xmlns="">
            <p:pic>
              <p:nvPicPr>
                <p:cNvPr id="47" name="Ink 46"/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401556" y="623155"/>
                  <a:ext cx="58951" cy="6383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48" name="Ink 47"/>
                <p14:cNvContentPartPr/>
                <p14:nvPr/>
              </p14:nvContentPartPr>
              <p14:xfrm>
                <a:off x="3411731" y="620614"/>
                <a:ext cx="53770" cy="76286"/>
              </p14:xfrm>
            </p:contentPart>
          </mc:Choice>
          <mc:Fallback xmlns="">
            <p:pic>
              <p:nvPicPr>
                <p:cNvPr id="48" name="Ink 47"/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410648" y="618095"/>
                  <a:ext cx="55935" cy="8132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49" name="Ink 48"/>
                <p14:cNvContentPartPr/>
                <p14:nvPr/>
              </p14:nvContentPartPr>
              <p14:xfrm>
                <a:off x="3631851" y="514419"/>
                <a:ext cx="170047" cy="174416"/>
              </p14:xfrm>
            </p:contentPart>
          </mc:Choice>
          <mc:Fallback xmlns="">
            <p:pic>
              <p:nvPicPr>
                <p:cNvPr id="49" name="Ink 48"/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630413" y="511896"/>
                  <a:ext cx="172564" cy="17946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50" name="Ink 49"/>
                <p14:cNvContentPartPr/>
                <p14:nvPr/>
              </p14:nvContentPartPr>
              <p14:xfrm>
                <a:off x="3618409" y="766800"/>
                <a:ext cx="26213" cy="50745"/>
              </p14:xfrm>
            </p:contentPart>
          </mc:Choice>
          <mc:Fallback xmlns="">
            <p:pic>
              <p:nvPicPr>
                <p:cNvPr id="50" name="Ink 49"/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617332" y="764263"/>
                  <a:ext cx="27649" cy="5545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51" name="Ink 50"/>
                <p14:cNvContentPartPr/>
                <p14:nvPr/>
              </p14:nvContentPartPr>
              <p14:xfrm>
                <a:off x="3626810" y="733194"/>
                <a:ext cx="5377" cy="6049"/>
              </p14:xfrm>
            </p:contentPart>
          </mc:Choice>
          <mc:Fallback xmlns="">
            <p:pic>
              <p:nvPicPr>
                <p:cNvPr id="51" name="Ink 50"/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625274" y="731682"/>
                  <a:ext cx="7681" cy="869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52" name="Ink 51"/>
                <p14:cNvContentPartPr/>
                <p14:nvPr/>
              </p14:nvContentPartPr>
              <p14:xfrm>
                <a:off x="3683269" y="747645"/>
                <a:ext cx="39655" cy="11090"/>
              </p14:xfrm>
            </p:contentPart>
          </mc:Choice>
          <mc:Fallback xmlns="">
            <p:pic>
              <p:nvPicPr>
                <p:cNvPr id="52" name="Ink 51"/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682187" y="746930"/>
                  <a:ext cx="41818" cy="1431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53" name="Ink 52"/>
                <p14:cNvContentPartPr/>
                <p14:nvPr/>
              </p14:nvContentPartPr>
              <p14:xfrm>
                <a:off x="3687973" y="780915"/>
                <a:ext cx="36631" cy="7057"/>
              </p14:xfrm>
            </p:contentPart>
          </mc:Choice>
          <mc:Fallback xmlns="">
            <p:pic>
              <p:nvPicPr>
                <p:cNvPr id="53" name="Ink 52"/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686896" y="779504"/>
                  <a:ext cx="38427" cy="1058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54" name="Ink 53"/>
                <p14:cNvContentPartPr/>
                <p14:nvPr/>
              </p14:nvContentPartPr>
              <p14:xfrm>
                <a:off x="3756530" y="753358"/>
                <a:ext cx="5713" cy="54106"/>
              </p14:xfrm>
            </p:contentPart>
          </mc:Choice>
          <mc:Fallback xmlns="">
            <p:pic>
              <p:nvPicPr>
                <p:cNvPr id="54" name="Ink 53"/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755102" y="751194"/>
                  <a:ext cx="7498" cy="5879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55" name="Ink 54"/>
                <p14:cNvContentPartPr/>
                <p14:nvPr/>
              </p14:nvContentPartPr>
              <p14:xfrm>
                <a:off x="3851971" y="563484"/>
                <a:ext cx="94097" cy="112916"/>
              </p14:xfrm>
            </p:contentPart>
          </mc:Choice>
          <mc:Fallback xmlns="">
            <p:pic>
              <p:nvPicPr>
                <p:cNvPr id="55" name="Ink 54"/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850534" y="560967"/>
                  <a:ext cx="96252" cy="1179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56" name="Ink 55"/>
                <p14:cNvContentPartPr/>
                <p14:nvPr/>
              </p14:nvContentPartPr>
              <p14:xfrm>
                <a:off x="3963207" y="696228"/>
                <a:ext cx="40663" cy="37639"/>
              </p14:xfrm>
            </p:contentPart>
          </mc:Choice>
          <mc:Fallback xmlns="">
            <p:pic>
              <p:nvPicPr>
                <p:cNvPr id="56" name="Ink 55"/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961768" y="694436"/>
                  <a:ext cx="42462" cy="4158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57" name="Ink 56"/>
                <p14:cNvContentPartPr/>
                <p14:nvPr/>
              </p14:nvContentPartPr>
              <p14:xfrm>
                <a:off x="3979674" y="653884"/>
                <a:ext cx="10082" cy="8065"/>
              </p14:xfrm>
            </p:contentPart>
          </mc:Choice>
          <mc:Fallback xmlns="">
            <p:pic>
              <p:nvPicPr>
                <p:cNvPr id="57" name="Ink 56"/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978631" y="652131"/>
                  <a:ext cx="11820" cy="1122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58" name="Ink 57"/>
                <p14:cNvContentPartPr/>
                <p14:nvPr/>
              </p14:nvContentPartPr>
              <p14:xfrm>
                <a:off x="4055960" y="577598"/>
                <a:ext cx="72589" cy="95441"/>
              </p14:xfrm>
            </p:contentPart>
          </mc:Choice>
          <mc:Fallback xmlns="">
            <p:pic>
              <p:nvPicPr>
                <p:cNvPr id="58" name="Ink 57"/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054877" y="575804"/>
                  <a:ext cx="74034" cy="9938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59" name="Ink 58"/>
                <p14:cNvContentPartPr/>
                <p14:nvPr/>
              </p14:nvContentPartPr>
              <p14:xfrm>
                <a:off x="4051591" y="591041"/>
                <a:ext cx="86368" cy="86704"/>
              </p14:xfrm>
            </p:contentPart>
          </mc:Choice>
          <mc:Fallback xmlns="">
            <p:pic>
              <p:nvPicPr>
                <p:cNvPr id="59" name="Ink 58"/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050511" y="589602"/>
                  <a:ext cx="88167" cy="9030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60" name="Ink 59"/>
                <p14:cNvContentPartPr/>
                <p14:nvPr/>
              </p14:nvContentPartPr>
              <p14:xfrm>
                <a:off x="4172237" y="670015"/>
                <a:ext cx="35286" cy="47721"/>
              </p14:xfrm>
            </p:contentPart>
          </mc:Choice>
          <mc:Fallback xmlns="">
            <p:pic>
              <p:nvPicPr>
                <p:cNvPr id="60" name="Ink 59"/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171157" y="668939"/>
                  <a:ext cx="37086" cy="509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61" name="Ink 60"/>
                <p14:cNvContentPartPr/>
                <p14:nvPr/>
              </p14:nvContentPartPr>
              <p14:xfrm>
                <a:off x="4184335" y="616581"/>
                <a:ext cx="10082" cy="8065"/>
              </p14:xfrm>
            </p:contentPart>
          </mc:Choice>
          <mc:Fallback xmlns="">
            <p:pic>
              <p:nvPicPr>
                <p:cNvPr id="61" name="Ink 60"/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183255" y="614381"/>
                  <a:ext cx="12242" cy="1209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62" name="Ink 61"/>
                <p14:cNvContentPartPr/>
                <p14:nvPr/>
              </p14:nvContentPartPr>
              <p14:xfrm>
                <a:off x="3122719" y="1021871"/>
                <a:ext cx="71917" cy="110900"/>
              </p14:xfrm>
            </p:contentPart>
          </mc:Choice>
          <mc:Fallback xmlns="">
            <p:pic>
              <p:nvPicPr>
                <p:cNvPr id="62" name="Ink 61"/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121273" y="1019351"/>
                  <a:ext cx="74808" cy="11594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63" name="Ink 62"/>
                <p14:cNvContentPartPr/>
                <p14:nvPr/>
              </p14:nvContentPartPr>
              <p14:xfrm>
                <a:off x="3249414" y="1100845"/>
                <a:ext cx="7393" cy="25541"/>
              </p14:xfrm>
            </p:contentPart>
          </mc:Choice>
          <mc:Fallback xmlns="">
            <p:pic>
              <p:nvPicPr>
                <p:cNvPr id="63" name="Ink 62"/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248305" y="1099406"/>
                  <a:ext cx="8872" cy="2949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64" name="Ink 63"/>
                <p14:cNvContentPartPr/>
                <p14:nvPr/>
              </p14:nvContentPartPr>
              <p14:xfrm>
                <a:off x="3327044" y="971125"/>
                <a:ext cx="43688" cy="173071"/>
              </p14:xfrm>
            </p:contentPart>
          </mc:Choice>
          <mc:Fallback xmlns="">
            <p:pic>
              <p:nvPicPr>
                <p:cNvPr id="64" name="Ink 63"/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325961" y="968606"/>
                  <a:ext cx="45132" cy="17810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65" name="Ink 64"/>
                <p14:cNvContentPartPr/>
                <p14:nvPr/>
              </p14:nvContentPartPr>
              <p14:xfrm>
                <a:off x="3279323" y="1046067"/>
                <a:ext cx="84687" cy="11090"/>
              </p14:xfrm>
            </p:contentPart>
          </mc:Choice>
          <mc:Fallback xmlns="">
            <p:pic>
              <p:nvPicPr>
                <p:cNvPr id="65" name="Ink 64"/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3278242" y="1043563"/>
                  <a:ext cx="86128" cy="1574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66" name="Ink 65"/>
                <p14:cNvContentPartPr/>
                <p14:nvPr/>
              </p14:nvContentPartPr>
              <p14:xfrm>
                <a:off x="3410387" y="1127730"/>
                <a:ext cx="11426" cy="7729"/>
              </p14:xfrm>
            </p:contentPart>
          </mc:Choice>
          <mc:Fallback xmlns="">
            <p:pic>
              <p:nvPicPr>
                <p:cNvPr id="66" name="Ink 65"/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3409316" y="1126258"/>
                  <a:ext cx="13925" cy="1177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67" name="Ink 66"/>
                <p14:cNvContentPartPr/>
                <p14:nvPr/>
              </p14:nvContentPartPr>
              <p14:xfrm>
                <a:off x="3603286" y="968101"/>
                <a:ext cx="180129" cy="179793"/>
              </p14:xfrm>
            </p:contentPart>
          </mc:Choice>
          <mc:Fallback xmlns="">
            <p:pic>
              <p:nvPicPr>
                <p:cNvPr id="67" name="Ink 66"/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602205" y="965579"/>
                  <a:ext cx="182651" cy="18483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68" name="Ink 67"/>
                <p14:cNvContentPartPr/>
                <p14:nvPr/>
              </p14:nvContentPartPr>
              <p14:xfrm>
                <a:off x="3615384" y="1244007"/>
                <a:ext cx="23188" cy="40663"/>
              </p14:xfrm>
            </p:contentPart>
          </mc:Choice>
          <mc:Fallback xmlns="">
            <p:pic>
              <p:nvPicPr>
                <p:cNvPr id="68" name="Ink 67"/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614297" y="1242208"/>
                  <a:ext cx="24637" cy="4498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69" name="Ink 68"/>
                <p14:cNvContentPartPr/>
                <p14:nvPr/>
              </p14:nvContentPartPr>
              <p14:xfrm>
                <a:off x="3612360" y="1208048"/>
                <a:ext cx="9746" cy="8738"/>
              </p14:xfrm>
            </p:contentPart>
          </mc:Choice>
          <mc:Fallback xmlns="">
            <p:pic>
              <p:nvPicPr>
                <p:cNvPr id="69" name="Ink 68"/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3610916" y="1205863"/>
                  <a:ext cx="11551" cy="1201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70" name="Ink 69"/>
                <p14:cNvContentPartPr/>
                <p14:nvPr/>
              </p14:nvContentPartPr>
              <p14:xfrm>
                <a:off x="3686965" y="1234597"/>
                <a:ext cx="46712" cy="2688"/>
              </p14:xfrm>
            </p:contentPart>
          </mc:Choice>
          <mc:Fallback xmlns="">
            <p:pic>
              <p:nvPicPr>
                <p:cNvPr id="70" name="Ink 69"/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686241" y="1232917"/>
                  <a:ext cx="48523" cy="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71" name="Ink 70"/>
                <p14:cNvContentPartPr/>
                <p14:nvPr/>
              </p14:nvContentPartPr>
              <p14:xfrm>
                <a:off x="3683269" y="1264170"/>
                <a:ext cx="65196" cy="6721"/>
              </p14:xfrm>
            </p:contentPart>
          </mc:Choice>
          <mc:Fallback xmlns="">
            <p:pic>
              <p:nvPicPr>
                <p:cNvPr id="71" name="Ink 70"/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3682194" y="1262676"/>
                  <a:ext cx="66271" cy="1082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72" name="Ink 71"/>
                <p14:cNvContentPartPr/>
                <p14:nvPr/>
              </p14:nvContentPartPr>
              <p14:xfrm>
                <a:off x="3784087" y="1240982"/>
                <a:ext cx="5713" cy="51417"/>
              </p14:xfrm>
            </p:contentPart>
          </mc:Choice>
          <mc:Fallback xmlns="">
            <p:pic>
              <p:nvPicPr>
                <p:cNvPr id="72" name="Ink 71"/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3783016" y="1239184"/>
                  <a:ext cx="7855" cy="5501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73" name="Ink 72"/>
                <p14:cNvContentPartPr/>
                <p14:nvPr/>
              </p14:nvContentPartPr>
              <p14:xfrm>
                <a:off x="3857348" y="1028592"/>
                <a:ext cx="80991" cy="120646"/>
              </p14:xfrm>
            </p:contentPart>
          </mc:Choice>
          <mc:Fallback xmlns="">
            <p:pic>
              <p:nvPicPr>
                <p:cNvPr id="73" name="Ink 72"/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3856268" y="1026071"/>
                  <a:ext cx="83151" cy="12568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74" name="Ink 73"/>
                <p14:cNvContentPartPr/>
                <p14:nvPr/>
              </p14:nvContentPartPr>
              <p14:xfrm>
                <a:off x="3961191" y="1140164"/>
                <a:ext cx="29237" cy="52762"/>
              </p14:xfrm>
            </p:contentPart>
          </mc:Choice>
          <mc:Fallback xmlns="">
            <p:pic>
              <p:nvPicPr>
                <p:cNvPr id="74" name="Ink 73"/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3960121" y="1138369"/>
                  <a:ext cx="31020" cy="5706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75" name="Ink 74"/>
                <p14:cNvContentPartPr/>
                <p14:nvPr/>
              </p14:nvContentPartPr>
              <p14:xfrm>
                <a:off x="3954806" y="1095468"/>
                <a:ext cx="13442" cy="14451"/>
              </p14:xfrm>
            </p:contentPart>
          </mc:Choice>
          <mc:Fallback xmlns="">
            <p:pic>
              <p:nvPicPr>
                <p:cNvPr id="75" name="Ink 74"/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3953716" y="1093300"/>
                  <a:ext cx="15258" cy="1878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76" name="Ink 75"/>
                <p14:cNvContentPartPr/>
                <p14:nvPr/>
              </p14:nvContentPartPr>
              <p14:xfrm>
                <a:off x="4023698" y="1042370"/>
                <a:ext cx="68892" cy="94433"/>
              </p14:xfrm>
            </p:contentPart>
          </mc:Choice>
          <mc:Fallback xmlns="">
            <p:pic>
              <p:nvPicPr>
                <p:cNvPr id="76" name="Ink 75"/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022255" y="1040207"/>
                  <a:ext cx="70695" cy="9911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77" name="Ink 76"/>
                <p14:cNvContentPartPr/>
                <p14:nvPr/>
              </p14:nvContentPartPr>
              <p14:xfrm>
                <a:off x="4008239" y="1024223"/>
                <a:ext cx="89392" cy="121654"/>
              </p14:xfrm>
            </p:contentPart>
          </mc:Choice>
          <mc:Fallback xmlns="">
            <p:pic>
              <p:nvPicPr>
                <p:cNvPr id="77" name="Ink 76"/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007158" y="1022063"/>
                  <a:ext cx="91555" cy="12633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78" name="Ink 77"/>
                <p14:cNvContentPartPr/>
                <p14:nvPr/>
              </p14:nvContentPartPr>
              <p14:xfrm>
                <a:off x="4121828" y="1128738"/>
                <a:ext cx="26885" cy="51753"/>
              </p14:xfrm>
            </p:contentPart>
          </mc:Choice>
          <mc:Fallback xmlns="">
            <p:pic>
              <p:nvPicPr>
                <p:cNvPr id="78" name="Ink 77"/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4120375" y="1126941"/>
                  <a:ext cx="28702" cy="5570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79" name="Ink 78"/>
                <p14:cNvContentPartPr/>
                <p14:nvPr/>
              </p14:nvContentPartPr>
              <p14:xfrm>
                <a:off x="4123172" y="1080009"/>
                <a:ext cx="9746" cy="9074"/>
              </p14:xfrm>
            </p:contentPart>
          </mc:Choice>
          <mc:Fallback xmlns="">
            <p:pic>
              <p:nvPicPr>
                <p:cNvPr id="79" name="Ink 78"/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4122089" y="1078194"/>
                  <a:ext cx="11912" cy="1306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80" name="Ink 79"/>
                <p14:cNvContentPartPr/>
                <p14:nvPr/>
              </p14:nvContentPartPr>
              <p14:xfrm>
                <a:off x="4228023" y="1028928"/>
                <a:ext cx="57130" cy="74606"/>
              </p14:xfrm>
            </p:contentPart>
          </mc:Choice>
          <mc:Fallback xmlns="">
            <p:pic>
              <p:nvPicPr>
                <p:cNvPr id="80" name="Ink 79"/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4226586" y="1026766"/>
                  <a:ext cx="60004" cy="7929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81" name="Ink 80"/>
                <p14:cNvContentPartPr/>
                <p14:nvPr/>
              </p14:nvContentPartPr>
              <p14:xfrm>
                <a:off x="4205507" y="1125713"/>
                <a:ext cx="76958" cy="37303"/>
              </p14:xfrm>
            </p:contentPart>
          </mc:Choice>
          <mc:Fallback xmlns="">
            <p:pic>
              <p:nvPicPr>
                <p:cNvPr id="81" name="Ink 80"/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4204428" y="1123561"/>
                  <a:ext cx="78396" cy="4053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82" name="Ink 81"/>
                <p14:cNvContentPartPr/>
                <p14:nvPr/>
              </p14:nvContentPartPr>
              <p14:xfrm>
                <a:off x="3547836" y="1477569"/>
                <a:ext cx="59147" cy="78974"/>
              </p14:xfrm>
            </p:contentPart>
          </mc:Choice>
          <mc:Fallback xmlns="">
            <p:pic>
              <p:nvPicPr>
                <p:cNvPr id="82" name="Ink 81"/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3546754" y="1475405"/>
                  <a:ext cx="61672" cy="8330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83" name="Ink 82"/>
                <p14:cNvContentPartPr/>
                <p14:nvPr/>
              </p14:nvContentPartPr>
              <p14:xfrm>
                <a:off x="3541451" y="1483954"/>
                <a:ext cx="65868" cy="76286"/>
              </p14:xfrm>
            </p:contentPart>
          </mc:Choice>
          <mc:Fallback xmlns="">
            <p:pic>
              <p:nvPicPr>
                <p:cNvPr id="83" name="Ink 82"/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3540011" y="1482155"/>
                  <a:ext cx="68028" cy="8060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84" name="Ink 83"/>
                <p14:cNvContentPartPr/>
                <p14:nvPr/>
              </p14:nvContentPartPr>
              <p14:xfrm>
                <a:off x="3654031" y="1569314"/>
                <a:ext cx="23860" cy="66876"/>
              </p14:xfrm>
            </p:contentPart>
          </mc:Choice>
          <mc:Fallback xmlns="">
            <p:pic>
              <p:nvPicPr>
                <p:cNvPr id="84" name="Ink 83"/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3652946" y="1567516"/>
                  <a:ext cx="25668" cy="7119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85" name="Ink 84"/>
                <p14:cNvContentPartPr/>
                <p14:nvPr/>
              </p14:nvContentPartPr>
              <p14:xfrm>
                <a:off x="3648654" y="1537052"/>
                <a:ext cx="12098" cy="2016"/>
              </p14:xfrm>
            </p:contentPart>
          </mc:Choice>
          <mc:Fallback xmlns="">
            <p:pic>
              <p:nvPicPr>
                <p:cNvPr id="85" name="Ink 84"/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3647587" y="1534633"/>
                  <a:ext cx="13877" cy="645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86" name="Ink 85"/>
                <p14:cNvContentPartPr/>
                <p14:nvPr/>
              </p14:nvContentPartPr>
              <p14:xfrm>
                <a:off x="3749809" y="1482946"/>
                <a:ext cx="86368" cy="72925"/>
              </p14:xfrm>
            </p:contentPart>
          </mc:Choice>
          <mc:Fallback xmlns="">
            <p:pic>
              <p:nvPicPr>
                <p:cNvPr id="86" name="Ink 85"/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3748729" y="1480791"/>
                  <a:ext cx="88167" cy="7759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87" name="Ink 86"/>
                <p14:cNvContentPartPr/>
                <p14:nvPr/>
              </p14:nvContentPartPr>
              <p14:xfrm>
                <a:off x="3754850" y="1519913"/>
                <a:ext cx="58475" cy="7393"/>
              </p14:xfrm>
            </p:contentPart>
          </mc:Choice>
          <mc:Fallback xmlns="">
            <p:pic>
              <p:nvPicPr>
                <p:cNvPr id="87" name="Ink 86"/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3753774" y="1518804"/>
                  <a:ext cx="59910" cy="961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88" name="Ink 87"/>
                <p14:cNvContentPartPr/>
                <p14:nvPr/>
              </p14:nvContentPartPr>
              <p14:xfrm>
                <a:off x="3937667" y="1388177"/>
                <a:ext cx="42008" cy="32934"/>
              </p14:xfrm>
            </p:contentPart>
          </mc:Choice>
          <mc:Fallback xmlns="">
            <p:pic>
              <p:nvPicPr>
                <p:cNvPr id="88" name="Ink 87"/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3936590" y="1385644"/>
                  <a:ext cx="44521" cy="3800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89" name="Ink 88"/>
                <p14:cNvContentPartPr/>
                <p14:nvPr/>
              </p14:nvContentPartPr>
              <p14:xfrm>
                <a:off x="3915823" y="1388177"/>
                <a:ext cx="63852" cy="207686"/>
              </p14:xfrm>
            </p:contentPart>
          </mc:Choice>
          <mc:Fallback xmlns="">
            <p:pic>
              <p:nvPicPr>
                <p:cNvPr id="89" name="Ink 88"/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3914747" y="1385657"/>
                  <a:ext cx="66004" cy="21236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90" name="Ink 89"/>
                <p14:cNvContentPartPr/>
                <p14:nvPr/>
              </p14:nvContentPartPr>
              <p14:xfrm>
                <a:off x="4011264" y="1474881"/>
                <a:ext cx="75614" cy="77966"/>
              </p14:xfrm>
            </p:contentPart>
          </mc:Choice>
          <mc:Fallback xmlns="">
            <p:pic>
              <p:nvPicPr>
                <p:cNvPr id="90" name="Ink 89"/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4010184" y="1472715"/>
                  <a:ext cx="77774" cy="8265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91" name="Ink 90"/>
                <p14:cNvContentPartPr/>
                <p14:nvPr/>
              </p14:nvContentPartPr>
              <p14:xfrm>
                <a:off x="4122500" y="1550494"/>
                <a:ext cx="21508" cy="33942"/>
              </p14:xfrm>
            </p:contentPart>
          </mc:Choice>
          <mc:Fallback xmlns="">
            <p:pic>
              <p:nvPicPr>
                <p:cNvPr id="91" name="Ink 90"/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4121425" y="1548689"/>
                  <a:ext cx="23659" cy="3791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92" name="Ink 91"/>
                <p14:cNvContentPartPr/>
                <p14:nvPr/>
              </p14:nvContentPartPr>
              <p14:xfrm>
                <a:off x="4143000" y="1488995"/>
                <a:ext cx="7057" cy="10082"/>
              </p14:xfrm>
            </p:contentPart>
          </mc:Choice>
          <mc:Fallback xmlns="">
            <p:pic>
              <p:nvPicPr>
                <p:cNvPr id="92" name="Ink 91"/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4141941" y="1486474"/>
                  <a:ext cx="9174" cy="1368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93" name="Ink 92"/>
                <p14:cNvContentPartPr/>
                <p14:nvPr/>
              </p14:nvContentPartPr>
              <p14:xfrm>
                <a:off x="4211556" y="1466815"/>
                <a:ext cx="55450" cy="85359"/>
              </p14:xfrm>
            </p:contentPart>
          </mc:Choice>
          <mc:Fallback xmlns="">
            <p:pic>
              <p:nvPicPr>
                <p:cNvPr id="93" name="Ink 92"/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4210476" y="1464304"/>
                  <a:ext cx="57970" cy="903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94" name="Ink 93"/>
                <p14:cNvContentPartPr/>
                <p14:nvPr/>
              </p14:nvContentPartPr>
              <p14:xfrm>
                <a:off x="4308342" y="1380111"/>
                <a:ext cx="64860" cy="232554"/>
              </p14:xfrm>
            </p:contentPart>
          </mc:Choice>
          <mc:Fallback xmlns="">
            <p:pic>
              <p:nvPicPr>
                <p:cNvPr id="94" name="Ink 93"/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4307982" y="1377948"/>
                  <a:ext cx="66301" cy="236881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95" name="Rectangle 94"/>
            <p:cNvSpPr/>
            <p:nvPr/>
          </p:nvSpPr>
          <p:spPr>
            <a:xfrm>
              <a:off x="3027908" y="348597"/>
              <a:ext cx="1500440" cy="1357991"/>
            </a:xfrm>
            <a:prstGeom prst="rect">
              <a:avLst/>
            </a:prstGeom>
            <a:noFill/>
            <a:ln w="31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96" name="Ink 95"/>
                <p14:cNvContentPartPr/>
                <p14:nvPr/>
              </p14:nvContentPartPr>
              <p14:xfrm>
                <a:off x="3702664" y="394612"/>
                <a:ext cx="72720" cy="81360"/>
              </p14:xfrm>
            </p:contentPart>
          </mc:Choice>
          <mc:Fallback xmlns="">
            <p:pic>
              <p:nvPicPr>
                <p:cNvPr id="96" name="Ink 95"/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3701584" y="392452"/>
                  <a:ext cx="7380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97" name="Ink 96"/>
                <p14:cNvContentPartPr/>
                <p14:nvPr/>
              </p14:nvContentPartPr>
              <p14:xfrm>
                <a:off x="3672784" y="853612"/>
                <a:ext cx="66600" cy="69120"/>
              </p14:xfrm>
            </p:contentPart>
          </mc:Choice>
          <mc:Fallback xmlns="">
            <p:pic>
              <p:nvPicPr>
                <p:cNvPr id="97" name="Ink 96"/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3671704" y="851092"/>
                  <a:ext cx="6876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98" name="Ink 97"/>
                <p14:cNvContentPartPr/>
                <p14:nvPr/>
              </p14:nvContentPartPr>
              <p14:xfrm>
                <a:off x="4393144" y="945772"/>
                <a:ext cx="84960" cy="197640"/>
              </p14:xfrm>
            </p:contentPart>
          </mc:Choice>
          <mc:Fallback xmlns="">
            <p:pic>
              <p:nvPicPr>
                <p:cNvPr id="98" name="Ink 97"/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4392064" y="943972"/>
                  <a:ext cx="86760" cy="2019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88035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Knapsack problem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104" name="Ink 2103"/>
              <p14:cNvContentPartPr/>
              <p14:nvPr/>
            </p14:nvContentPartPr>
            <p14:xfrm>
              <a:off x="809000" y="-45353"/>
              <a:ext cx="11160" cy="11160"/>
            </p14:xfrm>
          </p:contentPart>
        </mc:Choice>
        <mc:Fallback xmlns="">
          <p:pic>
            <p:nvPicPr>
              <p:cNvPr id="2104" name="Ink 2103"/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807920" y="-46073"/>
                <a:ext cx="12960" cy="1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2108" name="Ink 2107"/>
              <p14:cNvContentPartPr/>
              <p14:nvPr/>
            </p14:nvContentPartPr>
            <p14:xfrm>
              <a:off x="3085640" y="3640327"/>
              <a:ext cx="92160" cy="40320"/>
            </p14:xfrm>
          </p:contentPart>
        </mc:Choice>
        <mc:Fallback xmlns="">
          <p:pic>
            <p:nvPicPr>
              <p:cNvPr id="2108" name="Ink 2107"/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3084920" y="3638887"/>
                <a:ext cx="93600" cy="43200"/>
              </a:xfrm>
              <a:prstGeom prst="rect">
                <a:avLst/>
              </a:prstGeom>
            </p:spPr>
          </p:pic>
        </mc:Fallback>
      </mc:AlternateContent>
      <p:sp>
        <p:nvSpPr>
          <p:cNvPr id="2142" name="TextBox 2141"/>
          <p:cNvSpPr txBox="1"/>
          <p:nvPr/>
        </p:nvSpPr>
        <p:spPr>
          <a:xfrm>
            <a:off x="258351" y="2222217"/>
            <a:ext cx="21644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 = </a:t>
            </a:r>
            <a:r>
              <a:rPr lang="en-US" dirty="0"/>
              <a:t>[10 </a:t>
            </a:r>
            <a:r>
              <a:rPr lang="en-US" dirty="0" smtClean="0"/>
              <a:t> 1  3   2   </a:t>
            </a:r>
            <a:r>
              <a:rPr lang="en-US" dirty="0"/>
              <a:t>10]</a:t>
            </a:r>
          </a:p>
          <a:p>
            <a:r>
              <a:rPr lang="en-US" dirty="0" smtClean="0"/>
              <a:t>s = [ 6   2  4   2    8 ]</a:t>
            </a:r>
            <a:endParaRPr lang="en-US" dirty="0"/>
          </a:p>
        </p:txBody>
      </p:sp>
      <p:pic>
        <p:nvPicPr>
          <p:cNvPr id="2143" name="Picture 3" descr="C:\Users\victo_000\AppData\Local\Microsoft\Windows\Temporary Internet Files\Content.IE5\F1B3KALP\MC900290903[1].wmf"/>
          <p:cNvPicPr>
            <a:picLocks noChangeAspect="1" noChangeArrowheads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7529" y="1320187"/>
            <a:ext cx="1411287" cy="169703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44" name="TextBox 2143"/>
          <p:cNvSpPr txBox="1"/>
          <p:nvPr/>
        </p:nvSpPr>
        <p:spPr>
          <a:xfrm>
            <a:off x="3234243" y="1821521"/>
            <a:ext cx="3433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8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2146" name="24-Point Star 2145"/>
          <p:cNvSpPr/>
          <p:nvPr/>
        </p:nvSpPr>
        <p:spPr>
          <a:xfrm>
            <a:off x="364505" y="290092"/>
            <a:ext cx="671103" cy="671103"/>
          </a:xfrm>
          <a:prstGeom prst="star24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6</a:t>
            </a:r>
            <a:endParaRPr lang="en-US" b="1" dirty="0"/>
          </a:p>
        </p:txBody>
      </p:sp>
      <p:sp>
        <p:nvSpPr>
          <p:cNvPr id="163" name="24-Point Star 162"/>
          <p:cNvSpPr/>
          <p:nvPr/>
        </p:nvSpPr>
        <p:spPr>
          <a:xfrm>
            <a:off x="2828122" y="438208"/>
            <a:ext cx="431527" cy="431527"/>
          </a:xfrm>
          <a:prstGeom prst="star24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2</a:t>
            </a:r>
          </a:p>
        </p:txBody>
      </p:sp>
      <p:sp>
        <p:nvSpPr>
          <p:cNvPr id="164" name="24-Point Star 163"/>
          <p:cNvSpPr/>
          <p:nvPr/>
        </p:nvSpPr>
        <p:spPr>
          <a:xfrm>
            <a:off x="1946187" y="321758"/>
            <a:ext cx="591984" cy="591984"/>
          </a:xfrm>
          <a:prstGeom prst="star24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4</a:t>
            </a:r>
            <a:endParaRPr lang="en-US" b="1" dirty="0"/>
          </a:p>
        </p:txBody>
      </p:sp>
      <p:sp>
        <p:nvSpPr>
          <p:cNvPr id="165" name="24-Point Star 164"/>
          <p:cNvSpPr/>
          <p:nvPr/>
        </p:nvSpPr>
        <p:spPr>
          <a:xfrm>
            <a:off x="1288359" y="395564"/>
            <a:ext cx="445377" cy="445377"/>
          </a:xfrm>
          <a:prstGeom prst="star24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2</a:t>
            </a:r>
          </a:p>
        </p:txBody>
      </p:sp>
      <p:sp>
        <p:nvSpPr>
          <p:cNvPr id="166" name="24-Point Star 165"/>
          <p:cNvSpPr/>
          <p:nvPr/>
        </p:nvSpPr>
        <p:spPr>
          <a:xfrm>
            <a:off x="3629342" y="298500"/>
            <a:ext cx="791942" cy="791942"/>
          </a:xfrm>
          <a:prstGeom prst="star24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8</a:t>
            </a:r>
            <a:endParaRPr lang="en-US" b="1" dirty="0"/>
          </a:p>
        </p:txBody>
      </p:sp>
      <p:sp>
        <p:nvSpPr>
          <p:cNvPr id="2147" name="TextBox 2146"/>
          <p:cNvSpPr txBox="1"/>
          <p:nvPr/>
        </p:nvSpPr>
        <p:spPr>
          <a:xfrm>
            <a:off x="93785" y="377649"/>
            <a:ext cx="5774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10$</a:t>
            </a:r>
            <a:endParaRPr lang="en-US" sz="2000" b="1" dirty="0"/>
          </a:p>
        </p:txBody>
      </p:sp>
      <p:sp>
        <p:nvSpPr>
          <p:cNvPr id="168" name="TextBox 167"/>
          <p:cNvSpPr txBox="1"/>
          <p:nvPr/>
        </p:nvSpPr>
        <p:spPr>
          <a:xfrm>
            <a:off x="3371729" y="542385"/>
            <a:ext cx="5774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10$</a:t>
            </a:r>
            <a:endParaRPr lang="en-US" sz="2000" b="1" dirty="0"/>
          </a:p>
        </p:txBody>
      </p:sp>
      <p:sp>
        <p:nvSpPr>
          <p:cNvPr id="169" name="TextBox 168"/>
          <p:cNvSpPr txBox="1"/>
          <p:nvPr/>
        </p:nvSpPr>
        <p:spPr>
          <a:xfrm>
            <a:off x="2638082" y="294361"/>
            <a:ext cx="4475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2$</a:t>
            </a:r>
            <a:endParaRPr lang="en-US" sz="2000" b="1" dirty="0"/>
          </a:p>
        </p:txBody>
      </p:sp>
      <p:sp>
        <p:nvSpPr>
          <p:cNvPr id="170" name="TextBox 169"/>
          <p:cNvSpPr txBox="1"/>
          <p:nvPr/>
        </p:nvSpPr>
        <p:spPr>
          <a:xfrm>
            <a:off x="1140209" y="287623"/>
            <a:ext cx="4459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1$</a:t>
            </a:r>
            <a:endParaRPr lang="en-US" sz="2000" b="1" dirty="0"/>
          </a:p>
        </p:txBody>
      </p:sp>
      <p:sp>
        <p:nvSpPr>
          <p:cNvPr id="171" name="TextBox 170"/>
          <p:cNvSpPr txBox="1"/>
          <p:nvPr/>
        </p:nvSpPr>
        <p:spPr>
          <a:xfrm>
            <a:off x="1789970" y="437133"/>
            <a:ext cx="4443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3$</a:t>
            </a:r>
            <a:endParaRPr lang="en-US" sz="2000" b="1" dirty="0"/>
          </a:p>
        </p:txBody>
      </p:sp>
      <p:grpSp>
        <p:nvGrpSpPr>
          <p:cNvPr id="7" name="Group 6"/>
          <p:cNvGrpSpPr/>
          <p:nvPr/>
        </p:nvGrpSpPr>
        <p:grpSpPr>
          <a:xfrm>
            <a:off x="587088" y="1201927"/>
            <a:ext cx="1359099" cy="820260"/>
            <a:chOff x="293312" y="1957027"/>
            <a:chExt cx="1359099" cy="8202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16" name="Ink 15"/>
                <p14:cNvContentPartPr/>
                <p14:nvPr/>
              </p14:nvContentPartPr>
              <p14:xfrm>
                <a:off x="293312" y="2334307"/>
                <a:ext cx="89280" cy="137520"/>
              </p14:xfrm>
            </p:contentPart>
          </mc:Choice>
          <mc:Fallback xmlns="">
            <p:pic>
              <p:nvPicPr>
                <p:cNvPr id="16" name="Ink 15"/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292232" y="2332147"/>
                  <a:ext cx="9144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17" name="Ink 16"/>
                <p14:cNvContentPartPr/>
                <p14:nvPr/>
              </p14:nvContentPartPr>
              <p14:xfrm>
                <a:off x="419672" y="2466787"/>
                <a:ext cx="8280" cy="8280"/>
              </p14:xfrm>
            </p:contentPart>
          </mc:Choice>
          <mc:Fallback xmlns="">
            <p:pic>
              <p:nvPicPr>
                <p:cNvPr id="17" name="Ink 16"/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418543" y="2464987"/>
                  <a:ext cx="10162" cy="1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18" name="Ink 17"/>
                <p14:cNvContentPartPr/>
                <p14:nvPr/>
              </p14:nvContentPartPr>
              <p14:xfrm>
                <a:off x="488792" y="2304067"/>
                <a:ext cx="24480" cy="170640"/>
              </p14:xfrm>
            </p:contentPart>
          </mc:Choice>
          <mc:Fallback xmlns="">
            <p:pic>
              <p:nvPicPr>
                <p:cNvPr id="18" name="Ink 17"/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487712" y="2302267"/>
                  <a:ext cx="2592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19" name="Ink 18"/>
                <p14:cNvContentPartPr/>
                <p14:nvPr/>
              </p14:nvContentPartPr>
              <p14:xfrm>
                <a:off x="467192" y="2367427"/>
                <a:ext cx="71280" cy="12240"/>
              </p14:xfrm>
            </p:contentPart>
          </mc:Choice>
          <mc:Fallback xmlns="">
            <p:pic>
              <p:nvPicPr>
                <p:cNvPr id="19" name="Ink 18"/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466117" y="2364831"/>
                  <a:ext cx="72713" cy="1557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23" name="Ink 22"/>
                <p14:cNvContentPartPr/>
                <p14:nvPr/>
              </p14:nvContentPartPr>
              <p14:xfrm>
                <a:off x="602192" y="2355187"/>
                <a:ext cx="14400" cy="6480"/>
              </p14:xfrm>
            </p:contentPart>
          </mc:Choice>
          <mc:Fallback xmlns="">
            <p:pic>
              <p:nvPicPr>
                <p:cNvPr id="23" name="Ink 22"/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601454" y="2353027"/>
                  <a:ext cx="15508" cy="1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24" name="Ink 23"/>
                <p14:cNvContentPartPr/>
                <p14:nvPr/>
              </p14:nvContentPartPr>
              <p14:xfrm>
                <a:off x="606152" y="2457067"/>
                <a:ext cx="1800" cy="3600"/>
              </p14:xfrm>
            </p:contentPart>
          </mc:Choice>
          <mc:Fallback xmlns="">
            <p:pic>
              <p:nvPicPr>
                <p:cNvPr id="24" name="Ink 23"/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605072" y="2456347"/>
                  <a:ext cx="3960" cy="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31" name="Ink 30"/>
                <p14:cNvContentPartPr/>
                <p14:nvPr/>
              </p14:nvContentPartPr>
              <p14:xfrm>
                <a:off x="307712" y="2043067"/>
                <a:ext cx="130320" cy="92160"/>
              </p14:xfrm>
            </p:contentPart>
          </mc:Choice>
          <mc:Fallback xmlns="">
            <p:pic>
              <p:nvPicPr>
                <p:cNvPr id="31" name="Ink 30"/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306632" y="2040915"/>
                  <a:ext cx="131760" cy="9646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36" name="Ink 35"/>
                <p14:cNvContentPartPr/>
                <p14:nvPr/>
              </p14:nvContentPartPr>
              <p14:xfrm>
                <a:off x="892352" y="2022187"/>
                <a:ext cx="96480" cy="108000"/>
              </p14:xfrm>
            </p:contentPart>
          </mc:Choice>
          <mc:Fallback xmlns="">
            <p:pic>
              <p:nvPicPr>
                <p:cNvPr id="36" name="Ink 35"/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891272" y="2019667"/>
                  <a:ext cx="9792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37" name="Ink 36"/>
                <p14:cNvContentPartPr/>
                <p14:nvPr/>
              </p14:nvContentPartPr>
              <p14:xfrm>
                <a:off x="992432" y="1957027"/>
                <a:ext cx="108720" cy="69120"/>
              </p14:xfrm>
            </p:contentPart>
          </mc:Choice>
          <mc:Fallback xmlns="">
            <p:pic>
              <p:nvPicPr>
                <p:cNvPr id="37" name="Ink 36"/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991352" y="1955579"/>
                  <a:ext cx="110160" cy="7310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38" name="Ink 37"/>
                <p14:cNvContentPartPr/>
                <p14:nvPr/>
              </p14:nvContentPartPr>
              <p14:xfrm>
                <a:off x="1116632" y="2041267"/>
                <a:ext cx="63000" cy="81360"/>
              </p14:xfrm>
            </p:contentPart>
          </mc:Choice>
          <mc:Fallback xmlns="">
            <p:pic>
              <p:nvPicPr>
                <p:cNvPr id="38" name="Ink 37"/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1115552" y="2039107"/>
                  <a:ext cx="6444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39" name="Ink 38"/>
                <p14:cNvContentPartPr/>
                <p14:nvPr/>
              </p14:nvContentPartPr>
              <p14:xfrm>
                <a:off x="1197992" y="2037667"/>
                <a:ext cx="1800" cy="720"/>
              </p14:xfrm>
            </p:contentPart>
          </mc:Choice>
          <mc:Fallback xmlns="">
            <p:pic>
              <p:nvPicPr>
                <p:cNvPr id="39" name="Ink 38"/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1196912" y="2033347"/>
                  <a:ext cx="3960" cy="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40" name="Ink 39"/>
                <p14:cNvContentPartPr/>
                <p14:nvPr/>
              </p14:nvContentPartPr>
              <p14:xfrm>
                <a:off x="1020872" y="1957027"/>
                <a:ext cx="80280" cy="13320"/>
              </p14:xfrm>
            </p:contentPart>
          </mc:Choice>
          <mc:Fallback xmlns="">
            <p:pic>
              <p:nvPicPr>
                <p:cNvPr id="40" name="Ink 39"/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1019797" y="1955587"/>
                  <a:ext cx="81714" cy="1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41" name="Ink 40"/>
                <p14:cNvContentPartPr/>
                <p14:nvPr/>
              </p14:nvContentPartPr>
              <p14:xfrm>
                <a:off x="1116632" y="2041267"/>
                <a:ext cx="63000" cy="81360"/>
              </p14:xfrm>
            </p:contentPart>
          </mc:Choice>
          <mc:Fallback xmlns="">
            <p:pic>
              <p:nvPicPr>
                <p:cNvPr id="41" name="Ink 40"/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1115552" y="2039107"/>
                  <a:ext cx="6444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42" name="Ink 41"/>
                <p14:cNvContentPartPr/>
                <p14:nvPr/>
              </p14:nvContentPartPr>
              <p14:xfrm>
                <a:off x="1109072" y="2038027"/>
                <a:ext cx="90720" cy="74520"/>
              </p14:xfrm>
            </p:contentPart>
          </mc:Choice>
          <mc:Fallback xmlns="">
            <p:pic>
              <p:nvPicPr>
                <p:cNvPr id="42" name="Ink 41"/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108712" y="2035867"/>
                  <a:ext cx="9216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44" name="Ink 43"/>
                <p14:cNvContentPartPr/>
                <p14:nvPr/>
              </p14:nvContentPartPr>
              <p14:xfrm>
                <a:off x="841952" y="2262847"/>
                <a:ext cx="87480" cy="87840"/>
              </p14:xfrm>
            </p:contentPart>
          </mc:Choice>
          <mc:Fallback xmlns="">
            <p:pic>
              <p:nvPicPr>
                <p:cNvPr id="44" name="Ink 43"/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840872" y="2260687"/>
                  <a:ext cx="8964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45" name="Ink 44"/>
                <p14:cNvContentPartPr/>
                <p14:nvPr/>
              </p14:nvContentPartPr>
              <p14:xfrm>
                <a:off x="985232" y="2326927"/>
                <a:ext cx="88560" cy="117360"/>
              </p14:xfrm>
            </p:contentPart>
          </mc:Choice>
          <mc:Fallback xmlns="">
            <p:pic>
              <p:nvPicPr>
                <p:cNvPr id="45" name="Ink 44"/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984148" y="2325133"/>
                  <a:ext cx="90729" cy="12130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46" name="Ink 45"/>
                <p14:cNvContentPartPr/>
                <p14:nvPr/>
              </p14:nvContentPartPr>
              <p14:xfrm>
                <a:off x="1002872" y="2334127"/>
                <a:ext cx="64440" cy="106200"/>
              </p14:xfrm>
            </p:contentPart>
          </mc:Choice>
          <mc:Fallback xmlns="">
            <p:pic>
              <p:nvPicPr>
                <p:cNvPr id="46" name="Ink 45"/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001792" y="2332687"/>
                  <a:ext cx="6624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47" name="Ink 46"/>
                <p14:cNvContentPartPr/>
                <p14:nvPr/>
              </p14:nvContentPartPr>
              <p14:xfrm>
                <a:off x="1166312" y="2327647"/>
                <a:ext cx="81000" cy="101160"/>
              </p14:xfrm>
            </p:contentPart>
          </mc:Choice>
          <mc:Fallback xmlns="">
            <p:pic>
              <p:nvPicPr>
                <p:cNvPr id="47" name="Ink 46"/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165232" y="2325487"/>
                  <a:ext cx="8316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48" name="Ink 47"/>
                <p14:cNvContentPartPr/>
                <p14:nvPr/>
              </p14:nvContentPartPr>
              <p14:xfrm>
                <a:off x="1154792" y="2429527"/>
                <a:ext cx="88920" cy="36360"/>
              </p14:xfrm>
            </p:contentPart>
          </mc:Choice>
          <mc:Fallback xmlns="">
            <p:pic>
              <p:nvPicPr>
                <p:cNvPr id="48" name="Ink 47"/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153712" y="2427709"/>
                  <a:ext cx="90360" cy="4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50" name="Ink 49"/>
                <p14:cNvContentPartPr/>
                <p14:nvPr/>
              </p14:nvContentPartPr>
              <p14:xfrm>
                <a:off x="801992" y="2631847"/>
                <a:ext cx="87120" cy="83520"/>
              </p14:xfrm>
            </p:contentPart>
          </mc:Choice>
          <mc:Fallback xmlns="">
            <p:pic>
              <p:nvPicPr>
                <p:cNvPr id="50" name="Ink 49"/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800912" y="2630047"/>
                  <a:ext cx="8928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51" name="Ink 50"/>
                <p14:cNvContentPartPr/>
                <p14:nvPr/>
              </p14:nvContentPartPr>
              <p14:xfrm>
                <a:off x="802712" y="2634007"/>
                <a:ext cx="81720" cy="100080"/>
              </p14:xfrm>
            </p:contentPart>
          </mc:Choice>
          <mc:Fallback xmlns="">
            <p:pic>
              <p:nvPicPr>
                <p:cNvPr id="51" name="Ink 50"/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801637" y="2632213"/>
                  <a:ext cx="83154" cy="10402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52" name="Ink 51"/>
                <p14:cNvContentPartPr/>
                <p14:nvPr/>
              </p14:nvContentPartPr>
              <p14:xfrm>
                <a:off x="934832" y="2729767"/>
                <a:ext cx="34200" cy="47520"/>
              </p14:xfrm>
            </p:contentPart>
          </mc:Choice>
          <mc:Fallback xmlns="">
            <p:pic>
              <p:nvPicPr>
                <p:cNvPr id="52" name="Ink 51"/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933741" y="2727967"/>
                  <a:ext cx="35655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53" name="Ink 52"/>
                <p14:cNvContentPartPr/>
                <p14:nvPr/>
              </p14:nvContentPartPr>
              <p14:xfrm>
                <a:off x="940232" y="2697727"/>
                <a:ext cx="6480" cy="2520"/>
              </p14:xfrm>
            </p:contentPart>
          </mc:Choice>
          <mc:Fallback xmlns="">
            <p:pic>
              <p:nvPicPr>
                <p:cNvPr id="53" name="Ink 52"/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939152" y="2695837"/>
                  <a:ext cx="8280" cy="535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54" name="Ink 53"/>
                <p14:cNvContentPartPr/>
                <p14:nvPr/>
              </p14:nvContentPartPr>
              <p14:xfrm>
                <a:off x="1021232" y="2621407"/>
                <a:ext cx="82080" cy="77400"/>
              </p14:xfrm>
            </p:contentPart>
          </mc:Choice>
          <mc:Fallback xmlns="">
            <p:pic>
              <p:nvPicPr>
                <p:cNvPr id="54" name="Ink 53"/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020152" y="2618875"/>
                  <a:ext cx="83520" cy="8246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55" name="Ink 54"/>
                <p14:cNvContentPartPr/>
                <p14:nvPr/>
              </p14:nvContentPartPr>
              <p14:xfrm>
                <a:off x="1032752" y="2666767"/>
                <a:ext cx="66600" cy="7560"/>
              </p14:xfrm>
            </p:contentPart>
          </mc:Choice>
          <mc:Fallback xmlns="">
            <p:pic>
              <p:nvPicPr>
                <p:cNvPr id="55" name="Ink 54"/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031672" y="2666047"/>
                  <a:ext cx="68040" cy="1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57" name="Ink 56"/>
                <p14:cNvContentPartPr/>
                <p14:nvPr/>
              </p14:nvContentPartPr>
              <p14:xfrm>
                <a:off x="1276112" y="2635087"/>
                <a:ext cx="64080" cy="65880"/>
              </p14:xfrm>
            </p:contentPart>
          </mc:Choice>
          <mc:Fallback xmlns="">
            <p:pic>
              <p:nvPicPr>
                <p:cNvPr id="57" name="Ink 56"/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275038" y="2632567"/>
                  <a:ext cx="66228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58" name="Ink 57"/>
                <p14:cNvContentPartPr/>
                <p14:nvPr/>
              </p14:nvContentPartPr>
              <p14:xfrm>
                <a:off x="1397072" y="2699887"/>
                <a:ext cx="11160" cy="31680"/>
              </p14:xfrm>
            </p:contentPart>
          </mc:Choice>
          <mc:Fallback xmlns="">
            <p:pic>
              <p:nvPicPr>
                <p:cNvPr id="58" name="Ink 57"/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395992" y="2697702"/>
                  <a:ext cx="13320" cy="360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59" name="Ink 58"/>
                <p14:cNvContentPartPr/>
                <p14:nvPr/>
              </p14:nvContentPartPr>
              <p14:xfrm>
                <a:off x="1434152" y="2634727"/>
                <a:ext cx="1800" cy="6480"/>
              </p14:xfrm>
            </p:contentPart>
          </mc:Choice>
          <mc:Fallback xmlns="">
            <p:pic>
              <p:nvPicPr>
                <p:cNvPr id="59" name="Ink 58"/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433552" y="2632059"/>
                  <a:ext cx="3300" cy="1105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60" name="Ink 59"/>
                <p14:cNvContentPartPr/>
                <p14:nvPr/>
              </p14:nvContentPartPr>
              <p14:xfrm>
                <a:off x="1489232" y="2593327"/>
                <a:ext cx="50400" cy="109800"/>
              </p14:xfrm>
            </p:contentPart>
          </mc:Choice>
          <mc:Fallback xmlns="">
            <p:pic>
              <p:nvPicPr>
                <p:cNvPr id="60" name="Ink 59"/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488152" y="2590807"/>
                  <a:ext cx="5184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2137" name="Ink 2136"/>
                <p14:cNvContentPartPr/>
                <p14:nvPr/>
              </p14:nvContentPartPr>
              <p14:xfrm>
                <a:off x="731792" y="2345287"/>
                <a:ext cx="100440" cy="138960"/>
              </p14:xfrm>
            </p:contentPart>
          </mc:Choice>
          <mc:Fallback xmlns="">
            <p:pic>
              <p:nvPicPr>
                <p:cNvPr id="2137" name="Ink 2136"/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31072" y="2343121"/>
                  <a:ext cx="102240" cy="14365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2151" name="Ink 2150"/>
                <p14:cNvContentPartPr/>
                <p14:nvPr/>
              </p14:nvContentPartPr>
              <p14:xfrm>
                <a:off x="1205291" y="2547548"/>
                <a:ext cx="77040" cy="191520"/>
              </p14:xfrm>
            </p:contentPart>
          </mc:Choice>
          <mc:Fallback xmlns="">
            <p:pic>
              <p:nvPicPr>
                <p:cNvPr id="2151" name="Ink 2150"/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1203851" y="2545028"/>
                  <a:ext cx="7884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2152" name="Ink 2151"/>
                <p14:cNvContentPartPr/>
                <p14:nvPr/>
              </p14:nvContentPartPr>
              <p14:xfrm>
                <a:off x="1571771" y="2546828"/>
                <a:ext cx="80640" cy="200520"/>
              </p14:xfrm>
            </p:contentPart>
          </mc:Choice>
          <mc:Fallback xmlns="">
            <p:pic>
              <p:nvPicPr>
                <p:cNvPr id="2152" name="Ink 2151"/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570691" y="2544664"/>
                  <a:ext cx="83160" cy="20484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4" name="Ink 3"/>
                <p14:cNvContentPartPr/>
                <p14:nvPr/>
              </p14:nvContentPartPr>
              <p14:xfrm>
                <a:off x="497861" y="2032775"/>
                <a:ext cx="100440" cy="110160"/>
              </p14:xfrm>
            </p:contentPart>
          </mc:Choice>
          <mc:Fallback xmlns="">
            <p:pic>
              <p:nvPicPr>
                <p:cNvPr id="4" name="Ink 3"/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496421" y="2030255"/>
                  <a:ext cx="10260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5" name="Ink 4"/>
                <p14:cNvContentPartPr/>
                <p14:nvPr/>
              </p14:nvContentPartPr>
              <p14:xfrm>
                <a:off x="644741" y="2036735"/>
                <a:ext cx="86040" cy="86760"/>
              </p14:xfrm>
            </p:contentPart>
          </mc:Choice>
          <mc:Fallback xmlns="">
            <p:pic>
              <p:nvPicPr>
                <p:cNvPr id="5" name="Ink 4"/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643661" y="2034575"/>
                  <a:ext cx="8748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6" name="Ink 5"/>
                <p14:cNvContentPartPr/>
                <p14:nvPr/>
              </p14:nvContentPartPr>
              <p14:xfrm>
                <a:off x="644741" y="2036015"/>
                <a:ext cx="82440" cy="101520"/>
              </p14:xfrm>
            </p:contentPart>
          </mc:Choice>
          <mc:Fallback xmlns="">
            <p:pic>
              <p:nvPicPr>
                <p:cNvPr id="6" name="Ink 5"/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644021" y="2034215"/>
                  <a:ext cx="83880" cy="104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3" name="Ink 2"/>
              <p14:cNvContentPartPr/>
              <p14:nvPr/>
            </p14:nvContentPartPr>
            <p14:xfrm>
              <a:off x="1643531" y="1523473"/>
              <a:ext cx="165600" cy="21636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1642091" y="1521313"/>
                <a:ext cx="168120" cy="220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8713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Dynamic programming in MATLAB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9335" y="315331"/>
            <a:ext cx="4896338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costs=[10 1 3 2 10];</a:t>
            </a:r>
          </a:p>
          <a:p>
            <a:r>
              <a:rPr lang="en-US" sz="1400" dirty="0"/>
              <a:t>sizes=[6 2 4 2 8];</a:t>
            </a:r>
          </a:p>
          <a:p>
            <a:r>
              <a:rPr lang="en-US" sz="1400" dirty="0"/>
              <a:t> </a:t>
            </a:r>
          </a:p>
          <a:p>
            <a:r>
              <a:rPr lang="en-US" sz="1400" dirty="0"/>
              <a:t>K = 8;</a:t>
            </a:r>
          </a:p>
          <a:p>
            <a:r>
              <a:rPr lang="en-US" sz="1400" dirty="0"/>
              <a:t> </a:t>
            </a:r>
          </a:p>
          <a:p>
            <a:r>
              <a:rPr lang="pt-BR" sz="1400" dirty="0"/>
              <a:t>table = zeros(K+1,numel(costs)+1); </a:t>
            </a:r>
            <a:r>
              <a:rPr lang="pt-BR" sz="1400" dirty="0">
                <a:solidFill>
                  <a:schemeClr val="accent1">
                    <a:lumMod val="75000"/>
                  </a:schemeClr>
                </a:solidFill>
              </a:rPr>
              <a:t>% table(k+1,n+1) = O(k,n)</a:t>
            </a:r>
          </a:p>
          <a:p>
            <a:r>
              <a:rPr lang="en-US" sz="1400" dirty="0"/>
              <a:t> </a:t>
            </a:r>
          </a:p>
          <a:p>
            <a:r>
              <a:rPr lang="en-US" sz="1400" b="1" dirty="0"/>
              <a:t>for</a:t>
            </a:r>
            <a:r>
              <a:rPr lang="en-US" sz="1400" dirty="0"/>
              <a:t> </a:t>
            </a:r>
            <a:r>
              <a:rPr lang="en-US" sz="1400" dirty="0" err="1"/>
              <a:t>i</a:t>
            </a:r>
            <a:r>
              <a:rPr lang="en-US" sz="1400" dirty="0"/>
              <a:t>=2:numel(costs)+1</a:t>
            </a:r>
          </a:p>
          <a:p>
            <a:r>
              <a:rPr lang="en-US" sz="1400" dirty="0"/>
              <a:t>   table(1:sizes(i-1),</a:t>
            </a:r>
            <a:r>
              <a:rPr lang="en-US" sz="1400" dirty="0" err="1"/>
              <a:t>i</a:t>
            </a:r>
            <a:r>
              <a:rPr lang="en-US" sz="1400" dirty="0"/>
              <a:t>) = table(1:sizes(i-1),i-1); </a:t>
            </a:r>
          </a:p>
          <a:p>
            <a:r>
              <a:rPr lang="en-US" sz="1400" dirty="0"/>
              <a:t>   table(sizes(i-1)+1:end,i) = max(table(sizes(i-1)+1:end,i-1),...</a:t>
            </a:r>
          </a:p>
          <a:p>
            <a:r>
              <a:rPr lang="en-US" sz="1400" dirty="0"/>
              <a:t>                                table(1:end-sizes(i-1),i-1)+costs(i-1));</a:t>
            </a:r>
          </a:p>
          <a:p>
            <a:r>
              <a:rPr lang="en-US" sz="1400" b="1" dirty="0"/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3376755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 enabling properties for DP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0377" y="552014"/>
            <a:ext cx="3896232" cy="2708676"/>
          </a:xfrm>
        </p:spPr>
        <p:txBody>
          <a:bodyPr/>
          <a:lstStyle/>
          <a:p>
            <a:pPr marL="285750" indent="-285750">
              <a:buFont typeface="Arial" pitchFamily="34" charset="0"/>
              <a:buChar char="•"/>
            </a:pPr>
            <a:r>
              <a:rPr lang="en-US" sz="1600" dirty="0" smtClean="0"/>
              <a:t>Optimal solution for the bigger problem gives optimal solutions for </a:t>
            </a:r>
            <a:r>
              <a:rPr lang="en-US" sz="1600" dirty="0" err="1" smtClean="0"/>
              <a:t>subproblems</a:t>
            </a:r>
            <a:r>
              <a:rPr lang="en-US" sz="1600" dirty="0" smtClean="0"/>
              <a:t>.</a:t>
            </a:r>
            <a:br>
              <a:rPr lang="en-US" sz="1600" dirty="0" smtClean="0"/>
            </a:br>
            <a:r>
              <a:rPr lang="en-US" sz="1600" dirty="0" smtClean="0">
                <a:solidFill>
                  <a:schemeClr val="accent1">
                    <a:lumMod val="75000"/>
                  </a:schemeClr>
                </a:solidFill>
              </a:rPr>
              <a:t>Optimal knapsack for (K,N) also gives us several optimal knapsacks with smaller capacities / item sets</a:t>
            </a:r>
            <a:br>
              <a:rPr lang="en-US" sz="1600" dirty="0" smtClean="0">
                <a:solidFill>
                  <a:schemeClr val="accent1">
                    <a:lumMod val="75000"/>
                  </a:schemeClr>
                </a:solidFill>
              </a:rPr>
            </a:br>
            <a:endParaRPr lang="en-US" sz="1600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sz="1600" dirty="0" smtClean="0"/>
              <a:t>Number of </a:t>
            </a:r>
            <a:r>
              <a:rPr lang="en-US" sz="1600" dirty="0" err="1" smtClean="0"/>
              <a:t>subproblems</a:t>
            </a:r>
            <a:r>
              <a:rPr lang="en-US" sz="1600" dirty="0" smtClean="0"/>
              <a:t> is not excessive.</a:t>
            </a:r>
            <a:br>
              <a:rPr lang="en-US" sz="1600" dirty="0" smtClean="0"/>
            </a:br>
            <a:r>
              <a:rPr lang="en-US" sz="1600" dirty="0" smtClean="0">
                <a:solidFill>
                  <a:schemeClr val="accent1">
                    <a:lumMod val="75000"/>
                  </a:schemeClr>
                </a:solidFill>
              </a:rPr>
              <a:t>In our case, it was K*N (so that we could solve it)</a:t>
            </a:r>
          </a:p>
          <a:p>
            <a:endParaRPr lang="en-US" sz="1600" dirty="0" smtClean="0"/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111221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Hydrothermal scheduling</a:t>
            </a:r>
            <a:endParaRPr lang="en-US" dirty="0"/>
          </a:p>
        </p:txBody>
      </p:sp>
      <p:pic>
        <p:nvPicPr>
          <p:cNvPr id="2050" name="Picture 2" descr="C:\Users\victo_000\AppData\Local\Microsoft\Windows\Temporary Internet Files\Content.IE5\F1B3KALP\MC900229147[1].w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919" y="755212"/>
            <a:ext cx="997662" cy="74629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victo_000\AppData\Local\Microsoft\Windows\Temporary Internet Files\Content.IE5\F1B3KALP\MC900104962[1].wm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8846" y="687371"/>
            <a:ext cx="978588" cy="97773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/>
          <p:cNvCxnSpPr/>
          <p:nvPr/>
        </p:nvCxnSpPr>
        <p:spPr>
          <a:xfrm flipV="1">
            <a:off x="2730296" y="1734645"/>
            <a:ext cx="0" cy="120015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2551716" y="2769695"/>
            <a:ext cx="137521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Ink 8"/>
              <p14:cNvContentPartPr/>
              <p14:nvPr/>
            </p14:nvContentPartPr>
            <p14:xfrm>
              <a:off x="3901686" y="2835465"/>
              <a:ext cx="73800" cy="74160"/>
            </p14:xfrm>
          </p:contentPart>
        </mc:Choice>
        <mc:Fallback xmlns="">
          <p:pic>
            <p:nvPicPr>
              <p:cNvPr id="9" name="Ink 8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900606" y="2833305"/>
                <a:ext cx="75600" cy="7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" name="Ink 9"/>
              <p14:cNvContentPartPr/>
              <p14:nvPr/>
            </p14:nvContentPartPr>
            <p14:xfrm>
              <a:off x="3906366" y="2836185"/>
              <a:ext cx="79920" cy="96480"/>
            </p14:xfrm>
          </p:contentPart>
        </mc:Choice>
        <mc:Fallback xmlns="">
          <p:pic>
            <p:nvPicPr>
              <p:cNvPr id="10" name="Ink 9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906006" y="2834378"/>
                <a:ext cx="81000" cy="993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1" name="Ink 10"/>
              <p14:cNvContentPartPr/>
              <p14:nvPr/>
            </p14:nvContentPartPr>
            <p14:xfrm>
              <a:off x="2812326" y="1714065"/>
              <a:ext cx="64800" cy="75960"/>
            </p14:xfrm>
          </p:contentPart>
        </mc:Choice>
        <mc:Fallback xmlns="">
          <p:pic>
            <p:nvPicPr>
              <p:cNvPr id="11" name="Ink 10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811246" y="1711533"/>
                <a:ext cx="66600" cy="8102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Ink 11"/>
              <p14:cNvContentPartPr/>
              <p14:nvPr/>
            </p14:nvContentPartPr>
            <p14:xfrm>
              <a:off x="2881086" y="1725225"/>
              <a:ext cx="66960" cy="65520"/>
            </p14:xfrm>
          </p:contentPart>
        </mc:Choice>
        <mc:Fallback xmlns="">
          <p:pic>
            <p:nvPicPr>
              <p:cNvPr id="12" name="Ink 11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880366" y="1722691"/>
                <a:ext cx="68760" cy="7022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3" name="Ink 12"/>
              <p14:cNvContentPartPr/>
              <p14:nvPr/>
            </p14:nvContentPartPr>
            <p14:xfrm>
              <a:off x="2967486" y="1706145"/>
              <a:ext cx="40320" cy="87480"/>
            </p14:xfrm>
          </p:contentPart>
        </mc:Choice>
        <mc:Fallback xmlns="">
          <p:pic>
            <p:nvPicPr>
              <p:cNvPr id="13" name="Ink 12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966406" y="1703994"/>
                <a:ext cx="42480" cy="9178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4" name="Ink 13"/>
              <p14:cNvContentPartPr/>
              <p14:nvPr/>
            </p14:nvContentPartPr>
            <p14:xfrm>
              <a:off x="3045606" y="1665825"/>
              <a:ext cx="11880" cy="124200"/>
            </p14:xfrm>
          </p:contentPart>
        </mc:Choice>
        <mc:Fallback xmlns="">
          <p:pic>
            <p:nvPicPr>
              <p:cNvPr id="14" name="Ink 13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044526" y="1663665"/>
                <a:ext cx="14040" cy="12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5" name="Ink 14"/>
              <p14:cNvContentPartPr/>
              <p14:nvPr/>
            </p14:nvContentPartPr>
            <p14:xfrm>
              <a:off x="3006366" y="1726665"/>
              <a:ext cx="93600" cy="20160"/>
            </p14:xfrm>
          </p:contentPart>
        </mc:Choice>
        <mc:Fallback xmlns="">
          <p:pic>
            <p:nvPicPr>
              <p:cNvPr id="15" name="Ink 14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005286" y="1725585"/>
                <a:ext cx="95400" cy="2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7" name="Ink 16"/>
              <p14:cNvContentPartPr/>
              <p14:nvPr/>
            </p14:nvContentPartPr>
            <p14:xfrm>
              <a:off x="3032046" y="2129505"/>
              <a:ext cx="117000" cy="176760"/>
            </p14:xfrm>
          </p:contentPart>
        </mc:Choice>
        <mc:Fallback xmlns="">
          <p:pic>
            <p:nvPicPr>
              <p:cNvPr id="17" name="Ink 16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030969" y="2126985"/>
                <a:ext cx="119153" cy="18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9" name="Ink 18"/>
              <p14:cNvContentPartPr/>
              <p14:nvPr/>
            </p14:nvContentPartPr>
            <p14:xfrm>
              <a:off x="3222846" y="2070105"/>
              <a:ext cx="36000" cy="155880"/>
            </p14:xfrm>
          </p:contentPart>
        </mc:Choice>
        <mc:Fallback xmlns="">
          <p:pic>
            <p:nvPicPr>
              <p:cNvPr id="19" name="Ink 18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221391" y="2067945"/>
                <a:ext cx="38545" cy="16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0" name="Ink 19"/>
              <p14:cNvContentPartPr/>
              <p14:nvPr/>
            </p14:nvContentPartPr>
            <p14:xfrm>
              <a:off x="3269286" y="2111865"/>
              <a:ext cx="76680" cy="91800"/>
            </p14:xfrm>
          </p:contentPart>
        </mc:Choice>
        <mc:Fallback xmlns="">
          <p:pic>
            <p:nvPicPr>
              <p:cNvPr id="20" name="Ink 19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268201" y="2110072"/>
                <a:ext cx="78850" cy="9574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1" name="Ink 20"/>
              <p14:cNvContentPartPr/>
              <p14:nvPr/>
            </p14:nvContentPartPr>
            <p14:xfrm>
              <a:off x="3330126" y="2035185"/>
              <a:ext cx="29520" cy="186480"/>
            </p14:xfrm>
          </p:contentPart>
        </mc:Choice>
        <mc:Fallback xmlns="">
          <p:pic>
            <p:nvPicPr>
              <p:cNvPr id="21" name="Ink 20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329046" y="2033382"/>
                <a:ext cx="32040" cy="18936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2" name="Ink 21"/>
              <p14:cNvContentPartPr/>
              <p14:nvPr/>
            </p14:nvContentPartPr>
            <p14:xfrm>
              <a:off x="2743686" y="2545305"/>
              <a:ext cx="7200" cy="0"/>
            </p14:xfrm>
          </p:contentPart>
        </mc:Choice>
        <mc:Fallback xmlns="">
          <p:pic>
            <p:nvPicPr>
              <p:cNvPr id="22" name="Ink 21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360" y="0"/>
                <a:ext cx="684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3" name="Ink 22"/>
              <p14:cNvContentPartPr/>
              <p14:nvPr/>
            </p14:nvContentPartPr>
            <p14:xfrm>
              <a:off x="2735406" y="1834665"/>
              <a:ext cx="966240" cy="786600"/>
            </p14:xfrm>
          </p:contentPart>
        </mc:Choice>
        <mc:Fallback xmlns="">
          <p:pic>
            <p:nvPicPr>
              <p:cNvPr id="23" name="Ink 22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734326" y="1834305"/>
                <a:ext cx="968760" cy="788760"/>
              </a:xfrm>
              <a:prstGeom prst="rect">
                <a:avLst/>
              </a:prstGeom>
            </p:spPr>
          </p:pic>
        </mc:Fallback>
      </mc:AlternateContent>
      <p:cxnSp>
        <p:nvCxnSpPr>
          <p:cNvPr id="24" name="Straight Arrow Connector 23"/>
          <p:cNvCxnSpPr/>
          <p:nvPr/>
        </p:nvCxnSpPr>
        <p:spPr>
          <a:xfrm flipV="1">
            <a:off x="736581" y="1739532"/>
            <a:ext cx="0" cy="120015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558001" y="2774582"/>
            <a:ext cx="137521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35" name="Ink 34"/>
              <p14:cNvContentPartPr/>
              <p14:nvPr/>
            </p14:nvContentPartPr>
            <p14:xfrm>
              <a:off x="1229131" y="2074992"/>
              <a:ext cx="36000" cy="155880"/>
            </p14:xfrm>
          </p:contentPart>
        </mc:Choice>
        <mc:Fallback xmlns="">
          <p:pic>
            <p:nvPicPr>
              <p:cNvPr id="35" name="Ink 34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227676" y="2072832"/>
                <a:ext cx="38545" cy="16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37" name="Ink 36"/>
              <p14:cNvContentPartPr/>
              <p14:nvPr/>
            </p14:nvContentPartPr>
            <p14:xfrm>
              <a:off x="1336411" y="2040072"/>
              <a:ext cx="29520" cy="186480"/>
            </p14:xfrm>
          </p:contentPart>
        </mc:Choice>
        <mc:Fallback xmlns="">
          <p:pic>
            <p:nvPicPr>
              <p:cNvPr id="37" name="Ink 36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335331" y="2038269"/>
                <a:ext cx="32040" cy="18936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38" name="Ink 37"/>
              <p14:cNvContentPartPr/>
              <p14:nvPr/>
            </p14:nvContentPartPr>
            <p14:xfrm>
              <a:off x="749971" y="2550192"/>
              <a:ext cx="7200" cy="0"/>
            </p14:xfrm>
          </p:contentPart>
        </mc:Choice>
        <mc:Fallback xmlns="">
          <p:pic>
            <p:nvPicPr>
              <p:cNvPr id="38" name="Ink 37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360" y="0"/>
                <a:ext cx="684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45" name="Ink 44"/>
              <p14:cNvContentPartPr/>
              <p14:nvPr/>
            </p14:nvContentPartPr>
            <p14:xfrm>
              <a:off x="1947414" y="2821899"/>
              <a:ext cx="91440" cy="185040"/>
            </p14:xfrm>
          </p:contentPart>
        </mc:Choice>
        <mc:Fallback xmlns="">
          <p:pic>
            <p:nvPicPr>
              <p:cNvPr id="45" name="Ink 44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945974" y="2819379"/>
                <a:ext cx="93960" cy="19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48" name="Ink 47"/>
              <p14:cNvContentPartPr/>
              <p14:nvPr/>
            </p14:nvContentPartPr>
            <p14:xfrm>
              <a:off x="767334" y="1858539"/>
              <a:ext cx="1112400" cy="897120"/>
            </p14:xfrm>
          </p:contentPart>
        </mc:Choice>
        <mc:Fallback xmlns="">
          <p:pic>
            <p:nvPicPr>
              <p:cNvPr id="48" name="Ink 47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766254" y="1856019"/>
                <a:ext cx="1114560" cy="90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49" name="Ink 48"/>
              <p14:cNvContentPartPr/>
              <p14:nvPr/>
            </p14:nvContentPartPr>
            <p14:xfrm>
              <a:off x="1045974" y="2121699"/>
              <a:ext cx="118080" cy="79560"/>
            </p14:xfrm>
          </p:contentPart>
        </mc:Choice>
        <mc:Fallback xmlns="">
          <p:pic>
            <p:nvPicPr>
              <p:cNvPr id="49" name="Ink 48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044894" y="2119549"/>
                <a:ext cx="120240" cy="842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50" name="Ink 49"/>
              <p14:cNvContentPartPr/>
              <p14:nvPr/>
            </p14:nvContentPartPr>
            <p14:xfrm>
              <a:off x="1114014" y="2115219"/>
              <a:ext cx="8280" cy="199800"/>
            </p14:xfrm>
          </p:contentPart>
        </mc:Choice>
        <mc:Fallback xmlns="">
          <p:pic>
            <p:nvPicPr>
              <p:cNvPr id="50" name="Ink 49"/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113654" y="2113779"/>
                <a:ext cx="10080" cy="202320"/>
              </a:xfrm>
              <a:prstGeom prst="rect">
                <a:avLst/>
              </a:prstGeom>
            </p:spPr>
          </p:pic>
        </mc:Fallback>
      </mc:AlternateContent>
      <p:pic>
        <p:nvPicPr>
          <p:cNvPr id="2053" name="Picture 5" descr="C:\Users\victo_000\AppData\Local\Microsoft\Windows\Temporary Internet Files\Content.IE5\Y0PT6DAN\MP900442423[1].jpg"/>
          <p:cNvPicPr>
            <a:picLocks noChangeAspect="1" noChangeArrowheads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3129" y="337689"/>
            <a:ext cx="952500" cy="69936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51" name="Ink 50"/>
              <p14:cNvContentPartPr/>
              <p14:nvPr/>
            </p14:nvContentPartPr>
            <p14:xfrm>
              <a:off x="1406707" y="780135"/>
              <a:ext cx="448560" cy="289080"/>
            </p14:xfrm>
          </p:contentPart>
        </mc:Choice>
        <mc:Fallback xmlns="">
          <p:pic>
            <p:nvPicPr>
              <p:cNvPr id="51" name="Ink 50"/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1405627" y="779415"/>
                <a:ext cx="451080" cy="29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52" name="Ink 51"/>
              <p14:cNvContentPartPr/>
              <p14:nvPr/>
            </p14:nvContentPartPr>
            <p14:xfrm>
              <a:off x="2821867" y="827295"/>
              <a:ext cx="646200" cy="142200"/>
            </p14:xfrm>
          </p:contentPart>
        </mc:Choice>
        <mc:Fallback xmlns="">
          <p:pic>
            <p:nvPicPr>
              <p:cNvPr id="52" name="Ink 51"/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2820427" y="826575"/>
                <a:ext cx="648720" cy="14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9">
            <p14:nvContentPartPr>
              <p14:cNvPr id="4" name="Ink 3"/>
              <p14:cNvContentPartPr/>
              <p14:nvPr/>
            </p14:nvContentPartPr>
            <p14:xfrm>
              <a:off x="2620665" y="2743750"/>
              <a:ext cx="360" cy="36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2619945" y="2741950"/>
                <a:ext cx="2160" cy="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1">
            <p14:nvContentPartPr>
              <p14:cNvPr id="5" name="Ink 4"/>
              <p14:cNvContentPartPr/>
              <p14:nvPr/>
            </p14:nvContentPartPr>
            <p14:xfrm>
              <a:off x="1256265" y="2114110"/>
              <a:ext cx="87840" cy="23076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1255185" y="2111950"/>
                <a:ext cx="90000" cy="235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48906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998" y="0"/>
            <a:ext cx="4508500" cy="228882"/>
          </a:xfrm>
        </p:spPr>
        <p:txBody>
          <a:bodyPr/>
          <a:lstStyle/>
          <a:p>
            <a:r>
              <a:rPr lang="en-US" dirty="0"/>
              <a:t>Hydrothermal scheduling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69654" y="353019"/>
              <a:ext cx="1461600" cy="56520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8574" y="350859"/>
                <a:ext cx="1463760" cy="57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/>
              <p14:cNvContentPartPr/>
              <p14:nvPr/>
            </p14:nvContentPartPr>
            <p14:xfrm>
              <a:off x="1503174" y="503859"/>
              <a:ext cx="201240" cy="69840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02094" y="501339"/>
                <a:ext cx="203400" cy="70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" name="Ink 8"/>
              <p14:cNvContentPartPr/>
              <p14:nvPr/>
            </p14:nvContentPartPr>
            <p14:xfrm>
              <a:off x="529734" y="630579"/>
              <a:ext cx="1036080" cy="50040"/>
            </p14:xfrm>
          </p:contentPart>
        </mc:Choice>
        <mc:Fallback xmlns="">
          <p:pic>
            <p:nvPicPr>
              <p:cNvPr id="9" name="Ink 8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28654" y="628419"/>
                <a:ext cx="1038240" cy="5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 9"/>
              <p14:cNvContentPartPr/>
              <p14:nvPr/>
            </p14:nvContentPartPr>
            <p14:xfrm>
              <a:off x="1699015" y="1051779"/>
              <a:ext cx="341435" cy="45719"/>
            </p14:xfrm>
          </p:contentPart>
        </mc:Choice>
        <mc:Fallback xmlns="">
          <p:pic>
            <p:nvPicPr>
              <p:cNvPr id="10" name="Ink 9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698295" y="1049965"/>
                <a:ext cx="343234" cy="50073"/>
              </a:xfrm>
              <a:prstGeom prst="rect">
                <a:avLst/>
              </a:prstGeom>
            </p:spPr>
          </p:pic>
        </mc:Fallback>
      </mc:AlternateContent>
      <p:grpSp>
        <p:nvGrpSpPr>
          <p:cNvPr id="91" name="Group 90"/>
          <p:cNvGrpSpPr/>
          <p:nvPr/>
        </p:nvGrpSpPr>
        <p:grpSpPr>
          <a:xfrm>
            <a:off x="2727839" y="1555796"/>
            <a:ext cx="1672200" cy="328680"/>
            <a:chOff x="1559319" y="2475887"/>
            <a:chExt cx="1672200" cy="328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41" name="Ink 40"/>
                <p14:cNvContentPartPr/>
                <p14:nvPr/>
              </p14:nvContentPartPr>
              <p14:xfrm>
                <a:off x="1559319" y="2602607"/>
                <a:ext cx="171720" cy="97560"/>
              </p14:xfrm>
            </p:contentPart>
          </mc:Choice>
          <mc:Fallback xmlns="">
            <p:pic>
              <p:nvPicPr>
                <p:cNvPr id="41" name="Ink 40"/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557879" y="2600087"/>
                  <a:ext cx="17388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42" name="Ink 41"/>
                <p14:cNvContentPartPr/>
                <p14:nvPr/>
              </p14:nvContentPartPr>
              <p14:xfrm>
                <a:off x="1642479" y="2603687"/>
                <a:ext cx="12960" cy="180720"/>
              </p14:xfrm>
            </p:contentPart>
          </mc:Choice>
          <mc:Fallback xmlns="">
            <p:pic>
              <p:nvPicPr>
                <p:cNvPr id="42" name="Ink 41"/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641039" y="2601167"/>
                  <a:ext cx="1512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44" name="Ink 43"/>
                <p14:cNvContentPartPr/>
                <p14:nvPr/>
              </p14:nvContentPartPr>
              <p14:xfrm>
                <a:off x="1778919" y="2543927"/>
                <a:ext cx="70200" cy="206640"/>
              </p14:xfrm>
            </p:contentPart>
          </mc:Choice>
          <mc:Fallback xmlns="">
            <p:pic>
              <p:nvPicPr>
                <p:cNvPr id="44" name="Ink 43"/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777479" y="2541767"/>
                  <a:ext cx="7272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45" name="Ink 44"/>
                <p14:cNvContentPartPr/>
                <p14:nvPr/>
              </p14:nvContentPartPr>
              <p14:xfrm>
                <a:off x="1900959" y="2603327"/>
                <a:ext cx="105120" cy="198360"/>
              </p14:xfrm>
            </p:contentPart>
          </mc:Choice>
          <mc:Fallback xmlns="">
            <p:pic>
              <p:nvPicPr>
                <p:cNvPr id="45" name="Ink 44"/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899879" y="2601167"/>
                  <a:ext cx="10656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46" name="Ink 45"/>
                <p14:cNvContentPartPr/>
                <p14:nvPr/>
              </p14:nvContentPartPr>
              <p14:xfrm>
                <a:off x="2062239" y="2664527"/>
                <a:ext cx="46440" cy="101160"/>
              </p14:xfrm>
            </p:contentPart>
          </mc:Choice>
          <mc:Fallback xmlns="">
            <p:pic>
              <p:nvPicPr>
                <p:cNvPr id="46" name="Ink 45"/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061159" y="2662007"/>
                  <a:ext cx="4824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47" name="Ink 46"/>
                <p14:cNvContentPartPr/>
                <p14:nvPr/>
              </p14:nvContentPartPr>
              <p14:xfrm>
                <a:off x="2052519" y="2712407"/>
                <a:ext cx="51840" cy="15840"/>
              </p14:xfrm>
            </p:contentPart>
          </mc:Choice>
          <mc:Fallback xmlns="">
            <p:pic>
              <p:nvPicPr>
                <p:cNvPr id="47" name="Ink 46"/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051439" y="2711327"/>
                  <a:ext cx="53640" cy="1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48" name="Ink 47"/>
                <p14:cNvContentPartPr/>
                <p14:nvPr/>
              </p14:nvContentPartPr>
              <p14:xfrm>
                <a:off x="2151879" y="2516567"/>
                <a:ext cx="56520" cy="243360"/>
              </p14:xfrm>
            </p:contentPart>
          </mc:Choice>
          <mc:Fallback xmlns="">
            <p:pic>
              <p:nvPicPr>
                <p:cNvPr id="48" name="Ink 47"/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150799" y="2514407"/>
                  <a:ext cx="5904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49" name="Ink 48"/>
                <p14:cNvContentPartPr/>
                <p14:nvPr/>
              </p14:nvContentPartPr>
              <p14:xfrm>
                <a:off x="2316759" y="2638967"/>
                <a:ext cx="105480" cy="19440"/>
              </p14:xfrm>
            </p:contentPart>
          </mc:Choice>
          <mc:Fallback xmlns="">
            <p:pic>
              <p:nvPicPr>
                <p:cNvPr id="49" name="Ink 48"/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315679" y="2637887"/>
                  <a:ext cx="10728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50" name="Ink 49"/>
                <p14:cNvContentPartPr/>
                <p14:nvPr/>
              </p14:nvContentPartPr>
              <p14:xfrm>
                <a:off x="2363199" y="2606927"/>
                <a:ext cx="15480" cy="100440"/>
              </p14:xfrm>
            </p:contentPart>
          </mc:Choice>
          <mc:Fallback xmlns="">
            <p:pic>
              <p:nvPicPr>
                <p:cNvPr id="50" name="Ink 49"/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361759" y="2604767"/>
                  <a:ext cx="1800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52" name="Ink 51"/>
                <p14:cNvContentPartPr/>
                <p14:nvPr/>
              </p14:nvContentPartPr>
              <p14:xfrm>
                <a:off x="2536719" y="2582087"/>
                <a:ext cx="83160" cy="127440"/>
              </p14:xfrm>
            </p:contentPart>
          </mc:Choice>
          <mc:Fallback xmlns="">
            <p:pic>
              <p:nvPicPr>
                <p:cNvPr id="52" name="Ink 51"/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535639" y="2579927"/>
                  <a:ext cx="8532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53" name="Ink 52"/>
                <p14:cNvContentPartPr/>
                <p14:nvPr/>
              </p14:nvContentPartPr>
              <p14:xfrm>
                <a:off x="2534559" y="2594687"/>
                <a:ext cx="91800" cy="115920"/>
              </p14:xfrm>
            </p:contentPart>
          </mc:Choice>
          <mc:Fallback xmlns="">
            <p:pic>
              <p:nvPicPr>
                <p:cNvPr id="53" name="Ink 52"/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533479" y="2592527"/>
                  <a:ext cx="9396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54" name="Ink 53"/>
                <p14:cNvContentPartPr/>
                <p14:nvPr/>
              </p14:nvContentPartPr>
              <p14:xfrm>
                <a:off x="2680359" y="2689727"/>
                <a:ext cx="64080" cy="114840"/>
              </p14:xfrm>
            </p:contentPart>
          </mc:Choice>
          <mc:Fallback xmlns="">
            <p:pic>
              <p:nvPicPr>
                <p:cNvPr id="54" name="Ink 53"/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678919" y="2687207"/>
                  <a:ext cx="6552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55" name="Ink 54"/>
                <p14:cNvContentPartPr/>
                <p14:nvPr/>
              </p14:nvContentPartPr>
              <p14:xfrm>
                <a:off x="2662719" y="2743007"/>
                <a:ext cx="75960" cy="12240"/>
              </p14:xfrm>
            </p:contentPart>
          </mc:Choice>
          <mc:Fallback xmlns="">
            <p:pic>
              <p:nvPicPr>
                <p:cNvPr id="55" name="Ink 54"/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661279" y="2742647"/>
                  <a:ext cx="77760" cy="1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58" name="Ink 57"/>
                <p14:cNvContentPartPr/>
                <p14:nvPr/>
              </p14:nvContentPartPr>
              <p14:xfrm>
                <a:off x="2816799" y="2592527"/>
                <a:ext cx="66600" cy="88200"/>
              </p14:xfrm>
            </p:contentPart>
          </mc:Choice>
          <mc:Fallback xmlns="">
            <p:pic>
              <p:nvPicPr>
                <p:cNvPr id="58" name="Ink 57"/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815719" y="2590367"/>
                  <a:ext cx="6912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59" name="Ink 58"/>
                <p14:cNvContentPartPr/>
                <p14:nvPr/>
              </p14:nvContentPartPr>
              <p14:xfrm>
                <a:off x="2835519" y="2661287"/>
                <a:ext cx="59760" cy="49680"/>
              </p14:xfrm>
            </p:contentPart>
          </mc:Choice>
          <mc:Fallback xmlns="">
            <p:pic>
              <p:nvPicPr>
                <p:cNvPr id="59" name="Ink 58"/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834079" y="2658767"/>
                  <a:ext cx="6264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60" name="Ink 59"/>
                <p14:cNvContentPartPr/>
                <p14:nvPr/>
              </p14:nvContentPartPr>
              <p14:xfrm>
                <a:off x="3039279" y="2475887"/>
                <a:ext cx="102600" cy="239760"/>
              </p14:xfrm>
            </p:contentPart>
          </mc:Choice>
          <mc:Fallback xmlns="">
            <p:pic>
              <p:nvPicPr>
                <p:cNvPr id="60" name="Ink 59"/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037839" y="2473367"/>
                  <a:ext cx="10512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61" name="Ink 60"/>
                <p14:cNvContentPartPr/>
                <p14:nvPr/>
              </p14:nvContentPartPr>
              <p14:xfrm>
                <a:off x="3181839" y="2660927"/>
                <a:ext cx="44280" cy="137160"/>
              </p14:xfrm>
            </p:contentPart>
          </mc:Choice>
          <mc:Fallback xmlns="">
            <p:pic>
              <p:nvPicPr>
                <p:cNvPr id="61" name="Ink 60"/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180399" y="2658407"/>
                  <a:ext cx="468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62" name="Ink 61"/>
                <p14:cNvContentPartPr/>
                <p14:nvPr/>
              </p14:nvContentPartPr>
              <p14:xfrm>
                <a:off x="3162399" y="2730767"/>
                <a:ext cx="69120" cy="9360"/>
              </p14:xfrm>
            </p:contentPart>
          </mc:Choice>
          <mc:Fallback xmlns="">
            <p:pic>
              <p:nvPicPr>
                <p:cNvPr id="62" name="Ink 61"/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3160959" y="2729687"/>
                  <a:ext cx="70920" cy="12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3" name="Group 92"/>
          <p:cNvGrpSpPr/>
          <p:nvPr/>
        </p:nvGrpSpPr>
        <p:grpSpPr>
          <a:xfrm>
            <a:off x="2153586" y="362424"/>
            <a:ext cx="1616040" cy="627120"/>
            <a:chOff x="1565091" y="1458291"/>
            <a:chExt cx="1616040" cy="627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63" name="Ink 62"/>
                <p14:cNvContentPartPr/>
                <p14:nvPr/>
              </p14:nvContentPartPr>
              <p14:xfrm>
                <a:off x="1625571" y="1751331"/>
                <a:ext cx="147600" cy="82080"/>
              </p14:xfrm>
            </p:contentPart>
          </mc:Choice>
          <mc:Fallback xmlns="">
            <p:pic>
              <p:nvPicPr>
                <p:cNvPr id="63" name="Ink 62"/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624131" y="1749171"/>
                  <a:ext cx="14940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64" name="Ink 63"/>
                <p14:cNvContentPartPr/>
                <p14:nvPr/>
              </p14:nvContentPartPr>
              <p14:xfrm>
                <a:off x="1812051" y="1791291"/>
                <a:ext cx="8640" cy="39960"/>
              </p14:xfrm>
            </p:contentPart>
          </mc:Choice>
          <mc:Fallback xmlns="">
            <p:pic>
              <p:nvPicPr>
                <p:cNvPr id="64" name="Ink 63"/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810971" y="1789491"/>
                  <a:ext cx="1008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65" name="Ink 64"/>
                <p14:cNvContentPartPr/>
                <p14:nvPr/>
              </p14:nvContentPartPr>
              <p14:xfrm>
                <a:off x="1812411" y="1742331"/>
                <a:ext cx="10080" cy="13320"/>
              </p14:xfrm>
            </p:contentPart>
          </mc:Choice>
          <mc:Fallback xmlns="">
            <p:pic>
              <p:nvPicPr>
                <p:cNvPr id="65" name="Ink 64"/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811331" y="1739811"/>
                  <a:ext cx="11880" cy="1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66" name="Ink 65"/>
                <p14:cNvContentPartPr/>
                <p14:nvPr/>
              </p14:nvContentPartPr>
              <p14:xfrm>
                <a:off x="1892691" y="1750251"/>
                <a:ext cx="69840" cy="68760"/>
              </p14:xfrm>
            </p:contentPart>
          </mc:Choice>
          <mc:Fallback xmlns="">
            <p:pic>
              <p:nvPicPr>
                <p:cNvPr id="66" name="Ink 65"/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891971" y="1747731"/>
                  <a:ext cx="7164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68" name="Ink 67"/>
                <p14:cNvContentPartPr/>
                <p14:nvPr/>
              </p14:nvContentPartPr>
              <p14:xfrm>
                <a:off x="2149011" y="1630011"/>
                <a:ext cx="196560" cy="205560"/>
              </p14:xfrm>
            </p:contentPart>
          </mc:Choice>
          <mc:Fallback xmlns="">
            <p:pic>
              <p:nvPicPr>
                <p:cNvPr id="68" name="Ink 67"/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2147931" y="1627491"/>
                  <a:ext cx="19908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69" name="Ink 68"/>
                <p14:cNvContentPartPr/>
                <p14:nvPr/>
              </p14:nvContentPartPr>
              <p14:xfrm>
                <a:off x="2169891" y="1902171"/>
                <a:ext cx="49320" cy="100440"/>
              </p14:xfrm>
            </p:contentPart>
          </mc:Choice>
          <mc:Fallback xmlns="">
            <p:pic>
              <p:nvPicPr>
                <p:cNvPr id="69" name="Ink 68"/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2169171" y="1899651"/>
                  <a:ext cx="5076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70" name="Ink 69"/>
                <p14:cNvContentPartPr/>
                <p14:nvPr/>
              </p14:nvContentPartPr>
              <p14:xfrm>
                <a:off x="2137131" y="1953651"/>
                <a:ext cx="69120" cy="11520"/>
              </p14:xfrm>
            </p:contentPart>
          </mc:Choice>
          <mc:Fallback xmlns="">
            <p:pic>
              <p:nvPicPr>
                <p:cNvPr id="70" name="Ink 69"/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2136051" y="1951131"/>
                  <a:ext cx="70560" cy="1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71" name="Ink 70"/>
                <p14:cNvContentPartPr/>
                <p14:nvPr/>
              </p14:nvContentPartPr>
              <p14:xfrm>
                <a:off x="2250171" y="1938531"/>
                <a:ext cx="46080" cy="6840"/>
              </p14:xfrm>
            </p:contentPart>
          </mc:Choice>
          <mc:Fallback xmlns="">
            <p:pic>
              <p:nvPicPr>
                <p:cNvPr id="71" name="Ink 70"/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2249451" y="1936011"/>
                  <a:ext cx="47880" cy="1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72" name="Ink 71"/>
                <p14:cNvContentPartPr/>
                <p14:nvPr/>
              </p14:nvContentPartPr>
              <p14:xfrm>
                <a:off x="2263491" y="1968771"/>
                <a:ext cx="51120" cy="8640"/>
              </p14:xfrm>
            </p:contentPart>
          </mc:Choice>
          <mc:Fallback xmlns="">
            <p:pic>
              <p:nvPicPr>
                <p:cNvPr id="72" name="Ink 71"/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2262411" y="1968411"/>
                  <a:ext cx="52200" cy="1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73" name="Ink 72"/>
                <p14:cNvContentPartPr/>
                <p14:nvPr/>
              </p14:nvContentPartPr>
              <p14:xfrm>
                <a:off x="2339811" y="1932771"/>
                <a:ext cx="3600" cy="52920"/>
              </p14:xfrm>
            </p:contentPart>
          </mc:Choice>
          <mc:Fallback xmlns="">
            <p:pic>
              <p:nvPicPr>
                <p:cNvPr id="73" name="Ink 72"/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2338371" y="1930971"/>
                  <a:ext cx="576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74" name="Ink 73"/>
                <p14:cNvContentPartPr/>
                <p14:nvPr/>
              </p14:nvContentPartPr>
              <p14:xfrm>
                <a:off x="2263491" y="1470171"/>
                <a:ext cx="6120" cy="106200"/>
              </p14:xfrm>
            </p:contentPart>
          </mc:Choice>
          <mc:Fallback xmlns="">
            <p:pic>
              <p:nvPicPr>
                <p:cNvPr id="74" name="Ink 73"/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2262051" y="1468011"/>
                  <a:ext cx="864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75" name="Ink 74"/>
                <p14:cNvContentPartPr/>
                <p14:nvPr/>
              </p14:nvContentPartPr>
              <p14:xfrm>
                <a:off x="2201931" y="1458291"/>
                <a:ext cx="132120" cy="23400"/>
              </p14:xfrm>
            </p:contentPart>
          </mc:Choice>
          <mc:Fallback xmlns="">
            <p:pic>
              <p:nvPicPr>
                <p:cNvPr id="75" name="Ink 74"/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2200851" y="1455771"/>
                  <a:ext cx="13428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76" name="Ink 75"/>
                <p14:cNvContentPartPr/>
                <p14:nvPr/>
              </p14:nvContentPartPr>
              <p14:xfrm>
                <a:off x="2492811" y="1675371"/>
                <a:ext cx="135000" cy="210240"/>
              </p14:xfrm>
            </p:contentPart>
          </mc:Choice>
          <mc:Fallback xmlns="">
            <p:pic>
              <p:nvPicPr>
                <p:cNvPr id="76" name="Ink 75"/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2491731" y="1672851"/>
                  <a:ext cx="13752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79" name="Ink 78"/>
                <p14:cNvContentPartPr/>
                <p14:nvPr/>
              </p14:nvContentPartPr>
              <p14:xfrm>
                <a:off x="2823651" y="1621731"/>
                <a:ext cx="43560" cy="216360"/>
              </p14:xfrm>
            </p:contentPart>
          </mc:Choice>
          <mc:Fallback xmlns="">
            <p:pic>
              <p:nvPicPr>
                <p:cNvPr id="79" name="Ink 78"/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2822211" y="1619211"/>
                  <a:ext cx="4608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80" name="Ink 79"/>
                <p14:cNvContentPartPr/>
                <p14:nvPr/>
              </p14:nvContentPartPr>
              <p14:xfrm>
                <a:off x="2938851" y="1680771"/>
                <a:ext cx="58680" cy="100440"/>
              </p14:xfrm>
            </p:contentPart>
          </mc:Choice>
          <mc:Fallback xmlns="">
            <p:pic>
              <p:nvPicPr>
                <p:cNvPr id="80" name="Ink 79"/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2937411" y="1678611"/>
                  <a:ext cx="6084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81" name="Ink 80"/>
                <p14:cNvContentPartPr/>
                <p14:nvPr/>
              </p14:nvContentPartPr>
              <p14:xfrm>
                <a:off x="2910051" y="1691211"/>
                <a:ext cx="91080" cy="129240"/>
              </p14:xfrm>
            </p:contentPart>
          </mc:Choice>
          <mc:Fallback xmlns="">
            <p:pic>
              <p:nvPicPr>
                <p:cNvPr id="81" name="Ink 80"/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2909691" y="1689051"/>
                  <a:ext cx="9216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82" name="Ink 81"/>
                <p14:cNvContentPartPr/>
                <p14:nvPr/>
              </p14:nvContentPartPr>
              <p14:xfrm>
                <a:off x="3055131" y="1761051"/>
                <a:ext cx="33480" cy="109800"/>
              </p14:xfrm>
            </p:contentPart>
          </mc:Choice>
          <mc:Fallback xmlns="">
            <p:pic>
              <p:nvPicPr>
                <p:cNvPr id="82" name="Ink 81"/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3053691" y="1758891"/>
                  <a:ext cx="3528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83" name="Ink 82"/>
                <p14:cNvContentPartPr/>
                <p14:nvPr/>
              </p14:nvContentPartPr>
              <p14:xfrm>
                <a:off x="3028851" y="1816851"/>
                <a:ext cx="64440" cy="16920"/>
              </p14:xfrm>
            </p:contentPart>
          </mc:Choice>
          <mc:Fallback xmlns="">
            <p:pic>
              <p:nvPicPr>
                <p:cNvPr id="83" name="Ink 82"/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3027771" y="1816131"/>
                  <a:ext cx="6588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84" name="Ink 83"/>
                <p14:cNvContentPartPr/>
                <p14:nvPr/>
              </p14:nvContentPartPr>
              <p14:xfrm>
                <a:off x="3136491" y="1631091"/>
                <a:ext cx="44640" cy="219960"/>
              </p14:xfrm>
            </p:contentPart>
          </mc:Choice>
          <mc:Fallback xmlns="">
            <p:pic>
              <p:nvPicPr>
                <p:cNvPr id="84" name="Ink 83"/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3135411" y="1628931"/>
                  <a:ext cx="4680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85" name="Ink 84"/>
                <p14:cNvContentPartPr/>
                <p14:nvPr/>
              </p14:nvContentPartPr>
              <p14:xfrm>
                <a:off x="1565091" y="1922691"/>
                <a:ext cx="104760" cy="78840"/>
              </p14:xfrm>
            </p:contentPart>
          </mc:Choice>
          <mc:Fallback xmlns="">
            <p:pic>
              <p:nvPicPr>
                <p:cNvPr id="85" name="Ink 84"/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563651" y="1920171"/>
                  <a:ext cx="10656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86" name="Ink 85"/>
                <p14:cNvContentPartPr/>
                <p14:nvPr/>
              </p14:nvContentPartPr>
              <p14:xfrm>
                <a:off x="1706211" y="1988571"/>
                <a:ext cx="7200" cy="52560"/>
              </p14:xfrm>
            </p:contentPart>
          </mc:Choice>
          <mc:Fallback xmlns="">
            <p:pic>
              <p:nvPicPr>
                <p:cNvPr id="86" name="Ink 85"/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705851" y="1986411"/>
                  <a:ext cx="900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87" name="Ink 86"/>
                <p14:cNvContentPartPr/>
                <p14:nvPr/>
              </p14:nvContentPartPr>
              <p14:xfrm>
                <a:off x="1769931" y="1936011"/>
                <a:ext cx="65520" cy="149400"/>
              </p14:xfrm>
            </p:contentPart>
          </mc:Choice>
          <mc:Fallback xmlns="">
            <p:pic>
              <p:nvPicPr>
                <p:cNvPr id="87" name="Ink 86"/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768851" y="1933491"/>
                  <a:ext cx="6732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88" name="Ink 87"/>
                <p14:cNvContentPartPr/>
                <p14:nvPr/>
              </p14:nvContentPartPr>
              <p14:xfrm>
                <a:off x="1876131" y="1988931"/>
                <a:ext cx="17640" cy="52560"/>
              </p14:xfrm>
            </p:contentPart>
          </mc:Choice>
          <mc:Fallback xmlns="">
            <p:pic>
              <p:nvPicPr>
                <p:cNvPr id="88" name="Ink 87"/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875411" y="1986411"/>
                  <a:ext cx="1980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89" name="Ink 88"/>
                <p14:cNvContentPartPr/>
                <p14:nvPr/>
              </p14:nvContentPartPr>
              <p14:xfrm>
                <a:off x="1946751" y="1939821"/>
                <a:ext cx="61200" cy="58680"/>
              </p14:xfrm>
            </p:contentPart>
          </mc:Choice>
          <mc:Fallback xmlns="">
            <p:pic>
              <p:nvPicPr>
                <p:cNvPr id="89" name="Ink 88"/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945671" y="1937661"/>
                  <a:ext cx="6264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90" name="Ink 89"/>
                <p14:cNvContentPartPr/>
                <p14:nvPr/>
              </p14:nvContentPartPr>
              <p14:xfrm>
                <a:off x="1939641" y="1906071"/>
                <a:ext cx="77760" cy="98640"/>
              </p14:xfrm>
            </p:contentPart>
          </mc:Choice>
          <mc:Fallback xmlns="">
            <p:pic>
              <p:nvPicPr>
                <p:cNvPr id="90" name="Ink 89"/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938921" y="1903911"/>
                  <a:ext cx="79560" cy="1018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94" name="Rectangle 93"/>
          <p:cNvSpPr/>
          <p:nvPr/>
        </p:nvSpPr>
        <p:spPr>
          <a:xfrm>
            <a:off x="2077088" y="312751"/>
            <a:ext cx="2447531" cy="1628059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96" name="Ink 95"/>
              <p14:cNvContentPartPr/>
              <p14:nvPr/>
            </p14:nvContentPartPr>
            <p14:xfrm>
              <a:off x="37701" y="1544953"/>
              <a:ext cx="114840" cy="188640"/>
            </p14:xfrm>
          </p:contentPart>
        </mc:Choice>
        <mc:Fallback xmlns="">
          <p:pic>
            <p:nvPicPr>
              <p:cNvPr id="96" name="Ink 95"/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36621" y="1542433"/>
                <a:ext cx="117000" cy="192960"/>
              </a:xfrm>
              <a:prstGeom prst="rect">
                <a:avLst/>
              </a:prstGeom>
            </p:spPr>
          </p:pic>
        </mc:Fallback>
      </mc:AlternateContent>
      <p:grpSp>
        <p:nvGrpSpPr>
          <p:cNvPr id="126" name="Group 125"/>
          <p:cNvGrpSpPr/>
          <p:nvPr/>
        </p:nvGrpSpPr>
        <p:grpSpPr>
          <a:xfrm>
            <a:off x="269721" y="1128287"/>
            <a:ext cx="196560" cy="169200"/>
            <a:chOff x="140574" y="1619859"/>
            <a:chExt cx="196560" cy="16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99" name="Ink 98"/>
                <p14:cNvContentPartPr/>
                <p14:nvPr/>
              </p14:nvContentPartPr>
              <p14:xfrm>
                <a:off x="140574" y="1627779"/>
                <a:ext cx="90360" cy="95760"/>
              </p14:xfrm>
            </p:contentPart>
          </mc:Choice>
          <mc:Fallback xmlns="">
            <p:pic>
              <p:nvPicPr>
                <p:cNvPr id="99" name="Ink 98"/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39494" y="1625979"/>
                  <a:ext cx="9252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100" name="Ink 99"/>
                <p14:cNvContentPartPr/>
                <p14:nvPr/>
              </p14:nvContentPartPr>
              <p14:xfrm>
                <a:off x="175134" y="1619859"/>
                <a:ext cx="60480" cy="111600"/>
              </p14:xfrm>
            </p:contentPart>
          </mc:Choice>
          <mc:Fallback xmlns="">
            <p:pic>
              <p:nvPicPr>
                <p:cNvPr id="100" name="Ink 99"/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74054" y="1617699"/>
                  <a:ext cx="6228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101" name="Ink 100"/>
                <p14:cNvContentPartPr/>
                <p14:nvPr/>
              </p14:nvContentPartPr>
              <p14:xfrm>
                <a:off x="286734" y="1677819"/>
                <a:ext cx="50400" cy="111240"/>
              </p14:xfrm>
            </p:contentPart>
          </mc:Choice>
          <mc:Fallback xmlns="">
            <p:pic>
              <p:nvPicPr>
                <p:cNvPr id="101" name="Ink 100"/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285294" y="1675659"/>
                  <a:ext cx="5220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102" name="Ink 101"/>
                <p14:cNvContentPartPr/>
                <p14:nvPr/>
              </p14:nvContentPartPr>
              <p14:xfrm>
                <a:off x="276654" y="1735059"/>
                <a:ext cx="38880" cy="5400"/>
              </p14:xfrm>
            </p:contentPart>
          </mc:Choice>
          <mc:Fallback xmlns="">
            <p:pic>
              <p:nvPicPr>
                <p:cNvPr id="102" name="Ink 101"/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275574" y="1732539"/>
                  <a:ext cx="40320" cy="10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7" name="Group 126"/>
          <p:cNvGrpSpPr/>
          <p:nvPr/>
        </p:nvGrpSpPr>
        <p:grpSpPr>
          <a:xfrm>
            <a:off x="300861" y="1889499"/>
            <a:ext cx="194040" cy="205200"/>
            <a:chOff x="167934" y="1935579"/>
            <a:chExt cx="194040" cy="205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103" name="Ink 102"/>
                <p14:cNvContentPartPr/>
                <p14:nvPr/>
              </p14:nvContentPartPr>
              <p14:xfrm>
                <a:off x="167934" y="1935579"/>
                <a:ext cx="105480" cy="205200"/>
              </p14:xfrm>
            </p:contentPart>
          </mc:Choice>
          <mc:Fallback xmlns="">
            <p:pic>
              <p:nvPicPr>
                <p:cNvPr id="103" name="Ink 102"/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66854" y="1933419"/>
                  <a:ext cx="10764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104" name="Ink 103"/>
                <p14:cNvContentPartPr/>
                <p14:nvPr/>
              </p14:nvContentPartPr>
              <p14:xfrm>
                <a:off x="305814" y="2006499"/>
                <a:ext cx="55080" cy="111240"/>
              </p14:xfrm>
            </p:contentPart>
          </mc:Choice>
          <mc:Fallback xmlns="">
            <p:pic>
              <p:nvPicPr>
                <p:cNvPr id="104" name="Ink 103"/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304734" y="2004339"/>
                  <a:ext cx="5652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105" name="Ink 104"/>
                <p14:cNvContentPartPr/>
                <p14:nvPr/>
              </p14:nvContentPartPr>
              <p14:xfrm>
                <a:off x="305094" y="2054019"/>
                <a:ext cx="56880" cy="11880"/>
              </p14:xfrm>
            </p:contentPart>
          </mc:Choice>
          <mc:Fallback xmlns="">
            <p:pic>
              <p:nvPicPr>
                <p:cNvPr id="105" name="Ink 104"/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304014" y="2051499"/>
                  <a:ext cx="58680" cy="15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9" name="Group 128"/>
          <p:cNvGrpSpPr/>
          <p:nvPr/>
        </p:nvGrpSpPr>
        <p:grpSpPr>
          <a:xfrm>
            <a:off x="297981" y="2508565"/>
            <a:ext cx="196920" cy="160560"/>
            <a:chOff x="103854" y="2554645"/>
            <a:chExt cx="196920" cy="160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106" name="Ink 105"/>
                <p14:cNvContentPartPr/>
                <p14:nvPr/>
              </p14:nvContentPartPr>
              <p14:xfrm>
                <a:off x="103854" y="2554645"/>
                <a:ext cx="94320" cy="91080"/>
              </p14:xfrm>
            </p:contentPart>
          </mc:Choice>
          <mc:Fallback xmlns="">
            <p:pic>
              <p:nvPicPr>
                <p:cNvPr id="106" name="Ink 105"/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02774" y="2552845"/>
                  <a:ext cx="9612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107" name="Ink 106"/>
                <p14:cNvContentPartPr/>
                <p14:nvPr/>
              </p14:nvContentPartPr>
              <p14:xfrm>
                <a:off x="248934" y="2589205"/>
                <a:ext cx="51840" cy="126000"/>
              </p14:xfrm>
            </p:contentPart>
          </mc:Choice>
          <mc:Fallback xmlns="">
            <p:pic>
              <p:nvPicPr>
                <p:cNvPr id="107" name="Ink 106"/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247854" y="2587045"/>
                  <a:ext cx="5292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108" name="Ink 107"/>
                <p14:cNvContentPartPr/>
                <p14:nvPr/>
              </p14:nvContentPartPr>
              <p14:xfrm>
                <a:off x="232014" y="2639965"/>
                <a:ext cx="59760" cy="6840"/>
              </p14:xfrm>
            </p:contentPart>
          </mc:Choice>
          <mc:Fallback xmlns="">
            <p:pic>
              <p:nvPicPr>
                <p:cNvPr id="108" name="Ink 107"/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230574" y="2637805"/>
                  <a:ext cx="61920" cy="11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0" name="Group 129"/>
          <p:cNvGrpSpPr/>
          <p:nvPr/>
        </p:nvGrpSpPr>
        <p:grpSpPr>
          <a:xfrm>
            <a:off x="300501" y="2763085"/>
            <a:ext cx="194400" cy="218880"/>
            <a:chOff x="130134" y="2809165"/>
            <a:chExt cx="194400" cy="218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109" name="Ink 108"/>
                <p14:cNvContentPartPr/>
                <p14:nvPr/>
              </p14:nvContentPartPr>
              <p14:xfrm>
                <a:off x="165774" y="2809165"/>
                <a:ext cx="36720" cy="192960"/>
              </p14:xfrm>
            </p:contentPart>
          </mc:Choice>
          <mc:Fallback xmlns="">
            <p:pic>
              <p:nvPicPr>
                <p:cNvPr id="109" name="Ink 108"/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64334" y="2806645"/>
                  <a:ext cx="3924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110" name="Ink 109"/>
                <p14:cNvContentPartPr/>
                <p14:nvPr/>
              </p14:nvContentPartPr>
              <p14:xfrm>
                <a:off x="130134" y="2938765"/>
                <a:ext cx="81360" cy="6120"/>
              </p14:xfrm>
            </p:contentPart>
          </mc:Choice>
          <mc:Fallback xmlns="">
            <p:pic>
              <p:nvPicPr>
                <p:cNvPr id="110" name="Ink 109"/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29054" y="2937325"/>
                  <a:ext cx="8316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111" name="Ink 110"/>
                <p14:cNvContentPartPr/>
                <p14:nvPr/>
              </p14:nvContentPartPr>
              <p14:xfrm>
                <a:off x="268374" y="2932285"/>
                <a:ext cx="49320" cy="95760"/>
              </p14:xfrm>
            </p:contentPart>
          </mc:Choice>
          <mc:Fallback xmlns="">
            <p:pic>
              <p:nvPicPr>
                <p:cNvPr id="111" name="Ink 110"/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267294" y="2929765"/>
                  <a:ext cx="5112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112" name="Ink 111"/>
                <p14:cNvContentPartPr/>
                <p14:nvPr/>
              </p14:nvContentPartPr>
              <p14:xfrm>
                <a:off x="252894" y="2969725"/>
                <a:ext cx="71640" cy="18000"/>
              </p14:xfrm>
            </p:contentPart>
          </mc:Choice>
          <mc:Fallback xmlns="">
            <p:pic>
              <p:nvPicPr>
                <p:cNvPr id="112" name="Ink 111"/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251814" y="2969365"/>
                  <a:ext cx="73080" cy="20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113" name="Ink 112"/>
              <p14:cNvContentPartPr/>
              <p14:nvPr/>
            </p14:nvContentPartPr>
            <p14:xfrm>
              <a:off x="149301" y="3119125"/>
              <a:ext cx="85680" cy="111960"/>
            </p14:xfrm>
          </p:contentPart>
        </mc:Choice>
        <mc:Fallback xmlns="">
          <p:pic>
            <p:nvPicPr>
              <p:cNvPr id="113" name="Ink 112"/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148221" y="3116965"/>
                <a:ext cx="87840" cy="11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114" name="Ink 113"/>
              <p14:cNvContentPartPr/>
              <p14:nvPr/>
            </p14:nvContentPartPr>
            <p14:xfrm>
              <a:off x="307701" y="3075565"/>
              <a:ext cx="37800" cy="170640"/>
            </p14:xfrm>
          </p:contentPart>
        </mc:Choice>
        <mc:Fallback xmlns="">
          <p:pic>
            <p:nvPicPr>
              <p:cNvPr id="114" name="Ink 113"/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306621" y="3073405"/>
                <a:ext cx="39960" cy="17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115" name="Ink 114"/>
              <p14:cNvContentPartPr/>
              <p14:nvPr/>
            </p14:nvContentPartPr>
            <p14:xfrm>
              <a:off x="381501" y="3150445"/>
              <a:ext cx="20160" cy="20880"/>
            </p14:xfrm>
          </p:contentPart>
        </mc:Choice>
        <mc:Fallback xmlns="">
          <p:pic>
            <p:nvPicPr>
              <p:cNvPr id="115" name="Ink 114"/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380421" y="3148285"/>
                <a:ext cx="21600" cy="2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116" name="Ink 115"/>
              <p14:cNvContentPartPr/>
              <p14:nvPr/>
            </p14:nvContentPartPr>
            <p14:xfrm>
              <a:off x="460341" y="3070165"/>
              <a:ext cx="34560" cy="186480"/>
            </p14:xfrm>
          </p:contentPart>
        </mc:Choice>
        <mc:Fallback xmlns="">
          <p:pic>
            <p:nvPicPr>
              <p:cNvPr id="116" name="Ink 115"/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459261" y="3068005"/>
                <a:ext cx="37080" cy="190440"/>
              </a:xfrm>
              <a:prstGeom prst="rect">
                <a:avLst/>
              </a:prstGeom>
            </p:spPr>
          </p:pic>
        </mc:Fallback>
      </mc:AlternateContent>
      <p:grpSp>
        <p:nvGrpSpPr>
          <p:cNvPr id="128" name="Group 127"/>
          <p:cNvGrpSpPr/>
          <p:nvPr/>
        </p:nvGrpSpPr>
        <p:grpSpPr>
          <a:xfrm>
            <a:off x="55701" y="2153019"/>
            <a:ext cx="439200" cy="267840"/>
            <a:chOff x="81894" y="2199099"/>
            <a:chExt cx="439200" cy="267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18" name="Ink 117"/>
                <p14:cNvContentPartPr/>
                <p14:nvPr/>
              </p14:nvContentPartPr>
              <p14:xfrm>
                <a:off x="81894" y="2250939"/>
                <a:ext cx="123480" cy="99360"/>
              </p14:xfrm>
            </p:contentPart>
          </mc:Choice>
          <mc:Fallback xmlns="">
            <p:pic>
              <p:nvPicPr>
                <p:cNvPr id="118" name="Ink 117"/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80814" y="2248779"/>
                  <a:ext cx="12564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19" name="Ink 118"/>
                <p14:cNvContentPartPr/>
                <p14:nvPr/>
              </p14:nvContentPartPr>
              <p14:xfrm>
                <a:off x="109614" y="2240859"/>
                <a:ext cx="47520" cy="226080"/>
              </p14:xfrm>
            </p:contentPart>
          </mc:Choice>
          <mc:Fallback xmlns="">
            <p:pic>
              <p:nvPicPr>
                <p:cNvPr id="119" name="Ink 118"/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08174" y="2238699"/>
                  <a:ext cx="5004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20" name="Ink 119"/>
                <p14:cNvContentPartPr/>
                <p14:nvPr/>
              </p14:nvContentPartPr>
              <p14:xfrm>
                <a:off x="260094" y="2210259"/>
                <a:ext cx="43560" cy="143280"/>
              </p14:xfrm>
            </p:contentPart>
          </mc:Choice>
          <mc:Fallback xmlns="">
            <p:pic>
              <p:nvPicPr>
                <p:cNvPr id="120" name="Ink 119"/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259014" y="2208099"/>
                  <a:ext cx="4572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21" name="Ink 120"/>
                <p14:cNvContentPartPr/>
                <p14:nvPr/>
              </p14:nvContentPartPr>
              <p14:xfrm>
                <a:off x="312654" y="2260659"/>
                <a:ext cx="70200" cy="155160"/>
              </p14:xfrm>
            </p:contentPart>
          </mc:Choice>
          <mc:Fallback xmlns="">
            <p:pic>
              <p:nvPicPr>
                <p:cNvPr id="121" name="Ink 120"/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311574" y="2258139"/>
                  <a:ext cx="7128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22" name="Ink 121"/>
                <p14:cNvContentPartPr/>
                <p14:nvPr/>
              </p14:nvContentPartPr>
              <p14:xfrm>
                <a:off x="409494" y="2329059"/>
                <a:ext cx="29160" cy="90360"/>
              </p14:xfrm>
            </p:contentPart>
          </mc:Choice>
          <mc:Fallback xmlns="">
            <p:pic>
              <p:nvPicPr>
                <p:cNvPr id="122" name="Ink 121"/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408054" y="2326539"/>
                  <a:ext cx="3060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23" name="Ink 122"/>
                <p14:cNvContentPartPr/>
                <p14:nvPr/>
              </p14:nvContentPartPr>
              <p14:xfrm>
                <a:off x="403014" y="2364699"/>
                <a:ext cx="50400" cy="15480"/>
              </p14:xfrm>
            </p:contentPart>
          </mc:Choice>
          <mc:Fallback xmlns="">
            <p:pic>
              <p:nvPicPr>
                <p:cNvPr id="123" name="Ink 122"/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401574" y="2363619"/>
                  <a:ext cx="52200" cy="1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24" name="Ink 123"/>
                <p14:cNvContentPartPr/>
                <p14:nvPr/>
              </p14:nvContentPartPr>
              <p14:xfrm>
                <a:off x="477174" y="2199099"/>
                <a:ext cx="43920" cy="217800"/>
              </p14:xfrm>
            </p:contentPart>
          </mc:Choice>
          <mc:Fallback xmlns="">
            <p:pic>
              <p:nvPicPr>
                <p:cNvPr id="124" name="Ink 123"/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476814" y="2196939"/>
                  <a:ext cx="45720" cy="220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132" name="Ink 131"/>
              <p14:cNvContentPartPr/>
              <p14:nvPr/>
            </p14:nvContentPartPr>
            <p14:xfrm>
              <a:off x="282520" y="1524331"/>
              <a:ext cx="48240" cy="211320"/>
            </p14:xfrm>
          </p:contentPart>
        </mc:Choice>
        <mc:Fallback xmlns="">
          <p:pic>
            <p:nvPicPr>
              <p:cNvPr id="132" name="Ink 131"/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281080" y="1521811"/>
                <a:ext cx="50760" cy="21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133" name="Ink 132"/>
              <p14:cNvContentPartPr/>
              <p14:nvPr/>
            </p14:nvContentPartPr>
            <p14:xfrm>
              <a:off x="357040" y="1614331"/>
              <a:ext cx="57240" cy="79560"/>
            </p14:xfrm>
          </p:contentPart>
        </mc:Choice>
        <mc:Fallback xmlns="">
          <p:pic>
            <p:nvPicPr>
              <p:cNvPr id="133" name="Ink 132"/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355600" y="1612171"/>
                <a:ext cx="59040" cy="8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134" name="Ink 133"/>
              <p14:cNvContentPartPr/>
              <p14:nvPr/>
            </p14:nvContentPartPr>
            <p14:xfrm>
              <a:off x="358120" y="1615411"/>
              <a:ext cx="68400" cy="92520"/>
            </p14:xfrm>
          </p:contentPart>
        </mc:Choice>
        <mc:Fallback xmlns="">
          <p:pic>
            <p:nvPicPr>
              <p:cNvPr id="134" name="Ink 133"/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357040" y="1612891"/>
                <a:ext cx="70560" cy="9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135" name="Ink 134"/>
              <p14:cNvContentPartPr/>
              <p14:nvPr/>
            </p14:nvContentPartPr>
            <p14:xfrm>
              <a:off x="465400" y="1666171"/>
              <a:ext cx="40680" cy="86400"/>
            </p14:xfrm>
          </p:contentPart>
        </mc:Choice>
        <mc:Fallback xmlns="">
          <p:pic>
            <p:nvPicPr>
              <p:cNvPr id="135" name="Ink 134"/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464320" y="1663651"/>
                <a:ext cx="42120" cy="9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136" name="Ink 135"/>
              <p14:cNvContentPartPr/>
              <p14:nvPr/>
            </p14:nvContentPartPr>
            <p14:xfrm>
              <a:off x="442360" y="1701451"/>
              <a:ext cx="57600" cy="16920"/>
            </p14:xfrm>
          </p:contentPart>
        </mc:Choice>
        <mc:Fallback xmlns="">
          <p:pic>
            <p:nvPicPr>
              <p:cNvPr id="136" name="Ink 135"/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440920" y="1700371"/>
                <a:ext cx="59760" cy="2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137" name="Ink 136"/>
              <p14:cNvContentPartPr/>
              <p14:nvPr/>
            </p14:nvContentPartPr>
            <p14:xfrm>
              <a:off x="520120" y="1533691"/>
              <a:ext cx="32400" cy="203040"/>
            </p14:xfrm>
          </p:contentPart>
        </mc:Choice>
        <mc:Fallback xmlns="">
          <p:pic>
            <p:nvPicPr>
              <p:cNvPr id="137" name="Ink 136"/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519040" y="1531171"/>
                <a:ext cx="34560" cy="207000"/>
              </a:xfrm>
              <a:prstGeom prst="rect">
                <a:avLst/>
              </a:prstGeom>
            </p:spPr>
          </p:pic>
        </mc:Fallback>
      </mc:AlternateContent>
      <p:sp>
        <p:nvSpPr>
          <p:cNvPr id="138" name="TextBox 137"/>
          <p:cNvSpPr txBox="1"/>
          <p:nvPr/>
        </p:nvSpPr>
        <p:spPr>
          <a:xfrm>
            <a:off x="540294" y="1009440"/>
            <a:ext cx="15041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amount of “thermal” energy</a:t>
            </a:r>
            <a:endParaRPr lang="en-US" sz="1400" dirty="0"/>
          </a:p>
        </p:txBody>
      </p:sp>
      <p:sp>
        <p:nvSpPr>
          <p:cNvPr id="139" name="TextBox 138"/>
          <p:cNvSpPr txBox="1"/>
          <p:nvPr/>
        </p:nvSpPr>
        <p:spPr>
          <a:xfrm>
            <a:off x="540294" y="1490900"/>
            <a:ext cx="19863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cost of “thermal” energy</a:t>
            </a:r>
            <a:endParaRPr lang="en-US" sz="1400" dirty="0"/>
          </a:p>
        </p:txBody>
      </p:sp>
      <p:sp>
        <p:nvSpPr>
          <p:cNvPr id="140" name="TextBox 139"/>
          <p:cNvSpPr txBox="1"/>
          <p:nvPr/>
        </p:nvSpPr>
        <p:spPr>
          <a:xfrm>
            <a:off x="540294" y="1786922"/>
            <a:ext cx="23756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amount of water consumed</a:t>
            </a:r>
            <a:endParaRPr lang="en-US" sz="1400" dirty="0"/>
          </a:p>
        </p:txBody>
      </p:sp>
      <p:sp>
        <p:nvSpPr>
          <p:cNvPr id="141" name="TextBox 140"/>
          <p:cNvSpPr txBox="1"/>
          <p:nvPr/>
        </p:nvSpPr>
        <p:spPr>
          <a:xfrm>
            <a:off x="540294" y="2100650"/>
            <a:ext cx="30183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amount of “hydro” energy produced</a:t>
            </a:r>
            <a:endParaRPr lang="en-US" sz="1400" dirty="0"/>
          </a:p>
        </p:txBody>
      </p:sp>
      <p:sp>
        <p:nvSpPr>
          <p:cNvPr id="142" name="TextBox 141"/>
          <p:cNvSpPr txBox="1"/>
          <p:nvPr/>
        </p:nvSpPr>
        <p:spPr>
          <a:xfrm>
            <a:off x="540294" y="2415915"/>
            <a:ext cx="36261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the volume of water at the end of the period t</a:t>
            </a:r>
            <a:endParaRPr lang="en-US" sz="1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147" name="Ink 146"/>
              <p14:cNvContentPartPr/>
              <p14:nvPr/>
            </p14:nvContentPartPr>
            <p14:xfrm>
              <a:off x="5035960" y="3343411"/>
              <a:ext cx="360" cy="360"/>
            </p14:xfrm>
          </p:contentPart>
        </mc:Choice>
        <mc:Fallback xmlns="">
          <p:pic>
            <p:nvPicPr>
              <p:cNvPr id="147" name="Ink 146"/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5034880" y="3341971"/>
                <a:ext cx="2160" cy="3240"/>
              </a:xfrm>
              <a:prstGeom prst="rect">
                <a:avLst/>
              </a:prstGeom>
            </p:spPr>
          </p:pic>
        </mc:Fallback>
      </mc:AlternateContent>
      <p:grpSp>
        <p:nvGrpSpPr>
          <p:cNvPr id="152" name="Group 151"/>
          <p:cNvGrpSpPr/>
          <p:nvPr/>
        </p:nvGrpSpPr>
        <p:grpSpPr>
          <a:xfrm>
            <a:off x="2130894" y="1268088"/>
            <a:ext cx="2347625" cy="261428"/>
            <a:chOff x="2130894" y="1072152"/>
            <a:chExt cx="2347625" cy="261428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3" name="Ink 12"/>
                <p14:cNvContentPartPr/>
                <p14:nvPr/>
              </p14:nvContentPartPr>
              <p14:xfrm>
                <a:off x="2130894" y="1104620"/>
                <a:ext cx="114480" cy="133920"/>
              </p14:xfrm>
            </p:contentPart>
          </mc:Choice>
          <mc:Fallback xmlns="">
            <p:pic>
              <p:nvPicPr>
                <p:cNvPr id="13" name="Ink 12"/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2129814" y="1102100"/>
                  <a:ext cx="11664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4" name="Ink 13"/>
                <p14:cNvContentPartPr/>
                <p14:nvPr/>
              </p14:nvContentPartPr>
              <p14:xfrm>
                <a:off x="2275614" y="1218020"/>
                <a:ext cx="52560" cy="115560"/>
              </p14:xfrm>
            </p:contentPart>
          </mc:Choice>
          <mc:Fallback xmlns="">
            <p:pic>
              <p:nvPicPr>
                <p:cNvPr id="14" name="Ink 13"/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2274894" y="1215500"/>
                  <a:ext cx="5364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5" name="Ink 14"/>
                <p14:cNvContentPartPr/>
                <p14:nvPr/>
              </p14:nvContentPartPr>
              <p14:xfrm>
                <a:off x="2248614" y="1263740"/>
                <a:ext cx="82800" cy="15840"/>
              </p14:xfrm>
            </p:contentPart>
          </mc:Choice>
          <mc:Fallback xmlns="">
            <p:pic>
              <p:nvPicPr>
                <p:cNvPr id="15" name="Ink 14"/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2247534" y="1262660"/>
                  <a:ext cx="84600" cy="1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9" name="Ink 18"/>
                <p14:cNvContentPartPr/>
                <p14:nvPr/>
              </p14:nvContentPartPr>
              <p14:xfrm>
                <a:off x="2326746" y="1152140"/>
                <a:ext cx="97560" cy="21960"/>
              </p14:xfrm>
            </p:contentPart>
          </mc:Choice>
          <mc:Fallback xmlns="">
            <p:pic>
              <p:nvPicPr>
                <p:cNvPr id="19" name="Ink 18"/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2325666" y="1149980"/>
                  <a:ext cx="9972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20" name="Ink 19"/>
                <p14:cNvContentPartPr/>
                <p14:nvPr/>
              </p14:nvContentPartPr>
              <p14:xfrm>
                <a:off x="2353386" y="1187780"/>
                <a:ext cx="82440" cy="11880"/>
              </p14:xfrm>
            </p:contentPart>
          </mc:Choice>
          <mc:Fallback xmlns="">
            <p:pic>
              <p:nvPicPr>
                <p:cNvPr id="20" name="Ink 19"/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2352306" y="1186700"/>
                  <a:ext cx="83880" cy="1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21" name="Ink 20"/>
                <p14:cNvContentPartPr/>
                <p14:nvPr/>
              </p14:nvContentPartPr>
              <p14:xfrm>
                <a:off x="2517186" y="1126220"/>
                <a:ext cx="94320" cy="78840"/>
              </p14:xfrm>
            </p:contentPart>
          </mc:Choice>
          <mc:Fallback xmlns="">
            <p:pic>
              <p:nvPicPr>
                <p:cNvPr id="21" name="Ink 20"/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2515746" y="1124060"/>
                  <a:ext cx="9612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22" name="Ink 21"/>
                <p14:cNvContentPartPr/>
                <p14:nvPr/>
              </p14:nvContentPartPr>
              <p14:xfrm>
                <a:off x="2650746" y="1174460"/>
                <a:ext cx="57600" cy="110520"/>
              </p14:xfrm>
            </p:contentPart>
          </mc:Choice>
          <mc:Fallback xmlns="">
            <p:pic>
              <p:nvPicPr>
                <p:cNvPr id="22" name="Ink 21"/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2649666" y="1172300"/>
                  <a:ext cx="5904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23" name="Ink 22"/>
                <p14:cNvContentPartPr/>
                <p14:nvPr/>
              </p14:nvContentPartPr>
              <p14:xfrm>
                <a:off x="2630586" y="1210820"/>
                <a:ext cx="87480" cy="28080"/>
              </p14:xfrm>
            </p:contentPart>
          </mc:Choice>
          <mc:Fallback xmlns="">
            <p:pic>
              <p:nvPicPr>
                <p:cNvPr id="23" name="Ink 22"/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2629506" y="1210460"/>
                  <a:ext cx="8892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24" name="Ink 23"/>
                <p14:cNvContentPartPr/>
                <p14:nvPr/>
              </p14:nvContentPartPr>
              <p14:xfrm>
                <a:off x="2887633" y="1188792"/>
                <a:ext cx="90360" cy="4680"/>
              </p14:xfrm>
            </p:contentPart>
          </mc:Choice>
          <mc:Fallback xmlns="">
            <p:pic>
              <p:nvPicPr>
                <p:cNvPr id="24" name="Ink 23"/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2886553" y="1186632"/>
                  <a:ext cx="92520" cy="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25" name="Ink 24"/>
                <p14:cNvContentPartPr/>
                <p14:nvPr/>
              </p14:nvContentPartPr>
              <p14:xfrm>
                <a:off x="2931193" y="1152792"/>
                <a:ext cx="12960" cy="105480"/>
              </p14:xfrm>
            </p:contentPart>
          </mc:Choice>
          <mc:Fallback xmlns="">
            <p:pic>
              <p:nvPicPr>
                <p:cNvPr id="25" name="Ink 24"/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2930113" y="1150272"/>
                  <a:ext cx="1512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26" name="Ink 25"/>
                <p14:cNvContentPartPr/>
                <p14:nvPr/>
              </p14:nvContentPartPr>
              <p14:xfrm>
                <a:off x="3069228" y="1072152"/>
                <a:ext cx="55080" cy="207720"/>
              </p14:xfrm>
            </p:contentPart>
          </mc:Choice>
          <mc:Fallback xmlns="">
            <p:pic>
              <p:nvPicPr>
                <p:cNvPr id="26" name="Ink 25"/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3068148" y="1069632"/>
                  <a:ext cx="5760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27" name="Ink 26"/>
                <p14:cNvContentPartPr/>
                <p14:nvPr/>
              </p14:nvContentPartPr>
              <p14:xfrm>
                <a:off x="3041148" y="1176912"/>
                <a:ext cx="86040" cy="21240"/>
              </p14:xfrm>
            </p:contentPart>
          </mc:Choice>
          <mc:Fallback xmlns="">
            <p:pic>
              <p:nvPicPr>
                <p:cNvPr id="27" name="Ink 26"/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3040068" y="1174392"/>
                  <a:ext cx="8784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28" name="Ink 27"/>
                <p14:cNvContentPartPr/>
                <p14:nvPr/>
              </p14:nvContentPartPr>
              <p14:xfrm>
                <a:off x="3178668" y="1203552"/>
                <a:ext cx="62280" cy="101160"/>
              </p14:xfrm>
            </p:contentPart>
          </mc:Choice>
          <mc:Fallback xmlns="">
            <p:pic>
              <p:nvPicPr>
                <p:cNvPr id="28" name="Ink 27"/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3177228" y="1201032"/>
                  <a:ext cx="6408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29" name="Ink 28"/>
                <p14:cNvContentPartPr/>
                <p14:nvPr/>
              </p14:nvContentPartPr>
              <p14:xfrm>
                <a:off x="3163548" y="1228032"/>
                <a:ext cx="72000" cy="24840"/>
              </p14:xfrm>
            </p:contentPart>
          </mc:Choice>
          <mc:Fallback xmlns="">
            <p:pic>
              <p:nvPicPr>
                <p:cNvPr id="29" name="Ink 28"/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3162468" y="1227672"/>
                  <a:ext cx="7344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30" name="Ink 29"/>
                <p14:cNvContentPartPr/>
                <p14:nvPr/>
              </p14:nvContentPartPr>
              <p14:xfrm>
                <a:off x="3253488" y="1177632"/>
                <a:ext cx="106920" cy="6120"/>
              </p14:xfrm>
            </p:contentPart>
          </mc:Choice>
          <mc:Fallback xmlns="">
            <p:pic>
              <p:nvPicPr>
                <p:cNvPr id="30" name="Ink 29"/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3252408" y="1175472"/>
                  <a:ext cx="109080" cy="1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31" name="Ink 30"/>
                <p14:cNvContentPartPr/>
                <p14:nvPr/>
              </p14:nvContentPartPr>
              <p14:xfrm>
                <a:off x="3445728" y="1110672"/>
                <a:ext cx="97200" cy="113400"/>
              </p14:xfrm>
            </p:contentPart>
          </mc:Choice>
          <mc:Fallback xmlns="">
            <p:pic>
              <p:nvPicPr>
                <p:cNvPr id="31" name="Ink 30"/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3444648" y="1108152"/>
                  <a:ext cx="9972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32" name="Ink 31"/>
                <p14:cNvContentPartPr/>
                <p14:nvPr/>
              </p14:nvContentPartPr>
              <p14:xfrm>
                <a:off x="3601613" y="1092312"/>
                <a:ext cx="41040" cy="150840"/>
              </p14:xfrm>
            </p:contentPart>
          </mc:Choice>
          <mc:Fallback xmlns="">
            <p:pic>
              <p:nvPicPr>
                <p:cNvPr id="32" name="Ink 31"/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3600533" y="1089792"/>
                  <a:ext cx="4248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33" name="Ink 32"/>
                <p14:cNvContentPartPr/>
                <p14:nvPr/>
              </p14:nvContentPartPr>
              <p14:xfrm>
                <a:off x="3697373" y="1125072"/>
                <a:ext cx="80640" cy="76320"/>
              </p14:xfrm>
            </p:contentPart>
          </mc:Choice>
          <mc:Fallback xmlns="">
            <p:pic>
              <p:nvPicPr>
                <p:cNvPr id="33" name="Ink 32"/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3696293" y="1122552"/>
                  <a:ext cx="8172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34" name="Ink 33"/>
                <p14:cNvContentPartPr/>
                <p14:nvPr/>
              </p14:nvContentPartPr>
              <p14:xfrm>
                <a:off x="3814013" y="1170792"/>
                <a:ext cx="40320" cy="105840"/>
              </p14:xfrm>
            </p:contentPart>
          </mc:Choice>
          <mc:Fallback xmlns="">
            <p:pic>
              <p:nvPicPr>
                <p:cNvPr id="34" name="Ink 33"/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3812573" y="1168632"/>
                  <a:ext cx="4212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35" name="Ink 34"/>
                <p14:cNvContentPartPr/>
                <p14:nvPr/>
              </p14:nvContentPartPr>
              <p14:xfrm>
                <a:off x="3793853" y="1211112"/>
                <a:ext cx="55800" cy="26280"/>
              </p14:xfrm>
            </p:contentPart>
          </mc:Choice>
          <mc:Fallback xmlns="">
            <p:pic>
              <p:nvPicPr>
                <p:cNvPr id="35" name="Ink 34"/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3792413" y="1210392"/>
                  <a:ext cx="5760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36" name="Ink 35"/>
                <p14:cNvContentPartPr/>
                <p14:nvPr/>
              </p14:nvContentPartPr>
              <p14:xfrm>
                <a:off x="3950889" y="1100300"/>
                <a:ext cx="66960" cy="170280"/>
              </p14:xfrm>
            </p:contentPart>
          </mc:Choice>
          <mc:Fallback xmlns="">
            <p:pic>
              <p:nvPicPr>
                <p:cNvPr id="36" name="Ink 35"/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3949809" y="1098140"/>
                  <a:ext cx="6912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37" name="Ink 36"/>
                <p14:cNvContentPartPr/>
                <p14:nvPr/>
              </p14:nvContentPartPr>
              <p14:xfrm>
                <a:off x="4086904" y="1165460"/>
                <a:ext cx="91800" cy="13680"/>
              </p14:xfrm>
            </p:contentPart>
          </mc:Choice>
          <mc:Fallback xmlns="">
            <p:pic>
              <p:nvPicPr>
                <p:cNvPr id="37" name="Ink 36"/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4085824" y="1162940"/>
                  <a:ext cx="93960" cy="1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38" name="Ink 37"/>
                <p14:cNvContentPartPr/>
                <p14:nvPr/>
              </p14:nvContentPartPr>
              <p14:xfrm>
                <a:off x="4240919" y="1124060"/>
                <a:ext cx="115560" cy="190800"/>
              </p14:xfrm>
            </p:contentPart>
          </mc:Choice>
          <mc:Fallback xmlns="">
            <p:pic>
              <p:nvPicPr>
                <p:cNvPr id="38" name="Ink 37"/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4239479" y="1121540"/>
                  <a:ext cx="11772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39" name="Ink 38"/>
                <p14:cNvContentPartPr/>
                <p14:nvPr/>
              </p14:nvContentPartPr>
              <p14:xfrm>
                <a:off x="4412999" y="1175180"/>
                <a:ext cx="48960" cy="104040"/>
              </p14:xfrm>
            </p:contentPart>
          </mc:Choice>
          <mc:Fallback xmlns="">
            <p:pic>
              <p:nvPicPr>
                <p:cNvPr id="39" name="Ink 38"/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4411919" y="1172660"/>
                  <a:ext cx="5076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40" name="Ink 39"/>
                <p14:cNvContentPartPr/>
                <p14:nvPr/>
              </p14:nvContentPartPr>
              <p14:xfrm>
                <a:off x="4400039" y="1207940"/>
                <a:ext cx="78480" cy="20520"/>
              </p14:xfrm>
            </p:contentPart>
          </mc:Choice>
          <mc:Fallback xmlns="">
            <p:pic>
              <p:nvPicPr>
                <p:cNvPr id="40" name="Ink 39"/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4398599" y="1205420"/>
                  <a:ext cx="8028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44" name="Ink 143"/>
                <p14:cNvContentPartPr/>
                <p14:nvPr/>
              </p14:nvContentPartPr>
              <p14:xfrm>
                <a:off x="2725480" y="1244251"/>
                <a:ext cx="51120" cy="6480"/>
              </p14:xfrm>
            </p:contentPart>
          </mc:Choice>
          <mc:Fallback xmlns="">
            <p:pic>
              <p:nvPicPr>
                <p:cNvPr id="144" name="Ink 143"/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2724400" y="1242451"/>
                  <a:ext cx="53280" cy="1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45" name="Ink 144"/>
                <p14:cNvContentPartPr/>
                <p14:nvPr/>
              </p14:nvContentPartPr>
              <p14:xfrm>
                <a:off x="2725480" y="1244251"/>
                <a:ext cx="51120" cy="6480"/>
              </p14:xfrm>
            </p:contentPart>
          </mc:Choice>
          <mc:Fallback xmlns="">
            <p:pic>
              <p:nvPicPr>
                <p:cNvPr id="145" name="Ink 144"/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2724400" y="1242451"/>
                  <a:ext cx="53280" cy="1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146" name="Ink 145"/>
                <p14:cNvContentPartPr/>
                <p14:nvPr/>
              </p14:nvContentPartPr>
              <p14:xfrm>
                <a:off x="2807920" y="1207531"/>
                <a:ext cx="20880" cy="92880"/>
              </p14:xfrm>
            </p:contentPart>
          </mc:Choice>
          <mc:Fallback xmlns="">
            <p:pic>
              <p:nvPicPr>
                <p:cNvPr id="146" name="Ink 145"/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2806840" y="1205011"/>
                  <a:ext cx="2340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148" name="Ink 147"/>
                <p14:cNvContentPartPr/>
                <p14:nvPr/>
              </p14:nvContentPartPr>
              <p14:xfrm>
                <a:off x="3871000" y="1225891"/>
                <a:ext cx="31680" cy="2880"/>
              </p14:xfrm>
            </p:contentPart>
          </mc:Choice>
          <mc:Fallback xmlns="">
            <p:pic>
              <p:nvPicPr>
                <p:cNvPr id="148" name="Ink 147"/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3869920" y="1223731"/>
                  <a:ext cx="33840" cy="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149" name="Ink 148"/>
                <p14:cNvContentPartPr/>
                <p14:nvPr/>
              </p14:nvContentPartPr>
              <p14:xfrm>
                <a:off x="3937960" y="1198171"/>
                <a:ext cx="5760" cy="65880"/>
              </p14:xfrm>
            </p:contentPart>
          </mc:Choice>
          <mc:Fallback xmlns="">
            <p:pic>
              <p:nvPicPr>
                <p:cNvPr id="149" name="Ink 148"/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3936880" y="1196011"/>
                  <a:ext cx="7920" cy="702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50" name="TextBox 149"/>
          <p:cNvSpPr txBox="1"/>
          <p:nvPr/>
        </p:nvSpPr>
        <p:spPr>
          <a:xfrm>
            <a:off x="540294" y="2714684"/>
            <a:ext cx="36261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the inflow of water</a:t>
            </a:r>
            <a:endParaRPr lang="en-US" sz="1400" dirty="0"/>
          </a:p>
        </p:txBody>
      </p:sp>
      <p:sp>
        <p:nvSpPr>
          <p:cNvPr id="151" name="TextBox 150"/>
          <p:cNvSpPr txBox="1"/>
          <p:nvPr/>
        </p:nvSpPr>
        <p:spPr>
          <a:xfrm>
            <a:off x="540294" y="3006996"/>
            <a:ext cx="36261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the spillage of water</a:t>
            </a:r>
            <a:endParaRPr lang="en-US" sz="1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21">
            <p14:nvContentPartPr>
              <p14:cNvPr id="155" name="Ink 154"/>
              <p14:cNvContentPartPr/>
              <p14:nvPr/>
            </p14:nvContentPartPr>
            <p14:xfrm>
              <a:off x="2461091" y="2755753"/>
              <a:ext cx="96480" cy="193680"/>
            </p14:xfrm>
          </p:contentPart>
        </mc:Choice>
        <mc:Fallback xmlns="">
          <p:pic>
            <p:nvPicPr>
              <p:cNvPr id="155" name="Ink 154"/>
              <p:cNvPicPr/>
              <p:nvPr/>
            </p:nvPicPr>
            <p:blipFill>
              <a:blip r:embed="rId222"/>
              <a:stretch>
                <a:fillRect/>
              </a:stretch>
            </p:blipFill>
            <p:spPr>
              <a:xfrm>
                <a:off x="2459651" y="2752873"/>
                <a:ext cx="99360" cy="19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3">
            <p14:nvContentPartPr>
              <p14:cNvPr id="156" name="Ink 155"/>
              <p14:cNvContentPartPr/>
              <p14:nvPr/>
            </p14:nvContentPartPr>
            <p14:xfrm>
              <a:off x="2610851" y="2877073"/>
              <a:ext cx="36360" cy="112320"/>
            </p14:xfrm>
          </p:contentPart>
        </mc:Choice>
        <mc:Fallback xmlns="">
          <p:pic>
            <p:nvPicPr>
              <p:cNvPr id="156" name="Ink 155"/>
              <p:cNvPicPr/>
              <p:nvPr/>
            </p:nvPicPr>
            <p:blipFill>
              <a:blip r:embed="rId224"/>
              <a:stretch>
                <a:fillRect/>
              </a:stretch>
            </p:blipFill>
            <p:spPr>
              <a:xfrm>
                <a:off x="2609411" y="2874553"/>
                <a:ext cx="38520" cy="11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5">
            <p14:nvContentPartPr>
              <p14:cNvPr id="157" name="Ink 156"/>
              <p14:cNvContentPartPr/>
              <p14:nvPr/>
            </p14:nvContentPartPr>
            <p14:xfrm>
              <a:off x="2594651" y="2920633"/>
              <a:ext cx="60840" cy="10440"/>
            </p14:xfrm>
          </p:contentPart>
        </mc:Choice>
        <mc:Fallback xmlns="">
          <p:pic>
            <p:nvPicPr>
              <p:cNvPr id="157" name="Ink 156"/>
              <p:cNvPicPr/>
              <p:nvPr/>
            </p:nvPicPr>
            <p:blipFill>
              <a:blip r:embed="rId226"/>
              <a:stretch>
                <a:fillRect/>
              </a:stretch>
            </p:blipFill>
            <p:spPr>
              <a:xfrm>
                <a:off x="2593571" y="2918113"/>
                <a:ext cx="63000" cy="1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7">
            <p14:nvContentPartPr>
              <p14:cNvPr id="158" name="Ink 157"/>
              <p14:cNvContentPartPr/>
              <p14:nvPr/>
            </p14:nvContentPartPr>
            <p14:xfrm>
              <a:off x="2466851" y="3147073"/>
              <a:ext cx="95760" cy="98640"/>
            </p14:xfrm>
          </p:contentPart>
        </mc:Choice>
        <mc:Fallback xmlns="">
          <p:pic>
            <p:nvPicPr>
              <p:cNvPr id="158" name="Ink 157"/>
              <p:cNvPicPr/>
              <p:nvPr/>
            </p:nvPicPr>
            <p:blipFill>
              <a:blip r:embed="rId228"/>
              <a:stretch>
                <a:fillRect/>
              </a:stretch>
            </p:blipFill>
            <p:spPr>
              <a:xfrm>
                <a:off x="2465411" y="3144193"/>
                <a:ext cx="98640" cy="10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9">
            <p14:nvContentPartPr>
              <p14:cNvPr id="159" name="Ink 158"/>
              <p14:cNvContentPartPr/>
              <p14:nvPr/>
            </p14:nvContentPartPr>
            <p14:xfrm>
              <a:off x="2582771" y="3199633"/>
              <a:ext cx="57240" cy="64080"/>
            </p14:xfrm>
          </p:contentPart>
        </mc:Choice>
        <mc:Fallback xmlns="">
          <p:pic>
            <p:nvPicPr>
              <p:cNvPr id="159" name="Ink 158"/>
              <p:cNvPicPr/>
              <p:nvPr/>
            </p:nvPicPr>
            <p:blipFill>
              <a:blip r:embed="rId230"/>
              <a:stretch>
                <a:fillRect/>
              </a:stretch>
            </p:blipFill>
            <p:spPr>
              <a:xfrm>
                <a:off x="2581691" y="3197113"/>
                <a:ext cx="59760" cy="69480"/>
              </a:xfrm>
              <a:prstGeom prst="rect">
                <a:avLst/>
              </a:prstGeom>
            </p:spPr>
          </p:pic>
        </mc:Fallback>
      </mc:AlternateContent>
      <p:sp>
        <p:nvSpPr>
          <p:cNvPr id="160" name="TextBox 159"/>
          <p:cNvSpPr txBox="1"/>
          <p:nvPr/>
        </p:nvSpPr>
        <p:spPr>
          <a:xfrm>
            <a:off x="2753032" y="2714684"/>
            <a:ext cx="23756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power demand</a:t>
            </a:r>
            <a:endParaRPr lang="en-US" sz="1400" dirty="0"/>
          </a:p>
        </p:txBody>
      </p:sp>
      <p:sp>
        <p:nvSpPr>
          <p:cNvPr id="161" name="TextBox 160"/>
          <p:cNvSpPr txBox="1"/>
          <p:nvPr/>
        </p:nvSpPr>
        <p:spPr>
          <a:xfrm>
            <a:off x="2753032" y="3006996"/>
            <a:ext cx="23756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initial volume of water</a:t>
            </a:r>
            <a:endParaRPr lang="en-US" sz="1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31">
            <p14:nvContentPartPr>
              <p14:cNvPr id="166" name="Ink 165"/>
              <p14:cNvContentPartPr/>
              <p14:nvPr/>
            </p14:nvContentPartPr>
            <p14:xfrm>
              <a:off x="4807211" y="2756093"/>
              <a:ext cx="360" cy="360"/>
            </p14:xfrm>
          </p:contentPart>
        </mc:Choice>
        <mc:Fallback xmlns="">
          <p:pic>
            <p:nvPicPr>
              <p:cNvPr id="166" name="Ink 165"/>
              <p:cNvPicPr/>
              <p:nvPr/>
            </p:nvPicPr>
            <p:blipFill>
              <a:blip r:embed="rId232"/>
              <a:stretch>
                <a:fillRect/>
              </a:stretch>
            </p:blipFill>
            <p:spPr>
              <a:xfrm>
                <a:off x="4806491" y="2754653"/>
                <a:ext cx="1800" cy="3600"/>
              </a:xfrm>
              <a:prstGeom prst="rect">
                <a:avLst/>
              </a:prstGeom>
            </p:spPr>
          </p:pic>
        </mc:Fallback>
      </mc:AlternateContent>
      <p:grpSp>
        <p:nvGrpSpPr>
          <p:cNvPr id="173" name="Group 172"/>
          <p:cNvGrpSpPr/>
          <p:nvPr/>
        </p:nvGrpSpPr>
        <p:grpSpPr>
          <a:xfrm>
            <a:off x="3615347" y="950997"/>
            <a:ext cx="807480" cy="217800"/>
            <a:chOff x="3193331" y="820373"/>
            <a:chExt cx="807480" cy="217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163" name="Ink 162"/>
                <p14:cNvContentPartPr/>
                <p14:nvPr/>
              </p14:nvContentPartPr>
              <p14:xfrm>
                <a:off x="3445691" y="861773"/>
                <a:ext cx="95760" cy="125280"/>
              </p14:xfrm>
            </p:contentPart>
          </mc:Choice>
          <mc:Fallback xmlns="">
            <p:pic>
              <p:nvPicPr>
                <p:cNvPr id="163" name="Ink 162"/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3444251" y="859253"/>
                  <a:ext cx="9828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164" name="Ink 163"/>
                <p14:cNvContentPartPr/>
                <p14:nvPr/>
              </p14:nvContentPartPr>
              <p14:xfrm>
                <a:off x="3580691" y="924413"/>
                <a:ext cx="40320" cy="113760"/>
              </p14:xfrm>
            </p:contentPart>
          </mc:Choice>
          <mc:Fallback xmlns="">
            <p:pic>
              <p:nvPicPr>
                <p:cNvPr id="164" name="Ink 163"/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3579251" y="921893"/>
                  <a:ext cx="4212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165" name="Ink 164"/>
                <p14:cNvContentPartPr/>
                <p14:nvPr/>
              </p14:nvContentPartPr>
              <p14:xfrm>
                <a:off x="3555851" y="969773"/>
                <a:ext cx="60840" cy="8640"/>
              </p14:xfrm>
            </p:contentPart>
          </mc:Choice>
          <mc:Fallback xmlns="">
            <p:pic>
              <p:nvPicPr>
                <p:cNvPr id="165" name="Ink 164"/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3554411" y="967253"/>
                  <a:ext cx="62640" cy="1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167" name="Ink 166"/>
                <p14:cNvContentPartPr/>
                <p14:nvPr/>
              </p14:nvContentPartPr>
              <p14:xfrm>
                <a:off x="3338411" y="905693"/>
                <a:ext cx="59760" cy="68760"/>
              </p14:xfrm>
            </p:contentPart>
          </mc:Choice>
          <mc:Fallback xmlns="">
            <p:pic>
              <p:nvPicPr>
                <p:cNvPr id="167" name="Ink 166"/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3337331" y="903533"/>
                  <a:ext cx="6156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168" name="Ink 167"/>
                <p14:cNvContentPartPr/>
                <p14:nvPr/>
              </p14:nvContentPartPr>
              <p14:xfrm>
                <a:off x="3327251" y="994253"/>
                <a:ext cx="60480" cy="20520"/>
              </p14:xfrm>
            </p:contentPart>
          </mc:Choice>
          <mc:Fallback xmlns="">
            <p:pic>
              <p:nvPicPr>
                <p:cNvPr id="168" name="Ink 167"/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3326171" y="992453"/>
                  <a:ext cx="6264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169" name="Ink 168"/>
                <p14:cNvContentPartPr/>
                <p14:nvPr/>
              </p14:nvContentPartPr>
              <p14:xfrm>
                <a:off x="3193331" y="902453"/>
                <a:ext cx="105120" cy="116640"/>
              </p14:xfrm>
            </p:contentPart>
          </mc:Choice>
          <mc:Fallback xmlns="">
            <p:pic>
              <p:nvPicPr>
                <p:cNvPr id="169" name="Ink 168"/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3191891" y="899933"/>
                  <a:ext cx="10800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170" name="Ink 169"/>
                <p14:cNvContentPartPr/>
                <p14:nvPr/>
              </p14:nvContentPartPr>
              <p14:xfrm>
                <a:off x="3716411" y="881573"/>
                <a:ext cx="61200" cy="93960"/>
              </p14:xfrm>
            </p:contentPart>
          </mc:Choice>
          <mc:Fallback xmlns="">
            <p:pic>
              <p:nvPicPr>
                <p:cNvPr id="170" name="Ink 169"/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3714971" y="879053"/>
                  <a:ext cx="6408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171" name="Ink 170"/>
                <p14:cNvContentPartPr/>
                <p14:nvPr/>
              </p14:nvContentPartPr>
              <p14:xfrm>
                <a:off x="3691211" y="978053"/>
                <a:ext cx="66960" cy="42840"/>
              </p14:xfrm>
            </p:contentPart>
          </mc:Choice>
          <mc:Fallback xmlns="">
            <p:pic>
              <p:nvPicPr>
                <p:cNvPr id="171" name="Ink 170"/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3690131" y="976613"/>
                  <a:ext cx="6840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172" name="Ink 171"/>
                <p14:cNvContentPartPr/>
                <p14:nvPr/>
              </p14:nvContentPartPr>
              <p14:xfrm>
                <a:off x="3846011" y="820373"/>
                <a:ext cx="154800" cy="183960"/>
              </p14:xfrm>
            </p:contentPart>
          </mc:Choice>
          <mc:Fallback xmlns="">
            <p:pic>
              <p:nvPicPr>
                <p:cNvPr id="172" name="Ink 171"/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3844931" y="817853"/>
                  <a:ext cx="157320" cy="189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532692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998" y="0"/>
            <a:ext cx="4508500" cy="228882"/>
          </a:xfrm>
        </p:spPr>
        <p:txBody>
          <a:bodyPr/>
          <a:lstStyle/>
          <a:p>
            <a:r>
              <a:rPr lang="en-US" dirty="0"/>
              <a:t>Hydrothermal scheduling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47" name="Ink 146"/>
              <p14:cNvContentPartPr/>
              <p14:nvPr/>
            </p14:nvContentPartPr>
            <p14:xfrm>
              <a:off x="5035960" y="3343411"/>
              <a:ext cx="360" cy="360"/>
            </p14:xfrm>
          </p:contentPart>
        </mc:Choice>
        <mc:Fallback xmlns="">
          <p:pic>
            <p:nvPicPr>
              <p:cNvPr id="147" name="Ink 146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034880" y="3341971"/>
                <a:ext cx="2160" cy="3240"/>
              </a:xfrm>
              <a:prstGeom prst="rect">
                <a:avLst/>
              </a:prstGeom>
            </p:spPr>
          </p:pic>
        </mc:Fallback>
      </mc:AlternateContent>
      <p:grpSp>
        <p:nvGrpSpPr>
          <p:cNvPr id="91" name="Group 90"/>
          <p:cNvGrpSpPr/>
          <p:nvPr/>
        </p:nvGrpSpPr>
        <p:grpSpPr>
          <a:xfrm>
            <a:off x="590875" y="1587236"/>
            <a:ext cx="1457602" cy="286500"/>
            <a:chOff x="1559319" y="2475887"/>
            <a:chExt cx="1672200" cy="328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41" name="Ink 40"/>
                <p14:cNvContentPartPr/>
                <p14:nvPr/>
              </p14:nvContentPartPr>
              <p14:xfrm>
                <a:off x="1559319" y="2602607"/>
                <a:ext cx="171720" cy="97560"/>
              </p14:xfrm>
            </p:contentPart>
          </mc:Choice>
          <mc:Fallback xmlns="">
            <p:pic>
              <p:nvPicPr>
                <p:cNvPr id="41" name="Ink 40"/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557664" y="2599713"/>
                  <a:ext cx="174616" cy="10334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2" name="Ink 41"/>
                <p14:cNvContentPartPr/>
                <p14:nvPr/>
              </p14:nvContentPartPr>
              <p14:xfrm>
                <a:off x="1642479" y="2603687"/>
                <a:ext cx="12960" cy="180720"/>
              </p14:xfrm>
            </p:contentPart>
          </mc:Choice>
          <mc:Fallback xmlns="">
            <p:pic>
              <p:nvPicPr>
                <p:cNvPr id="42" name="Ink 41"/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641225" y="2600799"/>
                  <a:ext cx="15468" cy="18649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44" name="Ink 43"/>
                <p14:cNvContentPartPr/>
                <p14:nvPr/>
              </p14:nvContentPartPr>
              <p14:xfrm>
                <a:off x="1778919" y="2543927"/>
                <a:ext cx="70200" cy="206640"/>
              </p14:xfrm>
            </p:contentPart>
          </mc:Choice>
          <mc:Fallback xmlns="">
            <p:pic>
              <p:nvPicPr>
                <p:cNvPr id="44" name="Ink 43"/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777267" y="2541034"/>
                  <a:ext cx="73091" cy="21242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45" name="Ink 44"/>
                <p14:cNvContentPartPr/>
                <p14:nvPr/>
              </p14:nvContentPartPr>
              <p14:xfrm>
                <a:off x="1900959" y="2603327"/>
                <a:ext cx="105120" cy="198360"/>
              </p14:xfrm>
            </p:contentPart>
          </mc:Choice>
          <mc:Fallback xmlns="">
            <p:pic>
              <p:nvPicPr>
                <p:cNvPr id="45" name="Ink 44"/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899717" y="2600434"/>
                  <a:ext cx="106775" cy="20414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46" name="Ink 45"/>
                <p14:cNvContentPartPr/>
                <p14:nvPr/>
              </p14:nvContentPartPr>
              <p14:xfrm>
                <a:off x="2062239" y="2664527"/>
                <a:ext cx="46440" cy="101160"/>
              </p14:xfrm>
            </p:contentPart>
          </mc:Choice>
          <mc:Fallback xmlns="">
            <p:pic>
              <p:nvPicPr>
                <p:cNvPr id="46" name="Ink 45"/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060995" y="2661637"/>
                  <a:ext cx="48513" cy="10735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47" name="Ink 46"/>
                <p14:cNvContentPartPr/>
                <p14:nvPr/>
              </p14:nvContentPartPr>
              <p14:xfrm>
                <a:off x="2052519" y="2712407"/>
                <a:ext cx="51840" cy="15840"/>
              </p14:xfrm>
            </p:contentPart>
          </mc:Choice>
          <mc:Fallback xmlns="">
            <p:pic>
              <p:nvPicPr>
                <p:cNvPr id="47" name="Ink 46"/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051275" y="2711156"/>
                  <a:ext cx="53914" cy="1959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48" name="Ink 47"/>
                <p14:cNvContentPartPr/>
                <p14:nvPr/>
              </p14:nvContentPartPr>
              <p14:xfrm>
                <a:off x="2151879" y="2516567"/>
                <a:ext cx="56520" cy="243360"/>
              </p14:xfrm>
            </p:contentPart>
          </mc:Choice>
          <mc:Fallback xmlns="">
            <p:pic>
              <p:nvPicPr>
                <p:cNvPr id="48" name="Ink 47"/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150632" y="2514092"/>
                  <a:ext cx="59014" cy="2466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49" name="Ink 48"/>
                <p14:cNvContentPartPr/>
                <p14:nvPr/>
              </p14:nvContentPartPr>
              <p14:xfrm>
                <a:off x="2316759" y="2638967"/>
                <a:ext cx="105480" cy="19440"/>
              </p14:xfrm>
            </p:contentPart>
          </mc:Choice>
          <mc:Fallback xmlns="">
            <p:pic>
              <p:nvPicPr>
                <p:cNvPr id="49" name="Ink 48"/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315523" y="2637726"/>
                  <a:ext cx="107540" cy="2357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50" name="Ink 49"/>
                <p14:cNvContentPartPr/>
                <p14:nvPr/>
              </p14:nvContentPartPr>
              <p14:xfrm>
                <a:off x="2363199" y="2606927"/>
                <a:ext cx="15480" cy="100440"/>
              </p14:xfrm>
            </p:contentPart>
          </mc:Choice>
          <mc:Fallback xmlns="">
            <p:pic>
              <p:nvPicPr>
                <p:cNvPr id="50" name="Ink 49"/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361525" y="2604034"/>
                  <a:ext cx="18409" cy="10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52" name="Ink 51"/>
                <p14:cNvContentPartPr/>
                <p14:nvPr/>
              </p14:nvContentPartPr>
              <p14:xfrm>
                <a:off x="2536719" y="2582087"/>
                <a:ext cx="83160" cy="127440"/>
              </p14:xfrm>
            </p:contentPart>
          </mc:Choice>
          <mc:Fallback xmlns="">
            <p:pic>
              <p:nvPicPr>
                <p:cNvPr id="52" name="Ink 51"/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535478" y="2579612"/>
                  <a:ext cx="85642" cy="13280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53" name="Ink 52"/>
                <p14:cNvContentPartPr/>
                <p14:nvPr/>
              </p14:nvContentPartPr>
              <p14:xfrm>
                <a:off x="2534559" y="2594687"/>
                <a:ext cx="91800" cy="115920"/>
              </p14:xfrm>
            </p:contentPart>
          </mc:Choice>
          <mc:Fallback xmlns="">
            <p:pic>
              <p:nvPicPr>
                <p:cNvPr id="53" name="Ink 52"/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533318" y="2591789"/>
                  <a:ext cx="94281" cy="12171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54" name="Ink 53"/>
                <p14:cNvContentPartPr/>
                <p14:nvPr/>
              </p14:nvContentPartPr>
              <p14:xfrm>
                <a:off x="2680359" y="2689727"/>
                <a:ext cx="64080" cy="114840"/>
              </p14:xfrm>
            </p:contentPart>
          </mc:Choice>
          <mc:Fallback xmlns="">
            <p:pic>
              <p:nvPicPr>
                <p:cNvPr id="54" name="Ink 53"/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678705" y="2686835"/>
                  <a:ext cx="66147" cy="12062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55" name="Ink 54"/>
                <p14:cNvContentPartPr/>
                <p14:nvPr/>
              </p14:nvContentPartPr>
              <p14:xfrm>
                <a:off x="2662719" y="2743007"/>
                <a:ext cx="75960" cy="12240"/>
              </p14:xfrm>
            </p:contentPart>
          </mc:Choice>
          <mc:Fallback xmlns="">
            <p:pic>
              <p:nvPicPr>
                <p:cNvPr id="55" name="Ink 54"/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661481" y="2742163"/>
                  <a:ext cx="77611" cy="1603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58" name="Ink 57"/>
                <p14:cNvContentPartPr/>
                <p14:nvPr/>
              </p14:nvContentPartPr>
              <p14:xfrm>
                <a:off x="2816799" y="2592527"/>
                <a:ext cx="66600" cy="88200"/>
              </p14:xfrm>
            </p:contentPart>
          </mc:Choice>
          <mc:Fallback xmlns="">
            <p:pic>
              <p:nvPicPr>
                <p:cNvPr id="58" name="Ink 57"/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815558" y="2590054"/>
                  <a:ext cx="69496" cy="9355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59" name="Ink 58"/>
                <p14:cNvContentPartPr/>
                <p14:nvPr/>
              </p14:nvContentPartPr>
              <p14:xfrm>
                <a:off x="2835519" y="2661287"/>
                <a:ext cx="59760" cy="49680"/>
              </p14:xfrm>
            </p:contentPart>
          </mc:Choice>
          <mc:Fallback xmlns="">
            <p:pic>
              <p:nvPicPr>
                <p:cNvPr id="59" name="Ink 58"/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834283" y="2658389"/>
                  <a:ext cx="62645" cy="5547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60" name="Ink 59"/>
                <p14:cNvContentPartPr/>
                <p14:nvPr/>
              </p14:nvContentPartPr>
              <p14:xfrm>
                <a:off x="3039279" y="2475887"/>
                <a:ext cx="102600" cy="239760"/>
              </p14:xfrm>
            </p:contentPart>
          </mc:Choice>
          <mc:Fallback xmlns="">
            <p:pic>
              <p:nvPicPr>
                <p:cNvPr id="60" name="Ink 59"/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037624" y="2472998"/>
                  <a:ext cx="105496" cy="24553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61" name="Ink 60"/>
                <p14:cNvContentPartPr/>
                <p14:nvPr/>
              </p14:nvContentPartPr>
              <p14:xfrm>
                <a:off x="3181839" y="2660927"/>
                <a:ext cx="44280" cy="137160"/>
              </p14:xfrm>
            </p:contentPart>
          </mc:Choice>
          <mc:Fallback xmlns="">
            <p:pic>
              <p:nvPicPr>
                <p:cNvPr id="61" name="Ink 60"/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180184" y="2658035"/>
                  <a:ext cx="47177" cy="14335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62" name="Ink 61"/>
                <p14:cNvContentPartPr/>
                <p14:nvPr/>
              </p14:nvContentPartPr>
              <p14:xfrm>
                <a:off x="3162399" y="2730767"/>
                <a:ext cx="69120" cy="9360"/>
              </p14:xfrm>
            </p:contentPart>
          </mc:Choice>
          <mc:Fallback xmlns="">
            <p:pic>
              <p:nvPicPr>
                <p:cNvPr id="62" name="Ink 61"/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160743" y="2729546"/>
                  <a:ext cx="71189" cy="1343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3" name="Group 92"/>
          <p:cNvGrpSpPr/>
          <p:nvPr/>
        </p:nvGrpSpPr>
        <p:grpSpPr>
          <a:xfrm>
            <a:off x="90318" y="567083"/>
            <a:ext cx="1408649" cy="546640"/>
            <a:chOff x="1565091" y="1458291"/>
            <a:chExt cx="1616040" cy="627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63" name="Ink 62"/>
                <p14:cNvContentPartPr/>
                <p14:nvPr/>
              </p14:nvContentPartPr>
              <p14:xfrm>
                <a:off x="1625571" y="1751331"/>
                <a:ext cx="147600" cy="82080"/>
              </p14:xfrm>
            </p:contentPart>
          </mc:Choice>
          <mc:Fallback xmlns="">
            <p:pic>
              <p:nvPicPr>
                <p:cNvPr id="63" name="Ink 62"/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623917" y="1748856"/>
                  <a:ext cx="149254" cy="8744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64" name="Ink 63"/>
                <p14:cNvContentPartPr/>
                <p14:nvPr/>
              </p14:nvContentPartPr>
              <p14:xfrm>
                <a:off x="1812051" y="1791291"/>
                <a:ext cx="8640" cy="39960"/>
              </p14:xfrm>
            </p:contentPart>
          </mc:Choice>
          <mc:Fallback xmlns="">
            <p:pic>
              <p:nvPicPr>
                <p:cNvPr id="64" name="Ink 63"/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810817" y="1789210"/>
                  <a:ext cx="10286" cy="4495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65" name="Ink 64"/>
                <p14:cNvContentPartPr/>
                <p14:nvPr/>
              </p14:nvContentPartPr>
              <p14:xfrm>
                <a:off x="1812411" y="1742331"/>
                <a:ext cx="10080" cy="13320"/>
              </p14:xfrm>
            </p:contentPart>
          </mc:Choice>
          <mc:Fallback xmlns="">
            <p:pic>
              <p:nvPicPr>
                <p:cNvPr id="65" name="Ink 64"/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811151" y="1739909"/>
                  <a:ext cx="12180" cy="1654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66" name="Ink 65"/>
                <p14:cNvContentPartPr/>
                <p14:nvPr/>
              </p14:nvContentPartPr>
              <p14:xfrm>
                <a:off x="1892691" y="1750251"/>
                <a:ext cx="69840" cy="68760"/>
              </p14:xfrm>
            </p:contentPart>
          </mc:Choice>
          <mc:Fallback xmlns="">
            <p:pic>
              <p:nvPicPr>
                <p:cNvPr id="66" name="Ink 65"/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891864" y="1747369"/>
                  <a:ext cx="71906" cy="7411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68" name="Ink 67"/>
                <p14:cNvContentPartPr/>
                <p14:nvPr/>
              </p14:nvContentPartPr>
              <p14:xfrm>
                <a:off x="2149011" y="1630011"/>
                <a:ext cx="196560" cy="205560"/>
              </p14:xfrm>
            </p:contentPart>
          </mc:Choice>
          <mc:Fallback xmlns="">
            <p:pic>
              <p:nvPicPr>
                <p:cNvPr id="68" name="Ink 67"/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147772" y="1627534"/>
                  <a:ext cx="199451" cy="21092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69" name="Ink 68"/>
                <p14:cNvContentPartPr/>
                <p14:nvPr/>
              </p14:nvContentPartPr>
              <p14:xfrm>
                <a:off x="2169891" y="1902171"/>
                <a:ext cx="49320" cy="100440"/>
              </p14:xfrm>
            </p:contentPart>
          </mc:Choice>
          <mc:Fallback xmlns="">
            <p:pic>
              <p:nvPicPr>
                <p:cNvPr id="69" name="Ink 68"/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2169069" y="1899278"/>
                  <a:ext cx="50964" cy="10622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70" name="Ink 69"/>
                <p14:cNvContentPartPr/>
                <p14:nvPr/>
              </p14:nvContentPartPr>
              <p14:xfrm>
                <a:off x="2137131" y="1953651"/>
                <a:ext cx="69120" cy="11520"/>
              </p14:xfrm>
            </p:contentPart>
          </mc:Choice>
          <mc:Fallback xmlns="">
            <p:pic>
              <p:nvPicPr>
                <p:cNvPr id="70" name="Ink 69"/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2135889" y="1950771"/>
                  <a:ext cx="70776" cy="1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71" name="Ink 70"/>
                <p14:cNvContentPartPr/>
                <p14:nvPr/>
              </p14:nvContentPartPr>
              <p14:xfrm>
                <a:off x="2250171" y="1938531"/>
                <a:ext cx="46080" cy="6840"/>
              </p14:xfrm>
            </p:contentPart>
          </mc:Choice>
          <mc:Fallback xmlns="">
            <p:pic>
              <p:nvPicPr>
                <p:cNvPr id="71" name="Ink 70"/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2248937" y="1935715"/>
                  <a:ext cx="48549" cy="1207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72" name="Ink 71"/>
                <p14:cNvContentPartPr/>
                <p14:nvPr/>
              </p14:nvContentPartPr>
              <p14:xfrm>
                <a:off x="2263491" y="1968771"/>
                <a:ext cx="51120" cy="8640"/>
              </p14:xfrm>
            </p:contentPart>
          </mc:Choice>
          <mc:Fallback xmlns="">
            <p:pic>
              <p:nvPicPr>
                <p:cNvPr id="72" name="Ink 71"/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2262244" y="1968360"/>
                  <a:ext cx="52782" cy="1193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73" name="Ink 72"/>
                <p14:cNvContentPartPr/>
                <p14:nvPr/>
              </p14:nvContentPartPr>
              <p14:xfrm>
                <a:off x="2339811" y="1932771"/>
                <a:ext cx="3600" cy="52920"/>
              </p14:xfrm>
            </p:contentPart>
          </mc:Choice>
          <mc:Fallback xmlns="">
            <p:pic>
              <p:nvPicPr>
                <p:cNvPr id="73" name="Ink 72"/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2338211" y="1930704"/>
                  <a:ext cx="6000" cy="5746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74" name="Ink 73"/>
                <p14:cNvContentPartPr/>
                <p14:nvPr/>
              </p14:nvContentPartPr>
              <p14:xfrm>
                <a:off x="2263491" y="1470171"/>
                <a:ext cx="6120" cy="106200"/>
              </p14:xfrm>
            </p:contentPart>
          </mc:Choice>
          <mc:Fallback xmlns="">
            <p:pic>
              <p:nvPicPr>
                <p:cNvPr id="74" name="Ink 73"/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2262267" y="1467692"/>
                  <a:ext cx="8160" cy="11157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75" name="Ink 74"/>
                <p14:cNvContentPartPr/>
                <p14:nvPr/>
              </p14:nvContentPartPr>
              <p14:xfrm>
                <a:off x="2201931" y="1458291"/>
                <a:ext cx="132120" cy="23400"/>
              </p14:xfrm>
            </p:contentPart>
          </mc:Choice>
          <mc:Fallback xmlns="">
            <p:pic>
              <p:nvPicPr>
                <p:cNvPr id="75" name="Ink 74"/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2200692" y="1455417"/>
                  <a:ext cx="134597" cy="2873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76" name="Ink 75"/>
                <p14:cNvContentPartPr/>
                <p14:nvPr/>
              </p14:nvContentPartPr>
              <p14:xfrm>
                <a:off x="2492811" y="1675371"/>
                <a:ext cx="135000" cy="210240"/>
              </p14:xfrm>
            </p:contentPart>
          </mc:Choice>
          <mc:Fallback xmlns="">
            <p:pic>
              <p:nvPicPr>
                <p:cNvPr id="76" name="Ink 75"/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2491569" y="1672480"/>
                  <a:ext cx="137899" cy="21519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79" name="Ink 78"/>
                <p14:cNvContentPartPr/>
                <p14:nvPr/>
              </p14:nvContentPartPr>
              <p14:xfrm>
                <a:off x="2823651" y="1621731"/>
                <a:ext cx="43560" cy="216360"/>
              </p14:xfrm>
            </p:contentPart>
          </mc:Choice>
          <mc:Fallback xmlns="">
            <p:pic>
              <p:nvPicPr>
                <p:cNvPr id="79" name="Ink 78"/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2821992" y="1618841"/>
                  <a:ext cx="46879" cy="22214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80" name="Ink 79"/>
                <p14:cNvContentPartPr/>
                <p14:nvPr/>
              </p14:nvContentPartPr>
              <p14:xfrm>
                <a:off x="2938851" y="1680771"/>
                <a:ext cx="58680" cy="100440"/>
              </p14:xfrm>
            </p:contentPart>
          </mc:Choice>
          <mc:Fallback xmlns="">
            <p:pic>
              <p:nvPicPr>
                <p:cNvPr id="80" name="Ink 79"/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2937611" y="1678291"/>
                  <a:ext cx="60746" cy="10581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81" name="Ink 80"/>
                <p14:cNvContentPartPr/>
                <p14:nvPr/>
              </p14:nvContentPartPr>
              <p14:xfrm>
                <a:off x="2910051" y="1691211"/>
                <a:ext cx="91080" cy="129240"/>
              </p14:xfrm>
            </p:contentPart>
          </mc:Choice>
          <mc:Fallback xmlns="">
            <p:pic>
              <p:nvPicPr>
                <p:cNvPr id="81" name="Ink 80"/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2909639" y="1688734"/>
                  <a:ext cx="92729" cy="13419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82" name="Ink 81"/>
                <p14:cNvContentPartPr/>
                <p14:nvPr/>
              </p14:nvContentPartPr>
              <p14:xfrm>
                <a:off x="3055131" y="1761051"/>
                <a:ext cx="33480" cy="109800"/>
              </p14:xfrm>
            </p:contentPart>
          </mc:Choice>
          <mc:Fallback xmlns="">
            <p:pic>
              <p:nvPicPr>
                <p:cNvPr id="82" name="Ink 81"/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3053478" y="1758574"/>
                  <a:ext cx="35960" cy="11516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83" name="Ink 82"/>
                <p14:cNvContentPartPr/>
                <p14:nvPr/>
              </p14:nvContentPartPr>
              <p14:xfrm>
                <a:off x="3028851" y="1816851"/>
                <a:ext cx="64440" cy="16920"/>
              </p14:xfrm>
            </p:contentPart>
          </mc:Choice>
          <mc:Fallback xmlns="">
            <p:pic>
              <p:nvPicPr>
                <p:cNvPr id="83" name="Ink 82"/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3027620" y="1816428"/>
                  <a:ext cx="66082" cy="2030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84" name="Ink 83"/>
                <p14:cNvContentPartPr/>
                <p14:nvPr/>
              </p14:nvContentPartPr>
              <p14:xfrm>
                <a:off x="3136491" y="1631091"/>
                <a:ext cx="44640" cy="219960"/>
              </p14:xfrm>
            </p:contentPart>
          </mc:Choice>
          <mc:Fallback xmlns="">
            <p:pic>
              <p:nvPicPr>
                <p:cNvPr id="84" name="Ink 83"/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3135251" y="1628610"/>
                  <a:ext cx="47533" cy="22450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85" name="Ink 84"/>
                <p14:cNvContentPartPr/>
                <p14:nvPr/>
              </p14:nvContentPartPr>
              <p14:xfrm>
                <a:off x="1565091" y="1922691"/>
                <a:ext cx="104760" cy="78840"/>
              </p14:xfrm>
            </p:contentPart>
          </mc:Choice>
          <mc:Fallback xmlns="">
            <p:pic>
              <p:nvPicPr>
                <p:cNvPr id="85" name="Ink 84"/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563854" y="1919786"/>
                  <a:ext cx="105997" cy="8506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86" name="Ink 85"/>
                <p14:cNvContentPartPr/>
                <p14:nvPr/>
              </p14:nvContentPartPr>
              <p14:xfrm>
                <a:off x="1706211" y="1988571"/>
                <a:ext cx="7200" cy="52560"/>
              </p14:xfrm>
            </p:contentPart>
          </mc:Choice>
          <mc:Fallback xmlns="">
            <p:pic>
              <p:nvPicPr>
                <p:cNvPr id="86" name="Ink 85"/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705787" y="1986088"/>
                  <a:ext cx="8894" cy="5752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87" name="Ink 86"/>
                <p14:cNvContentPartPr/>
                <p14:nvPr/>
              </p14:nvContentPartPr>
              <p14:xfrm>
                <a:off x="1769931" y="1936011"/>
                <a:ext cx="65520" cy="149400"/>
              </p14:xfrm>
            </p:contentPart>
          </mc:Choice>
          <mc:Fallback xmlns="">
            <p:pic>
              <p:nvPicPr>
                <p:cNvPr id="87" name="Ink 86"/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768283" y="1933122"/>
                  <a:ext cx="68405" cy="15517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88" name="Ink 87"/>
                <p14:cNvContentPartPr/>
                <p14:nvPr/>
              </p14:nvContentPartPr>
              <p14:xfrm>
                <a:off x="1876131" y="1988931"/>
                <a:ext cx="17640" cy="52560"/>
              </p14:xfrm>
            </p:contentPart>
          </mc:Choice>
          <mc:Fallback xmlns="">
            <p:pic>
              <p:nvPicPr>
                <p:cNvPr id="88" name="Ink 87"/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875291" y="1986448"/>
                  <a:ext cx="20160" cy="5628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89" name="Ink 88"/>
                <p14:cNvContentPartPr/>
                <p14:nvPr/>
              </p14:nvContentPartPr>
              <p14:xfrm>
                <a:off x="1935531" y="1934211"/>
                <a:ext cx="61200" cy="58680"/>
              </p14:xfrm>
            </p:contentPart>
          </mc:Choice>
          <mc:Fallback xmlns="">
            <p:pic>
              <p:nvPicPr>
                <p:cNvPr id="89" name="Ink 88"/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934299" y="1931318"/>
                  <a:ext cx="62432" cy="6446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90" name="Ink 89"/>
                <p14:cNvContentPartPr/>
                <p14:nvPr/>
              </p14:nvContentPartPr>
              <p14:xfrm>
                <a:off x="1945251" y="1917291"/>
                <a:ext cx="77760" cy="98640"/>
              </p14:xfrm>
            </p:contentPart>
          </mc:Choice>
          <mc:Fallback xmlns="">
            <p:pic>
              <p:nvPicPr>
                <p:cNvPr id="90" name="Ink 89"/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944428" y="1914804"/>
                  <a:ext cx="79817" cy="10237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94" name="Rectangle 93"/>
          <p:cNvSpPr/>
          <p:nvPr/>
        </p:nvSpPr>
        <p:spPr>
          <a:xfrm>
            <a:off x="23637" y="523784"/>
            <a:ext cx="2133433" cy="1425009"/>
          </a:xfrm>
          <a:prstGeom prst="rect">
            <a:avLst/>
          </a:prstGeom>
          <a:noFill/>
          <a:ln w="31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>
            <a:off x="70538" y="1336450"/>
            <a:ext cx="2046348" cy="227878"/>
            <a:chOff x="1966244" y="1094650"/>
            <a:chExt cx="2347625" cy="261428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13" name="Ink 12"/>
                <p14:cNvContentPartPr/>
                <p14:nvPr/>
              </p14:nvContentPartPr>
              <p14:xfrm>
                <a:off x="1966244" y="1127118"/>
                <a:ext cx="114480" cy="133920"/>
              </p14:xfrm>
            </p:contentPart>
          </mc:Choice>
          <mc:Fallback xmlns="">
            <p:pic>
              <p:nvPicPr>
                <p:cNvPr id="13" name="Ink 12"/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965009" y="1124225"/>
                  <a:ext cx="116951" cy="13970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14" name="Ink 13"/>
                <p14:cNvContentPartPr/>
                <p14:nvPr/>
              </p14:nvContentPartPr>
              <p14:xfrm>
                <a:off x="2110964" y="1240518"/>
                <a:ext cx="52560" cy="115560"/>
              </p14:xfrm>
            </p:contentPart>
          </mc:Choice>
          <mc:Fallback xmlns="">
            <p:pic>
              <p:nvPicPr>
                <p:cNvPr id="14" name="Ink 13"/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2110143" y="1237629"/>
                  <a:ext cx="53792" cy="12133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15" name="Ink 14"/>
                <p14:cNvContentPartPr/>
                <p14:nvPr/>
              </p14:nvContentPartPr>
              <p14:xfrm>
                <a:off x="2083964" y="1286238"/>
                <a:ext cx="82800" cy="15840"/>
              </p14:xfrm>
            </p:contentPart>
          </mc:Choice>
          <mc:Fallback xmlns="">
            <p:pic>
              <p:nvPicPr>
                <p:cNvPr id="15" name="Ink 14"/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2082722" y="1285020"/>
                  <a:ext cx="84870" cy="1949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19" name="Ink 18"/>
                <p14:cNvContentPartPr/>
                <p14:nvPr/>
              </p14:nvContentPartPr>
              <p14:xfrm>
                <a:off x="2162096" y="1174638"/>
                <a:ext cx="97560" cy="21960"/>
              </p14:xfrm>
            </p:contentPart>
          </mc:Choice>
          <mc:Fallback xmlns="">
            <p:pic>
              <p:nvPicPr>
                <p:cNvPr id="19" name="Ink 18"/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2160856" y="1172152"/>
                  <a:ext cx="99627" cy="2610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20" name="Ink 19"/>
                <p14:cNvContentPartPr/>
                <p14:nvPr/>
              </p14:nvContentPartPr>
              <p14:xfrm>
                <a:off x="2188736" y="1210278"/>
                <a:ext cx="82440" cy="11880"/>
              </p14:xfrm>
            </p:contentPart>
          </mc:Choice>
          <mc:Fallback xmlns="">
            <p:pic>
              <p:nvPicPr>
                <p:cNvPr id="20" name="Ink 19"/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2187499" y="1209459"/>
                  <a:ext cx="84089" cy="1556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21" name="Ink 20"/>
                <p14:cNvContentPartPr/>
                <p14:nvPr/>
              </p14:nvContentPartPr>
              <p14:xfrm>
                <a:off x="2352536" y="1148718"/>
                <a:ext cx="94320" cy="78840"/>
              </p14:xfrm>
            </p:contentPart>
          </mc:Choice>
          <mc:Fallback xmlns="">
            <p:pic>
              <p:nvPicPr>
                <p:cNvPr id="21" name="Ink 20"/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2351300" y="1146241"/>
                  <a:ext cx="95968" cy="8420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22" name="Ink 21"/>
                <p14:cNvContentPartPr/>
                <p14:nvPr/>
              </p14:nvContentPartPr>
              <p14:xfrm>
                <a:off x="2486096" y="1196958"/>
                <a:ext cx="57600" cy="110520"/>
              </p14:xfrm>
            </p:contentPart>
          </mc:Choice>
          <mc:Fallback xmlns="">
            <p:pic>
              <p:nvPicPr>
                <p:cNvPr id="22" name="Ink 21"/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2484853" y="1194484"/>
                  <a:ext cx="59258" cy="11588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23" name="Ink 22"/>
                <p14:cNvContentPartPr/>
                <p14:nvPr/>
              </p14:nvContentPartPr>
              <p14:xfrm>
                <a:off x="2465936" y="1233318"/>
                <a:ext cx="87480" cy="28080"/>
              </p14:xfrm>
            </p:contentPart>
          </mc:Choice>
          <mc:Fallback xmlns="">
            <p:pic>
              <p:nvPicPr>
                <p:cNvPr id="23" name="Ink 22"/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2464698" y="1232492"/>
                  <a:ext cx="89131" cy="3138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24" name="Ink 23"/>
                <p14:cNvContentPartPr/>
                <p14:nvPr/>
              </p14:nvContentPartPr>
              <p14:xfrm>
                <a:off x="2722983" y="1211290"/>
                <a:ext cx="90360" cy="4680"/>
              </p14:xfrm>
            </p:contentPart>
          </mc:Choice>
          <mc:Fallback xmlns="">
            <p:pic>
              <p:nvPicPr>
                <p:cNvPr id="24" name="Ink 23"/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2721745" y="1208737"/>
                  <a:ext cx="92836" cy="1021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25" name="Ink 24"/>
                <p14:cNvContentPartPr/>
                <p14:nvPr/>
              </p14:nvContentPartPr>
              <p14:xfrm>
                <a:off x="2766543" y="1175290"/>
                <a:ext cx="12960" cy="105480"/>
              </p14:xfrm>
            </p:contentPart>
          </mc:Choice>
          <mc:Fallback xmlns="">
            <p:pic>
              <p:nvPicPr>
                <p:cNvPr id="25" name="Ink 24"/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2765289" y="1172394"/>
                  <a:ext cx="15468" cy="11085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26" name="Ink 25"/>
                <p14:cNvContentPartPr/>
                <p14:nvPr/>
              </p14:nvContentPartPr>
              <p14:xfrm>
                <a:off x="2904578" y="1094650"/>
                <a:ext cx="55080" cy="207720"/>
              </p14:xfrm>
            </p:contentPart>
          </mc:Choice>
          <mc:Fallback xmlns="">
            <p:pic>
              <p:nvPicPr>
                <p:cNvPr id="26" name="Ink 25"/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2903336" y="1091771"/>
                  <a:ext cx="57565" cy="21347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27" name="Ink 26"/>
                <p14:cNvContentPartPr/>
                <p14:nvPr/>
              </p14:nvContentPartPr>
              <p14:xfrm>
                <a:off x="2876498" y="1199410"/>
                <a:ext cx="86040" cy="21240"/>
              </p14:xfrm>
            </p:contentPart>
          </mc:Choice>
          <mc:Fallback xmlns="">
            <p:pic>
              <p:nvPicPr>
                <p:cNvPr id="27" name="Ink 26"/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2875257" y="1196495"/>
                  <a:ext cx="88108" cy="2623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28" name="Ink 27"/>
                <p14:cNvContentPartPr/>
                <p14:nvPr/>
              </p14:nvContentPartPr>
              <p14:xfrm>
                <a:off x="3014018" y="1226050"/>
                <a:ext cx="62280" cy="101160"/>
              </p14:xfrm>
            </p:contentPart>
          </mc:Choice>
          <mc:Fallback xmlns="">
            <p:pic>
              <p:nvPicPr>
                <p:cNvPr id="28" name="Ink 27"/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3012368" y="1223148"/>
                  <a:ext cx="64342" cy="10696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29" name="Ink 28"/>
                <p14:cNvContentPartPr/>
                <p14:nvPr/>
              </p14:nvContentPartPr>
              <p14:xfrm>
                <a:off x="2998898" y="1250530"/>
                <a:ext cx="72000" cy="24840"/>
              </p14:xfrm>
            </p:contentPart>
          </mc:Choice>
          <mc:Fallback xmlns="">
            <p:pic>
              <p:nvPicPr>
                <p:cNvPr id="29" name="Ink 28"/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2997664" y="1250116"/>
                  <a:ext cx="73646" cy="2815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30" name="Ink 29"/>
                <p14:cNvContentPartPr/>
                <p14:nvPr/>
              </p14:nvContentPartPr>
              <p14:xfrm>
                <a:off x="3088838" y="1200130"/>
                <a:ext cx="106920" cy="6120"/>
              </p14:xfrm>
            </p:contentPart>
          </mc:Choice>
          <mc:Fallback xmlns="">
            <p:pic>
              <p:nvPicPr>
                <p:cNvPr id="30" name="Ink 29"/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3087600" y="1197682"/>
                  <a:ext cx="109810" cy="1142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31" name="Ink 30"/>
                <p14:cNvContentPartPr/>
                <p14:nvPr/>
              </p14:nvContentPartPr>
              <p14:xfrm>
                <a:off x="3281078" y="1133170"/>
                <a:ext cx="97200" cy="113400"/>
              </p14:xfrm>
            </p:contentPart>
          </mc:Choice>
          <mc:Fallback xmlns="">
            <p:pic>
              <p:nvPicPr>
                <p:cNvPr id="31" name="Ink 30"/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3279424" y="1130283"/>
                  <a:ext cx="100509" cy="11958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32" name="Ink 31"/>
                <p14:cNvContentPartPr/>
                <p14:nvPr/>
              </p14:nvContentPartPr>
              <p14:xfrm>
                <a:off x="3436963" y="1114810"/>
                <a:ext cx="41040" cy="150840"/>
              </p14:xfrm>
            </p:contentPart>
          </mc:Choice>
          <mc:Fallback xmlns="">
            <p:pic>
              <p:nvPicPr>
                <p:cNvPr id="32" name="Ink 31"/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3435719" y="1111917"/>
                  <a:ext cx="42698" cy="15538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33" name="Ink 32"/>
                <p14:cNvContentPartPr/>
                <p14:nvPr/>
              </p14:nvContentPartPr>
              <p14:xfrm>
                <a:off x="3532723" y="1147570"/>
                <a:ext cx="80640" cy="76320"/>
              </p14:xfrm>
            </p:contentPart>
          </mc:Choice>
          <mc:Fallback xmlns="">
            <p:pic>
              <p:nvPicPr>
                <p:cNvPr id="33" name="Ink 32"/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3531482" y="1144682"/>
                  <a:ext cx="82294" cy="8209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34" name="Ink 33"/>
                <p14:cNvContentPartPr/>
                <p14:nvPr/>
              </p14:nvContentPartPr>
              <p14:xfrm>
                <a:off x="3649363" y="1193290"/>
                <a:ext cx="40320" cy="105840"/>
              </p14:xfrm>
            </p:contentPart>
          </mc:Choice>
          <mc:Fallback xmlns="">
            <p:pic>
              <p:nvPicPr>
                <p:cNvPr id="34" name="Ink 33"/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3648129" y="1190809"/>
                  <a:ext cx="41966" cy="11121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35" name="Ink 34"/>
                <p14:cNvContentPartPr/>
                <p14:nvPr/>
              </p14:nvContentPartPr>
              <p14:xfrm>
                <a:off x="3629203" y="1233610"/>
                <a:ext cx="55800" cy="26280"/>
              </p14:xfrm>
            </p:contentPart>
          </mc:Choice>
          <mc:Fallback xmlns="">
            <p:pic>
              <p:nvPicPr>
                <p:cNvPr id="35" name="Ink 34"/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3627972" y="1232776"/>
                  <a:ext cx="57441" cy="2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36" name="Ink 35"/>
                <p14:cNvContentPartPr/>
                <p14:nvPr/>
              </p14:nvContentPartPr>
              <p14:xfrm>
                <a:off x="3786239" y="1122798"/>
                <a:ext cx="66960" cy="170280"/>
              </p14:xfrm>
            </p:contentPart>
          </mc:Choice>
          <mc:Fallback xmlns="">
            <p:pic>
              <p:nvPicPr>
                <p:cNvPr id="36" name="Ink 35"/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3784999" y="1120324"/>
                  <a:ext cx="69440" cy="17399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37" name="Ink 36"/>
                <p14:cNvContentPartPr/>
                <p14:nvPr/>
              </p14:nvContentPartPr>
              <p14:xfrm>
                <a:off x="3922254" y="1187958"/>
                <a:ext cx="91800" cy="13680"/>
              </p14:xfrm>
            </p:contentPart>
          </mc:Choice>
          <mc:Fallback xmlns="">
            <p:pic>
              <p:nvPicPr>
                <p:cNvPr id="37" name="Ink 36"/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3921013" y="1185056"/>
                  <a:ext cx="94281" cy="1906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38" name="Ink 37"/>
                <p14:cNvContentPartPr/>
                <p14:nvPr/>
              </p14:nvContentPartPr>
              <p14:xfrm>
                <a:off x="4076269" y="1146558"/>
                <a:ext cx="115560" cy="190800"/>
              </p14:xfrm>
            </p:contentPart>
          </mc:Choice>
          <mc:Fallback xmlns="">
            <p:pic>
              <p:nvPicPr>
                <p:cNvPr id="38" name="Ink 37"/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4075031" y="1143667"/>
                  <a:ext cx="117624" cy="19658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39" name="Ink 38"/>
                <p14:cNvContentPartPr/>
                <p14:nvPr/>
              </p14:nvContentPartPr>
              <p14:xfrm>
                <a:off x="4248349" y="1197678"/>
                <a:ext cx="48960" cy="104040"/>
              </p14:xfrm>
            </p:contentPart>
          </mc:Choice>
          <mc:Fallback xmlns="">
            <p:pic>
              <p:nvPicPr>
                <p:cNvPr id="39" name="Ink 38"/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4247104" y="1194788"/>
                  <a:ext cx="51449" cy="1098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40" name="Ink 39"/>
                <p14:cNvContentPartPr/>
                <p14:nvPr/>
              </p14:nvContentPartPr>
              <p14:xfrm>
                <a:off x="4235389" y="1230438"/>
                <a:ext cx="78480" cy="20520"/>
              </p14:xfrm>
            </p:contentPart>
          </mc:Choice>
          <mc:Fallback xmlns="">
            <p:pic>
              <p:nvPicPr>
                <p:cNvPr id="40" name="Ink 39"/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4233737" y="1227565"/>
                  <a:ext cx="80545" cy="2544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44" name="Ink 143"/>
                <p14:cNvContentPartPr/>
                <p14:nvPr/>
              </p14:nvContentPartPr>
              <p14:xfrm>
                <a:off x="2560830" y="1266749"/>
                <a:ext cx="51120" cy="6480"/>
              </p14:xfrm>
            </p:contentPart>
          </mc:Choice>
          <mc:Fallback xmlns="">
            <p:pic>
              <p:nvPicPr>
                <p:cNvPr id="144" name="Ink 143"/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2559999" y="1264724"/>
                  <a:ext cx="53198" cy="113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45" name="Ink 144"/>
                <p14:cNvContentPartPr/>
                <p14:nvPr/>
              </p14:nvContentPartPr>
              <p14:xfrm>
                <a:off x="2560830" y="1266749"/>
                <a:ext cx="51120" cy="6480"/>
              </p14:xfrm>
            </p:contentPart>
          </mc:Choice>
          <mc:Fallback xmlns="">
            <p:pic>
              <p:nvPicPr>
                <p:cNvPr id="145" name="Ink 144"/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2559999" y="1264724"/>
                  <a:ext cx="53198" cy="113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146" name="Ink 145"/>
                <p14:cNvContentPartPr/>
                <p14:nvPr/>
              </p14:nvContentPartPr>
              <p14:xfrm>
                <a:off x="2643270" y="1230029"/>
                <a:ext cx="20880" cy="92880"/>
              </p14:xfrm>
            </p:contentPart>
          </mc:Choice>
          <mc:Fallback xmlns="">
            <p:pic>
              <p:nvPicPr>
                <p:cNvPr id="146" name="Ink 145"/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2642042" y="1227139"/>
                  <a:ext cx="23746" cy="9824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148" name="Ink 147"/>
                <p14:cNvContentPartPr/>
                <p14:nvPr/>
              </p14:nvContentPartPr>
              <p14:xfrm>
                <a:off x="3706350" y="1248389"/>
                <a:ext cx="31680" cy="2880"/>
              </p14:xfrm>
            </p:contentPart>
          </mc:Choice>
          <mc:Fallback xmlns="">
            <p:pic>
              <p:nvPicPr>
                <p:cNvPr id="148" name="Ink 147"/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3705116" y="1245920"/>
                  <a:ext cx="34149" cy="781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149" name="Ink 148"/>
                <p14:cNvContentPartPr/>
                <p14:nvPr/>
              </p14:nvContentPartPr>
              <p14:xfrm>
                <a:off x="3773310" y="1220669"/>
                <a:ext cx="5760" cy="65880"/>
              </p14:xfrm>
            </p:contentPart>
          </mc:Choice>
          <mc:Fallback xmlns="">
            <p:pic>
              <p:nvPicPr>
                <p:cNvPr id="149" name="Ink 148"/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3772076" y="1218198"/>
                  <a:ext cx="8229" cy="70821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8" name="Group 237"/>
          <p:cNvGrpSpPr/>
          <p:nvPr/>
        </p:nvGrpSpPr>
        <p:grpSpPr>
          <a:xfrm>
            <a:off x="753394" y="266011"/>
            <a:ext cx="514080" cy="220680"/>
            <a:chOff x="1326880" y="955859"/>
            <a:chExt cx="514080" cy="220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7" name="Ink 6"/>
                <p14:cNvContentPartPr/>
                <p14:nvPr/>
              </p14:nvContentPartPr>
              <p14:xfrm>
                <a:off x="1326880" y="976739"/>
                <a:ext cx="109800" cy="177840"/>
              </p14:xfrm>
            </p:contentPart>
          </mc:Choice>
          <mc:Fallback xmlns="">
            <p:pic>
              <p:nvPicPr>
                <p:cNvPr id="7" name="Ink 6"/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1325440" y="974219"/>
                  <a:ext cx="11232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8" name="Ink 7"/>
                <p14:cNvContentPartPr/>
                <p14:nvPr/>
              </p14:nvContentPartPr>
              <p14:xfrm>
                <a:off x="1470880" y="985019"/>
                <a:ext cx="57600" cy="191520"/>
              </p14:xfrm>
            </p:contentPart>
          </mc:Choice>
          <mc:Fallback xmlns="">
            <p:pic>
              <p:nvPicPr>
                <p:cNvPr id="8" name="Ink 7"/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1469440" y="982859"/>
                  <a:ext cx="5976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11" name="Ink 10"/>
                <p14:cNvContentPartPr/>
                <p14:nvPr/>
              </p14:nvContentPartPr>
              <p14:xfrm>
                <a:off x="1561600" y="1038659"/>
                <a:ext cx="25560" cy="110880"/>
              </p14:xfrm>
            </p:contentPart>
          </mc:Choice>
          <mc:Fallback xmlns="">
            <p:pic>
              <p:nvPicPr>
                <p:cNvPr id="11" name="Ink 10"/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1560520" y="1036499"/>
                  <a:ext cx="2736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12" name="Ink 11"/>
                <p14:cNvContentPartPr/>
                <p14:nvPr/>
              </p14:nvContentPartPr>
              <p14:xfrm>
                <a:off x="1537120" y="1026059"/>
                <a:ext cx="80640" cy="27000"/>
              </p14:xfrm>
            </p:contentPart>
          </mc:Choice>
          <mc:Fallback xmlns="">
            <p:pic>
              <p:nvPicPr>
                <p:cNvPr id="12" name="Ink 11"/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1536040" y="1024979"/>
                  <a:ext cx="8280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16" name="Ink 15"/>
                <p14:cNvContentPartPr/>
                <p14:nvPr/>
              </p14:nvContentPartPr>
              <p14:xfrm>
                <a:off x="1607680" y="955859"/>
                <a:ext cx="56160" cy="217440"/>
              </p14:xfrm>
            </p:contentPart>
          </mc:Choice>
          <mc:Fallback xmlns="">
            <p:pic>
              <p:nvPicPr>
                <p:cNvPr id="16" name="Ink 15"/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1606600" y="953339"/>
                  <a:ext cx="5868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17" name="Ink 16"/>
                <p14:cNvContentPartPr/>
                <p14:nvPr/>
              </p14:nvContentPartPr>
              <p14:xfrm>
                <a:off x="1776520" y="1057739"/>
                <a:ext cx="64440" cy="8640"/>
              </p14:xfrm>
            </p:contentPart>
          </mc:Choice>
          <mc:Fallback xmlns="">
            <p:pic>
              <p:nvPicPr>
                <p:cNvPr id="17" name="Ink 16"/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1775440" y="1055219"/>
                  <a:ext cx="66600" cy="1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18" name="Ink 17"/>
                <p14:cNvContentPartPr/>
                <p14:nvPr/>
              </p14:nvContentPartPr>
              <p14:xfrm>
                <a:off x="1749880" y="1103099"/>
                <a:ext cx="83160" cy="10080"/>
              </p14:xfrm>
            </p:contentPart>
          </mc:Choice>
          <mc:Fallback xmlns="">
            <p:pic>
              <p:nvPicPr>
                <p:cNvPr id="18" name="Ink 17"/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1748800" y="1101659"/>
                  <a:ext cx="84960" cy="14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3">
            <p14:nvContentPartPr>
              <p14:cNvPr id="131" name="Ink 130"/>
              <p14:cNvContentPartPr/>
              <p14:nvPr/>
            </p14:nvContentPartPr>
            <p14:xfrm>
              <a:off x="4301200" y="3558103"/>
              <a:ext cx="360" cy="360"/>
            </p14:xfrm>
          </p:contentPart>
        </mc:Choice>
        <mc:Fallback xmlns="">
          <p:pic>
            <p:nvPicPr>
              <p:cNvPr id="131" name="Ink 130"/>
              <p:cNvPicPr/>
              <p:nvPr/>
            </p:nvPicPr>
            <p:blipFill>
              <a:blip r:embed="rId164"/>
              <a:stretch>
                <a:fillRect/>
              </a:stretch>
            </p:blipFill>
            <p:spPr>
              <a:xfrm>
                <a:off x="4300480" y="3556663"/>
                <a:ext cx="2160" cy="3600"/>
              </a:xfrm>
              <a:prstGeom prst="rect">
                <a:avLst/>
              </a:prstGeom>
            </p:spPr>
          </p:pic>
        </mc:Fallback>
      </mc:AlternateContent>
      <p:sp>
        <p:nvSpPr>
          <p:cNvPr id="303" name="TextBox 302"/>
          <p:cNvSpPr txBox="1"/>
          <p:nvPr/>
        </p:nvSpPr>
        <p:spPr>
          <a:xfrm>
            <a:off x="100546" y="1877198"/>
            <a:ext cx="1923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2"/>
                </a:solidFill>
              </a:rPr>
              <a:t>Bellman equation: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306" name="TextBox 305"/>
          <p:cNvSpPr txBox="1"/>
          <p:nvPr/>
        </p:nvSpPr>
        <p:spPr>
          <a:xfrm>
            <a:off x="216466" y="2882569"/>
            <a:ext cx="41688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Key idea: </a:t>
            </a:r>
            <a:r>
              <a:rPr lang="en-US" dirty="0" smtClean="0"/>
              <a:t>discretizing the volume variable</a:t>
            </a:r>
            <a:endParaRPr lang="en-US" dirty="0"/>
          </a:p>
        </p:txBody>
      </p:sp>
      <p:grpSp>
        <p:nvGrpSpPr>
          <p:cNvPr id="309" name="Group 308"/>
          <p:cNvGrpSpPr/>
          <p:nvPr/>
        </p:nvGrpSpPr>
        <p:grpSpPr>
          <a:xfrm>
            <a:off x="140997" y="2192055"/>
            <a:ext cx="4066510" cy="694800"/>
            <a:chOff x="140997" y="2192055"/>
            <a:chExt cx="4066510" cy="69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240" name="Ink 239"/>
                <p14:cNvContentPartPr/>
                <p14:nvPr/>
              </p14:nvContentPartPr>
              <p14:xfrm>
                <a:off x="140997" y="2294062"/>
                <a:ext cx="79560" cy="145800"/>
              </p14:xfrm>
            </p:contentPart>
          </mc:Choice>
          <mc:Fallback xmlns="">
            <p:pic>
              <p:nvPicPr>
                <p:cNvPr id="240" name="Ink 239"/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139557" y="2291182"/>
                  <a:ext cx="8244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241" name="Ink 240"/>
                <p14:cNvContentPartPr/>
                <p14:nvPr/>
              </p14:nvContentPartPr>
              <p14:xfrm>
                <a:off x="293277" y="2283622"/>
                <a:ext cx="35640" cy="171360"/>
              </p14:xfrm>
            </p:contentPart>
          </mc:Choice>
          <mc:Fallback xmlns="">
            <p:pic>
              <p:nvPicPr>
                <p:cNvPr id="241" name="Ink 240"/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291837" y="2281102"/>
                  <a:ext cx="3816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242" name="Ink 241"/>
                <p14:cNvContentPartPr/>
                <p14:nvPr/>
              </p14:nvContentPartPr>
              <p14:xfrm>
                <a:off x="411717" y="2342302"/>
                <a:ext cx="71280" cy="76320"/>
              </p14:xfrm>
            </p:contentPart>
          </mc:Choice>
          <mc:Fallback xmlns="">
            <p:pic>
              <p:nvPicPr>
                <p:cNvPr id="242" name="Ink 241"/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410277" y="2339782"/>
                  <a:ext cx="7380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243" name="Ink 242"/>
                <p14:cNvContentPartPr/>
                <p14:nvPr/>
              </p14:nvContentPartPr>
              <p14:xfrm>
                <a:off x="506757" y="2413222"/>
                <a:ext cx="17640" cy="49320"/>
              </p14:xfrm>
            </p:contentPart>
          </mc:Choice>
          <mc:Fallback xmlns="">
            <p:pic>
              <p:nvPicPr>
                <p:cNvPr id="243" name="Ink 242"/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506037" y="2411062"/>
                  <a:ext cx="1944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248" name="Ink 247"/>
                <p14:cNvContentPartPr/>
                <p14:nvPr/>
              </p14:nvContentPartPr>
              <p14:xfrm>
                <a:off x="812437" y="2331963"/>
                <a:ext cx="64080" cy="7560"/>
              </p14:xfrm>
            </p:contentPart>
          </mc:Choice>
          <mc:Fallback xmlns="">
            <p:pic>
              <p:nvPicPr>
                <p:cNvPr id="248" name="Ink 247"/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811357" y="2329803"/>
                  <a:ext cx="66600" cy="1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249" name="Ink 248"/>
                <p14:cNvContentPartPr/>
                <p14:nvPr/>
              </p14:nvContentPartPr>
              <p14:xfrm>
                <a:off x="822517" y="2363283"/>
                <a:ext cx="69840" cy="10800"/>
              </p14:xfrm>
            </p:contentPart>
          </mc:Choice>
          <mc:Fallback xmlns="">
            <p:pic>
              <p:nvPicPr>
                <p:cNvPr id="249" name="Ink 248"/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821437" y="2361123"/>
                  <a:ext cx="71280" cy="1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250" name="Ink 249"/>
                <p14:cNvContentPartPr/>
                <p14:nvPr/>
              </p14:nvContentPartPr>
              <p14:xfrm>
                <a:off x="990209" y="2333227"/>
                <a:ext cx="120600" cy="78120"/>
              </p14:xfrm>
            </p:contentPart>
          </mc:Choice>
          <mc:Fallback xmlns="">
            <p:pic>
              <p:nvPicPr>
                <p:cNvPr id="250" name="Ink 249"/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988769" y="2331067"/>
                  <a:ext cx="12276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251" name="Ink 250"/>
                <p14:cNvContentPartPr/>
                <p14:nvPr/>
              </p14:nvContentPartPr>
              <p14:xfrm>
                <a:off x="1131689" y="2370307"/>
                <a:ext cx="15480" cy="37440"/>
              </p14:xfrm>
            </p:contentPart>
          </mc:Choice>
          <mc:Fallback xmlns="">
            <p:pic>
              <p:nvPicPr>
                <p:cNvPr id="251" name="Ink 250"/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1130969" y="2368147"/>
                  <a:ext cx="1764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252" name="Ink 251"/>
                <p14:cNvContentPartPr/>
                <p14:nvPr/>
              </p14:nvContentPartPr>
              <p14:xfrm>
                <a:off x="1153289" y="2332507"/>
                <a:ext cx="3240" cy="3240"/>
              </p14:xfrm>
            </p:contentPart>
          </mc:Choice>
          <mc:Fallback xmlns="">
            <p:pic>
              <p:nvPicPr>
                <p:cNvPr id="252" name="Ink 251"/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1152209" y="2330347"/>
                  <a:ext cx="5400" cy="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253" name="Ink 252"/>
                <p14:cNvContentPartPr/>
                <p14:nvPr/>
              </p14:nvContentPartPr>
              <p14:xfrm>
                <a:off x="1205489" y="2358427"/>
                <a:ext cx="81000" cy="81720"/>
              </p14:xfrm>
            </p:contentPart>
          </mc:Choice>
          <mc:Fallback xmlns="">
            <p:pic>
              <p:nvPicPr>
                <p:cNvPr id="253" name="Ink 252"/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1204409" y="2356627"/>
                  <a:ext cx="8352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254" name="Ink 253"/>
                <p14:cNvContentPartPr/>
                <p14:nvPr/>
              </p14:nvContentPartPr>
              <p14:xfrm>
                <a:off x="1376149" y="2286047"/>
                <a:ext cx="106200" cy="145800"/>
              </p14:xfrm>
            </p:contentPart>
          </mc:Choice>
          <mc:Fallback xmlns="">
            <p:pic>
              <p:nvPicPr>
                <p:cNvPr id="254" name="Ink 253"/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1375069" y="2283527"/>
                  <a:ext cx="10872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258" name="Ink 257"/>
                <p14:cNvContentPartPr/>
                <p14:nvPr/>
              </p14:nvContentPartPr>
              <p14:xfrm>
                <a:off x="1206569" y="2452194"/>
                <a:ext cx="10800" cy="49320"/>
              </p14:xfrm>
            </p:contentPart>
          </mc:Choice>
          <mc:Fallback xmlns="">
            <p:pic>
              <p:nvPicPr>
                <p:cNvPr id="258" name="Ink 257"/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1205129" y="2449674"/>
                  <a:ext cx="1332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259" name="Ink 258"/>
                <p14:cNvContentPartPr/>
                <p14:nvPr/>
              </p14:nvContentPartPr>
              <p14:xfrm>
                <a:off x="1550749" y="2271814"/>
                <a:ext cx="51840" cy="203040"/>
              </p14:xfrm>
            </p:contentPart>
          </mc:Choice>
          <mc:Fallback xmlns="">
            <p:pic>
              <p:nvPicPr>
                <p:cNvPr id="259" name="Ink 258"/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1549309" y="2269294"/>
                  <a:ext cx="5436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262" name="Ink 261"/>
                <p14:cNvContentPartPr/>
                <p14:nvPr/>
              </p14:nvContentPartPr>
              <p14:xfrm>
                <a:off x="595677" y="2337530"/>
                <a:ext cx="64440" cy="74160"/>
              </p14:xfrm>
            </p:contentPart>
          </mc:Choice>
          <mc:Fallback xmlns="">
            <p:pic>
              <p:nvPicPr>
                <p:cNvPr id="262" name="Ink 261"/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594597" y="2335370"/>
                  <a:ext cx="6660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263" name="Ink 262"/>
                <p14:cNvContentPartPr/>
                <p14:nvPr/>
              </p14:nvContentPartPr>
              <p14:xfrm>
                <a:off x="704757" y="2273450"/>
                <a:ext cx="36000" cy="206640"/>
              </p14:xfrm>
            </p:contentPart>
          </mc:Choice>
          <mc:Fallback xmlns="">
            <p:pic>
              <p:nvPicPr>
                <p:cNvPr id="263" name="Ink 262"/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703677" y="2270930"/>
                  <a:ext cx="3852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265" name="Ink 264"/>
                <p14:cNvContentPartPr/>
                <p14:nvPr/>
              </p14:nvContentPartPr>
              <p14:xfrm>
                <a:off x="1059329" y="2459394"/>
                <a:ext cx="70200" cy="74160"/>
              </p14:xfrm>
            </p:contentPart>
          </mc:Choice>
          <mc:Fallback xmlns="">
            <p:pic>
              <p:nvPicPr>
                <p:cNvPr id="265" name="Ink 264"/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1058249" y="2456874"/>
                  <a:ext cx="7236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266" name="Ink 265"/>
                <p14:cNvContentPartPr/>
                <p14:nvPr/>
              </p14:nvContentPartPr>
              <p14:xfrm>
                <a:off x="1644709" y="2352814"/>
                <a:ext cx="72000" cy="72720"/>
              </p14:xfrm>
            </p:contentPart>
          </mc:Choice>
          <mc:Fallback xmlns="">
            <p:pic>
              <p:nvPicPr>
                <p:cNvPr id="266" name="Ink 265"/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1643629" y="2350654"/>
                  <a:ext cx="7452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267" name="Ink 266"/>
                <p14:cNvContentPartPr/>
                <p14:nvPr/>
              </p14:nvContentPartPr>
              <p14:xfrm>
                <a:off x="1769989" y="2369374"/>
                <a:ext cx="38160" cy="9360"/>
              </p14:xfrm>
            </p:contentPart>
          </mc:Choice>
          <mc:Fallback xmlns="">
            <p:pic>
              <p:nvPicPr>
                <p:cNvPr id="267" name="Ink 266"/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1768549" y="2367214"/>
                  <a:ext cx="40680" cy="1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268" name="Ink 267"/>
                <p14:cNvContentPartPr/>
                <p14:nvPr/>
              </p14:nvContentPartPr>
              <p14:xfrm>
                <a:off x="1832269" y="2321854"/>
                <a:ext cx="48960" cy="98280"/>
              </p14:xfrm>
            </p:contentPart>
          </mc:Choice>
          <mc:Fallback xmlns="">
            <p:pic>
              <p:nvPicPr>
                <p:cNvPr id="268" name="Ink 267"/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1831189" y="2319334"/>
                  <a:ext cx="5112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269" name="Ink 268"/>
                <p14:cNvContentPartPr/>
                <p14:nvPr/>
              </p14:nvContentPartPr>
              <p14:xfrm>
                <a:off x="1879429" y="2435974"/>
                <a:ext cx="34200" cy="50400"/>
              </p14:xfrm>
            </p:contentPart>
          </mc:Choice>
          <mc:Fallback xmlns="">
            <p:pic>
              <p:nvPicPr>
                <p:cNvPr id="269" name="Ink 268"/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1879429" y="2433454"/>
                  <a:ext cx="3564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270" name="Ink 269"/>
                <p14:cNvContentPartPr/>
                <p14:nvPr/>
              </p14:nvContentPartPr>
              <p14:xfrm>
                <a:off x="1982749" y="2356774"/>
                <a:ext cx="75960" cy="79920"/>
              </p14:xfrm>
            </p:contentPart>
          </mc:Choice>
          <mc:Fallback xmlns="">
            <p:pic>
              <p:nvPicPr>
                <p:cNvPr id="270" name="Ink 269"/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1981669" y="2354614"/>
                  <a:ext cx="7704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271" name="Ink 270"/>
                <p14:cNvContentPartPr/>
                <p14:nvPr/>
              </p14:nvContentPartPr>
              <p14:xfrm>
                <a:off x="2085349" y="2321854"/>
                <a:ext cx="15480" cy="45720"/>
              </p14:xfrm>
            </p:contentPart>
          </mc:Choice>
          <mc:Fallback xmlns="">
            <p:pic>
              <p:nvPicPr>
                <p:cNvPr id="271" name="Ink 270"/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2084269" y="2319334"/>
                  <a:ext cx="1764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272" name="Ink 271"/>
                <p14:cNvContentPartPr/>
                <p14:nvPr/>
              </p14:nvContentPartPr>
              <p14:xfrm>
                <a:off x="2135029" y="2282614"/>
                <a:ext cx="46440" cy="195120"/>
              </p14:xfrm>
            </p:contentPart>
          </mc:Choice>
          <mc:Fallback xmlns="">
            <p:pic>
              <p:nvPicPr>
                <p:cNvPr id="272" name="Ink 271"/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2134669" y="2280094"/>
                  <a:ext cx="4824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273" name="Ink 272"/>
                <p14:cNvContentPartPr/>
                <p14:nvPr/>
              </p14:nvContentPartPr>
              <p14:xfrm>
                <a:off x="2248069" y="2397454"/>
                <a:ext cx="107280" cy="13680"/>
              </p14:xfrm>
            </p:contentPart>
          </mc:Choice>
          <mc:Fallback xmlns="">
            <p:pic>
              <p:nvPicPr>
                <p:cNvPr id="273" name="Ink 272"/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2246629" y="2394934"/>
                  <a:ext cx="109800" cy="1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274" name="Ink 273"/>
                <p14:cNvContentPartPr/>
                <p14:nvPr/>
              </p14:nvContentPartPr>
              <p14:xfrm>
                <a:off x="2286949" y="2358934"/>
                <a:ext cx="9000" cy="95400"/>
              </p14:xfrm>
            </p:contentPart>
          </mc:Choice>
          <mc:Fallback xmlns="">
            <p:pic>
              <p:nvPicPr>
                <p:cNvPr id="274" name="Ink 273"/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2285509" y="2356414"/>
                  <a:ext cx="1152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275" name="Ink 274"/>
                <p14:cNvContentPartPr/>
                <p14:nvPr/>
              </p14:nvContentPartPr>
              <p14:xfrm>
                <a:off x="1848580" y="2643255"/>
                <a:ext cx="130680" cy="180720"/>
              </p14:xfrm>
            </p:contentPart>
          </mc:Choice>
          <mc:Fallback xmlns="">
            <p:pic>
              <p:nvPicPr>
                <p:cNvPr id="275" name="Ink 274"/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1847140" y="2640375"/>
                  <a:ext cx="13356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278" name="Ink 277"/>
                <p14:cNvContentPartPr/>
                <p14:nvPr/>
              </p14:nvContentPartPr>
              <p14:xfrm>
                <a:off x="2111380" y="2611575"/>
                <a:ext cx="89640" cy="168480"/>
              </p14:xfrm>
            </p:contentPart>
          </mc:Choice>
          <mc:Fallback xmlns="">
            <p:pic>
              <p:nvPicPr>
                <p:cNvPr id="278" name="Ink 277"/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2109940" y="2609055"/>
                  <a:ext cx="9252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279" name="Ink 278"/>
                <p14:cNvContentPartPr/>
                <p14:nvPr/>
              </p14:nvContentPartPr>
              <p14:xfrm>
                <a:off x="2229460" y="2781135"/>
                <a:ext cx="47160" cy="65520"/>
              </p14:xfrm>
            </p:contentPart>
          </mc:Choice>
          <mc:Fallback xmlns="">
            <p:pic>
              <p:nvPicPr>
                <p:cNvPr id="279" name="Ink 278"/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2228020" y="2778615"/>
                  <a:ext cx="4968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280" name="Ink 279"/>
                <p14:cNvContentPartPr/>
                <p14:nvPr/>
              </p14:nvContentPartPr>
              <p14:xfrm>
                <a:off x="2302540" y="2716335"/>
                <a:ext cx="87840" cy="11880"/>
              </p14:xfrm>
            </p:contentPart>
          </mc:Choice>
          <mc:Fallback xmlns="">
            <p:pic>
              <p:nvPicPr>
                <p:cNvPr id="280" name="Ink 279"/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2301460" y="2714175"/>
                  <a:ext cx="90000" cy="1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281" name="Ink 280"/>
                <p14:cNvContentPartPr/>
                <p14:nvPr/>
              </p14:nvContentPartPr>
              <p14:xfrm>
                <a:off x="2449780" y="2656215"/>
                <a:ext cx="119520" cy="95040"/>
              </p14:xfrm>
            </p:contentPart>
          </mc:Choice>
          <mc:Fallback xmlns="">
            <p:pic>
              <p:nvPicPr>
                <p:cNvPr id="281" name="Ink 280"/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2448340" y="2653695"/>
                  <a:ext cx="12240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282" name="Ink 281"/>
                <p14:cNvContentPartPr/>
                <p14:nvPr/>
              </p14:nvContentPartPr>
              <p14:xfrm>
                <a:off x="2507380" y="2650455"/>
                <a:ext cx="11160" cy="199080"/>
              </p14:xfrm>
            </p:contentPart>
          </mc:Choice>
          <mc:Fallback xmlns="">
            <p:pic>
              <p:nvPicPr>
                <p:cNvPr id="282" name="Ink 281"/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2505940" y="2647935"/>
                  <a:ext cx="1404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283" name="Ink 282"/>
                <p14:cNvContentPartPr/>
                <p14:nvPr/>
              </p14:nvContentPartPr>
              <p14:xfrm>
                <a:off x="2588740" y="2623095"/>
                <a:ext cx="42840" cy="203040"/>
              </p14:xfrm>
            </p:contentPart>
          </mc:Choice>
          <mc:Fallback xmlns="">
            <p:pic>
              <p:nvPicPr>
                <p:cNvPr id="283" name="Ink 282"/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2587660" y="2620575"/>
                  <a:ext cx="4500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284" name="Ink 283"/>
                <p14:cNvContentPartPr/>
                <p14:nvPr/>
              </p14:nvContentPartPr>
              <p14:xfrm>
                <a:off x="2670100" y="2673495"/>
                <a:ext cx="73440" cy="102600"/>
              </p14:xfrm>
            </p:contentPart>
          </mc:Choice>
          <mc:Fallback xmlns="">
            <p:pic>
              <p:nvPicPr>
                <p:cNvPr id="284" name="Ink 283"/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2668660" y="2671335"/>
                  <a:ext cx="7596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285" name="Ink 284"/>
                <p14:cNvContentPartPr/>
                <p14:nvPr/>
              </p14:nvContentPartPr>
              <p14:xfrm>
                <a:off x="2799340" y="2735055"/>
                <a:ext cx="53640" cy="3240"/>
              </p14:xfrm>
            </p:contentPart>
          </mc:Choice>
          <mc:Fallback xmlns="">
            <p:pic>
              <p:nvPicPr>
                <p:cNvPr id="285" name="Ink 284"/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2797900" y="2732535"/>
                  <a:ext cx="56520" cy="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286" name="Ink 285"/>
                <p14:cNvContentPartPr/>
                <p14:nvPr/>
              </p14:nvContentPartPr>
              <p14:xfrm>
                <a:off x="2899780" y="2682855"/>
                <a:ext cx="73800" cy="99000"/>
              </p14:xfrm>
            </p:contentPart>
          </mc:Choice>
          <mc:Fallback xmlns="">
            <p:pic>
              <p:nvPicPr>
                <p:cNvPr id="286" name="Ink 285"/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2898700" y="2680695"/>
                  <a:ext cx="7488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5">
              <p14:nvContentPartPr>
                <p14:cNvPr id="287" name="Ink 286"/>
                <p14:cNvContentPartPr/>
                <p14:nvPr/>
              </p14:nvContentPartPr>
              <p14:xfrm>
                <a:off x="2778492" y="2640015"/>
                <a:ext cx="8640" cy="52920"/>
              </p14:xfrm>
            </p:contentPart>
          </mc:Choice>
          <mc:Fallback>
            <p:pic>
              <p:nvPicPr>
                <p:cNvPr id="287" name="Ink 286"/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2777052" y="2637495"/>
                  <a:ext cx="111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288" name="Ink 287"/>
                <p14:cNvContentPartPr/>
                <p14:nvPr/>
              </p14:nvContentPartPr>
              <p14:xfrm>
                <a:off x="3048820" y="2728935"/>
                <a:ext cx="82080" cy="11880"/>
              </p14:xfrm>
            </p:contentPart>
          </mc:Choice>
          <mc:Fallback xmlns="">
            <p:pic>
              <p:nvPicPr>
                <p:cNvPr id="288" name="Ink 287"/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3047740" y="2728215"/>
                  <a:ext cx="84600" cy="1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289" name="Ink 288"/>
                <p14:cNvContentPartPr/>
                <p14:nvPr/>
              </p14:nvContentPartPr>
              <p14:xfrm>
                <a:off x="3087700" y="2685375"/>
                <a:ext cx="7560" cy="102960"/>
              </p14:xfrm>
            </p:contentPart>
          </mc:Choice>
          <mc:Fallback xmlns="">
            <p:pic>
              <p:nvPicPr>
                <p:cNvPr id="289" name="Ink 288"/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3086260" y="2682855"/>
                  <a:ext cx="1008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290" name="Ink 289"/>
                <p14:cNvContentPartPr/>
                <p14:nvPr/>
              </p14:nvContentPartPr>
              <p14:xfrm>
                <a:off x="3232780" y="2630295"/>
                <a:ext cx="57240" cy="202680"/>
              </p14:xfrm>
            </p:contentPart>
          </mc:Choice>
          <mc:Fallback xmlns="">
            <p:pic>
              <p:nvPicPr>
                <p:cNvPr id="290" name="Ink 289"/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3231700" y="2627775"/>
                  <a:ext cx="5976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291" name="Ink 290"/>
                <p14:cNvContentPartPr/>
                <p14:nvPr/>
              </p14:nvContentPartPr>
              <p14:xfrm>
                <a:off x="3195700" y="2735775"/>
                <a:ext cx="87840" cy="16920"/>
              </p14:xfrm>
            </p:contentPart>
          </mc:Choice>
          <mc:Fallback xmlns="">
            <p:pic>
              <p:nvPicPr>
                <p:cNvPr id="291" name="Ink 290"/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3194260" y="2733255"/>
                  <a:ext cx="9036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292" name="Ink 291"/>
                <p14:cNvContentPartPr/>
                <p14:nvPr/>
              </p14:nvContentPartPr>
              <p14:xfrm>
                <a:off x="3292900" y="2788335"/>
                <a:ext cx="59760" cy="71280"/>
              </p14:xfrm>
            </p:contentPart>
          </mc:Choice>
          <mc:Fallback xmlns="">
            <p:pic>
              <p:nvPicPr>
                <p:cNvPr id="292" name="Ink 291"/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3291460" y="2785815"/>
                  <a:ext cx="6192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293" name="Ink 292"/>
                <p14:cNvContentPartPr/>
                <p14:nvPr/>
              </p14:nvContentPartPr>
              <p14:xfrm>
                <a:off x="3373540" y="2703015"/>
                <a:ext cx="99360" cy="20160"/>
              </p14:xfrm>
            </p:contentPart>
          </mc:Choice>
          <mc:Fallback xmlns="">
            <p:pic>
              <p:nvPicPr>
                <p:cNvPr id="293" name="Ink 292"/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3373180" y="2701575"/>
                  <a:ext cx="10116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294" name="Ink 293"/>
                <p14:cNvContentPartPr/>
                <p14:nvPr/>
              </p14:nvContentPartPr>
              <p14:xfrm>
                <a:off x="3503500" y="2667375"/>
                <a:ext cx="97200" cy="108360"/>
              </p14:xfrm>
            </p:contentPart>
          </mc:Choice>
          <mc:Fallback xmlns="">
            <p:pic>
              <p:nvPicPr>
                <p:cNvPr id="294" name="Ink 293"/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3502060" y="2664855"/>
                  <a:ext cx="9972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295" name="Ink 294"/>
                <p14:cNvContentPartPr/>
                <p14:nvPr/>
              </p14:nvContentPartPr>
              <p14:xfrm>
                <a:off x="3641740" y="2655135"/>
                <a:ext cx="37080" cy="147600"/>
              </p14:xfrm>
            </p:contentPart>
          </mc:Choice>
          <mc:Fallback xmlns="">
            <p:pic>
              <p:nvPicPr>
                <p:cNvPr id="295" name="Ink 294"/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3640300" y="2652615"/>
                  <a:ext cx="3924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296" name="Ink 295"/>
                <p14:cNvContentPartPr/>
                <p14:nvPr/>
              </p14:nvContentPartPr>
              <p14:xfrm>
                <a:off x="3712660" y="2691135"/>
                <a:ext cx="81720" cy="73440"/>
              </p14:xfrm>
            </p:contentPart>
          </mc:Choice>
          <mc:Fallback xmlns="">
            <p:pic>
              <p:nvPicPr>
                <p:cNvPr id="296" name="Ink 295"/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3711220" y="2688615"/>
                  <a:ext cx="8352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297" name="Ink 296"/>
                <p14:cNvContentPartPr/>
                <p14:nvPr/>
              </p14:nvContentPartPr>
              <p14:xfrm>
                <a:off x="3829660" y="2656575"/>
                <a:ext cx="6120" cy="47520"/>
              </p14:xfrm>
            </p:contentPart>
          </mc:Choice>
          <mc:Fallback xmlns="">
            <p:pic>
              <p:nvPicPr>
                <p:cNvPr id="297" name="Ink 296"/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3828580" y="2654055"/>
                  <a:ext cx="864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298" name="Ink 297"/>
                <p14:cNvContentPartPr/>
                <p14:nvPr/>
              </p14:nvContentPartPr>
              <p14:xfrm>
                <a:off x="3855220" y="2644335"/>
                <a:ext cx="34200" cy="142560"/>
              </p14:xfrm>
            </p:contentPart>
          </mc:Choice>
          <mc:Fallback xmlns="">
            <p:pic>
              <p:nvPicPr>
                <p:cNvPr id="298" name="Ink 297"/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3854140" y="2641815"/>
                  <a:ext cx="3636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299" name="Ink 298"/>
                <p14:cNvContentPartPr/>
                <p14:nvPr/>
              </p14:nvContentPartPr>
              <p14:xfrm>
                <a:off x="3874300" y="2602575"/>
                <a:ext cx="70920" cy="259560"/>
              </p14:xfrm>
            </p:contentPart>
          </mc:Choice>
          <mc:Fallback xmlns="">
            <p:pic>
              <p:nvPicPr>
                <p:cNvPr id="299" name="Ink 298"/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3873220" y="2600055"/>
                  <a:ext cx="7344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301" name="Ink 300"/>
                <p14:cNvContentPartPr/>
                <p14:nvPr/>
              </p14:nvContentPartPr>
              <p14:xfrm>
                <a:off x="2040176" y="2581231"/>
                <a:ext cx="74520" cy="253800"/>
              </p14:xfrm>
            </p:contentPart>
          </mc:Choice>
          <mc:Fallback xmlns="">
            <p:pic>
              <p:nvPicPr>
                <p:cNvPr id="301" name="Ink 300"/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2038736" y="2578711"/>
                  <a:ext cx="7740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302" name="Ink 301"/>
                <p14:cNvContentPartPr/>
                <p14:nvPr/>
              </p14:nvContentPartPr>
              <p14:xfrm>
                <a:off x="3993536" y="2588791"/>
                <a:ext cx="60480" cy="236520"/>
              </p14:xfrm>
            </p:contentPart>
          </mc:Choice>
          <mc:Fallback xmlns="">
            <p:pic>
              <p:nvPicPr>
                <p:cNvPr id="302" name="Ink 301"/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3992816" y="2586271"/>
                  <a:ext cx="6228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307" name="Ink 306"/>
                <p14:cNvContentPartPr/>
                <p14:nvPr/>
              </p14:nvContentPartPr>
              <p14:xfrm>
                <a:off x="1318507" y="2192055"/>
                <a:ext cx="82440" cy="350640"/>
              </p14:xfrm>
            </p:contentPart>
          </mc:Choice>
          <mc:Fallback xmlns="">
            <p:pic>
              <p:nvPicPr>
                <p:cNvPr id="307" name="Ink 306"/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1317427" y="2189535"/>
                  <a:ext cx="84600" cy="35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308" name="Ink 307"/>
                <p14:cNvContentPartPr/>
                <p14:nvPr/>
              </p14:nvContentPartPr>
              <p14:xfrm>
                <a:off x="4123267" y="2552775"/>
                <a:ext cx="84240" cy="334080"/>
              </p14:xfrm>
            </p:contentPart>
          </mc:Choice>
          <mc:Fallback xmlns="">
            <p:pic>
              <p:nvPicPr>
                <p:cNvPr id="308" name="Ink 307"/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4121827" y="2550255"/>
                  <a:ext cx="87120" cy="339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2" name="Group 321"/>
          <p:cNvGrpSpPr/>
          <p:nvPr/>
        </p:nvGrpSpPr>
        <p:grpSpPr>
          <a:xfrm>
            <a:off x="1213795" y="1015977"/>
            <a:ext cx="807480" cy="217800"/>
            <a:chOff x="3193331" y="820373"/>
            <a:chExt cx="807480" cy="217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323" name="Ink 322"/>
                <p14:cNvContentPartPr/>
                <p14:nvPr/>
              </p14:nvContentPartPr>
              <p14:xfrm>
                <a:off x="3445691" y="861773"/>
                <a:ext cx="95760" cy="125280"/>
              </p14:xfrm>
            </p:contentPart>
          </mc:Choice>
          <mc:Fallback xmlns="">
            <p:pic>
              <p:nvPicPr>
                <p:cNvPr id="323" name="Ink 322"/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3444251" y="859253"/>
                  <a:ext cx="9828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324" name="Ink 323"/>
                <p14:cNvContentPartPr/>
                <p14:nvPr/>
              </p14:nvContentPartPr>
              <p14:xfrm>
                <a:off x="3580691" y="924413"/>
                <a:ext cx="40320" cy="113760"/>
              </p14:xfrm>
            </p:contentPart>
          </mc:Choice>
          <mc:Fallback xmlns="">
            <p:pic>
              <p:nvPicPr>
                <p:cNvPr id="324" name="Ink 323"/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3579251" y="921893"/>
                  <a:ext cx="4212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325" name="Ink 324"/>
                <p14:cNvContentPartPr/>
                <p14:nvPr/>
              </p14:nvContentPartPr>
              <p14:xfrm>
                <a:off x="3555851" y="969773"/>
                <a:ext cx="60840" cy="8640"/>
              </p14:xfrm>
            </p:contentPart>
          </mc:Choice>
          <mc:Fallback xmlns="">
            <p:pic>
              <p:nvPicPr>
                <p:cNvPr id="325" name="Ink 324"/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3554411" y="967253"/>
                  <a:ext cx="62640" cy="1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326" name="Ink 325"/>
                <p14:cNvContentPartPr/>
                <p14:nvPr/>
              </p14:nvContentPartPr>
              <p14:xfrm>
                <a:off x="3338411" y="905693"/>
                <a:ext cx="59760" cy="68760"/>
              </p14:xfrm>
            </p:contentPart>
          </mc:Choice>
          <mc:Fallback xmlns="">
            <p:pic>
              <p:nvPicPr>
                <p:cNvPr id="326" name="Ink 325"/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3337331" y="903533"/>
                  <a:ext cx="6156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327" name="Ink 326"/>
                <p14:cNvContentPartPr/>
                <p14:nvPr/>
              </p14:nvContentPartPr>
              <p14:xfrm>
                <a:off x="3327251" y="994253"/>
                <a:ext cx="60480" cy="20520"/>
              </p14:xfrm>
            </p:contentPart>
          </mc:Choice>
          <mc:Fallback xmlns="">
            <p:pic>
              <p:nvPicPr>
                <p:cNvPr id="327" name="Ink 326"/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3326171" y="992453"/>
                  <a:ext cx="6264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328" name="Ink 327"/>
                <p14:cNvContentPartPr/>
                <p14:nvPr/>
              </p14:nvContentPartPr>
              <p14:xfrm>
                <a:off x="3193331" y="902453"/>
                <a:ext cx="105120" cy="116640"/>
              </p14:xfrm>
            </p:contentPart>
          </mc:Choice>
          <mc:Fallback xmlns="">
            <p:pic>
              <p:nvPicPr>
                <p:cNvPr id="328" name="Ink 327"/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3191891" y="899933"/>
                  <a:ext cx="10800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329" name="Ink 328"/>
                <p14:cNvContentPartPr/>
                <p14:nvPr/>
              </p14:nvContentPartPr>
              <p14:xfrm>
                <a:off x="3716411" y="881573"/>
                <a:ext cx="61200" cy="93960"/>
              </p14:xfrm>
            </p:contentPart>
          </mc:Choice>
          <mc:Fallback xmlns="">
            <p:pic>
              <p:nvPicPr>
                <p:cNvPr id="329" name="Ink 328"/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3714971" y="879053"/>
                  <a:ext cx="6408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330" name="Ink 329"/>
                <p14:cNvContentPartPr/>
                <p14:nvPr/>
              </p14:nvContentPartPr>
              <p14:xfrm>
                <a:off x="3691211" y="978053"/>
                <a:ext cx="66960" cy="42840"/>
              </p14:xfrm>
            </p:contentPart>
          </mc:Choice>
          <mc:Fallback xmlns="">
            <p:pic>
              <p:nvPicPr>
                <p:cNvPr id="330" name="Ink 329"/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3690131" y="976613"/>
                  <a:ext cx="6840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331" name="Ink 330"/>
                <p14:cNvContentPartPr/>
                <p14:nvPr/>
              </p14:nvContentPartPr>
              <p14:xfrm>
                <a:off x="3846011" y="820373"/>
                <a:ext cx="154800" cy="183960"/>
              </p14:xfrm>
            </p:contentPart>
          </mc:Choice>
          <mc:Fallback xmlns="">
            <p:pic>
              <p:nvPicPr>
                <p:cNvPr id="331" name="Ink 330"/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3844931" y="817853"/>
                  <a:ext cx="157320" cy="189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87">
            <p14:nvContentPartPr>
              <p14:cNvPr id="334" name="Ink 333"/>
              <p14:cNvContentPartPr/>
              <p14:nvPr/>
            </p14:nvContentPartPr>
            <p14:xfrm>
              <a:off x="4514531" y="2876693"/>
              <a:ext cx="360" cy="360"/>
            </p14:xfrm>
          </p:contentPart>
        </mc:Choice>
        <mc:Fallback xmlns="">
          <p:pic>
            <p:nvPicPr>
              <p:cNvPr id="334" name="Ink 333"/>
              <p:cNvPicPr/>
              <p:nvPr/>
            </p:nvPicPr>
            <p:blipFill>
              <a:blip r:embed="rId288"/>
              <a:stretch>
                <a:fillRect/>
              </a:stretch>
            </p:blipFill>
            <p:spPr>
              <a:xfrm>
                <a:off x="4513811" y="2874893"/>
                <a:ext cx="1800" cy="3600"/>
              </a:xfrm>
              <a:prstGeom prst="rect">
                <a:avLst/>
              </a:prstGeom>
            </p:spPr>
          </p:pic>
        </mc:Fallback>
      </mc:AlternateContent>
      <p:grpSp>
        <p:nvGrpSpPr>
          <p:cNvPr id="336" name="Group 335"/>
          <p:cNvGrpSpPr/>
          <p:nvPr/>
        </p:nvGrpSpPr>
        <p:grpSpPr>
          <a:xfrm>
            <a:off x="2248347" y="302117"/>
            <a:ext cx="2146554" cy="1944413"/>
            <a:chOff x="2248347" y="302117"/>
            <a:chExt cx="2146554" cy="1944413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4" name="Ink 3"/>
                <p14:cNvContentPartPr/>
                <p14:nvPr/>
              </p14:nvContentPartPr>
              <p14:xfrm>
                <a:off x="2963586" y="1896086"/>
                <a:ext cx="316" cy="316"/>
              </p14:xfrm>
            </p:contentPart>
          </mc:Choice>
          <mc:Fallback xmlns="">
            <p:pic>
              <p:nvPicPr>
                <p:cNvPr id="4" name="Ink 3"/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2962954" y="1894506"/>
                  <a:ext cx="1580" cy="31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52" name="Group 151"/>
            <p:cNvGrpSpPr/>
            <p:nvPr/>
          </p:nvGrpSpPr>
          <p:grpSpPr>
            <a:xfrm>
              <a:off x="2811843" y="1666418"/>
              <a:ext cx="1466567" cy="288262"/>
              <a:chOff x="1559319" y="2475887"/>
              <a:chExt cx="1672200" cy="3286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91">
                <p14:nvContentPartPr>
                  <p14:cNvPr id="153" name="Ink 152"/>
                  <p14:cNvContentPartPr/>
                  <p14:nvPr/>
                </p14:nvContentPartPr>
                <p14:xfrm>
                  <a:off x="1559319" y="2602607"/>
                  <a:ext cx="171720" cy="97560"/>
                </p14:xfrm>
              </p:contentPart>
            </mc:Choice>
            <mc:Fallback xmlns="">
              <p:pic>
                <p:nvPicPr>
                  <p:cNvPr id="153" name="Ink 152"/>
                  <p:cNvPicPr/>
                  <p:nvPr/>
                </p:nvPicPr>
                <p:blipFill>
                  <a:blip r:embed="rId292"/>
                  <a:stretch>
                    <a:fillRect/>
                  </a:stretch>
                </p:blipFill>
                <p:spPr>
                  <a:xfrm>
                    <a:off x="1557676" y="2599725"/>
                    <a:ext cx="174596" cy="10332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3">
                <p14:nvContentPartPr>
                  <p14:cNvPr id="154" name="Ink 153"/>
                  <p14:cNvContentPartPr/>
                  <p14:nvPr/>
                </p14:nvContentPartPr>
                <p14:xfrm>
                  <a:off x="1642479" y="2603687"/>
                  <a:ext cx="12960" cy="180720"/>
                </p14:xfrm>
              </p:contentPart>
            </mc:Choice>
            <mc:Fallback xmlns="">
              <p:pic>
                <p:nvPicPr>
                  <p:cNvPr id="154" name="Ink 153"/>
                  <p:cNvPicPr/>
                  <p:nvPr/>
                </p:nvPicPr>
                <p:blipFill>
                  <a:blip r:embed="rId294"/>
                  <a:stretch>
                    <a:fillRect/>
                  </a:stretch>
                </p:blipFill>
                <p:spPr>
                  <a:xfrm>
                    <a:off x="1641225" y="2600818"/>
                    <a:ext cx="15468" cy="18645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5">
                <p14:nvContentPartPr>
                  <p14:cNvPr id="155" name="Ink 154"/>
                  <p14:cNvContentPartPr/>
                  <p14:nvPr/>
                </p14:nvContentPartPr>
                <p14:xfrm>
                  <a:off x="1778919" y="2543927"/>
                  <a:ext cx="70200" cy="206640"/>
                </p14:xfrm>
              </p:contentPart>
            </mc:Choice>
            <mc:Fallback xmlns="">
              <p:pic>
                <p:nvPicPr>
                  <p:cNvPr id="155" name="Ink 154"/>
                  <p:cNvPicPr/>
                  <p:nvPr/>
                </p:nvPicPr>
                <p:blipFill>
                  <a:blip r:embed="rId296"/>
                  <a:stretch>
                    <a:fillRect/>
                  </a:stretch>
                </p:blipFill>
                <p:spPr>
                  <a:xfrm>
                    <a:off x="1777277" y="2541051"/>
                    <a:ext cx="73074" cy="21239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7">
                <p14:nvContentPartPr>
                  <p14:cNvPr id="156" name="Ink 155"/>
                  <p14:cNvContentPartPr/>
                  <p14:nvPr/>
                </p14:nvContentPartPr>
                <p14:xfrm>
                  <a:off x="1900959" y="2603327"/>
                  <a:ext cx="105120" cy="198360"/>
                </p14:xfrm>
              </p:contentPart>
            </mc:Choice>
            <mc:Fallback xmlns="">
              <p:pic>
                <p:nvPicPr>
                  <p:cNvPr id="156" name="Ink 155"/>
                  <p:cNvPicPr/>
                  <p:nvPr/>
                </p:nvPicPr>
                <p:blipFill>
                  <a:blip r:embed="rId298"/>
                  <a:stretch>
                    <a:fillRect/>
                  </a:stretch>
                </p:blipFill>
                <p:spPr>
                  <a:xfrm>
                    <a:off x="1899732" y="2600458"/>
                    <a:ext cx="106756" cy="20409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9">
                <p14:nvContentPartPr>
                  <p14:cNvPr id="157" name="Ink 156"/>
                  <p14:cNvContentPartPr/>
                  <p14:nvPr/>
                </p14:nvContentPartPr>
                <p14:xfrm>
                  <a:off x="2062239" y="2664527"/>
                  <a:ext cx="46440" cy="101160"/>
                </p14:xfrm>
              </p:contentPart>
            </mc:Choice>
            <mc:Fallback xmlns="">
              <p:pic>
                <p:nvPicPr>
                  <p:cNvPr id="157" name="Ink 156"/>
                  <p:cNvPicPr/>
                  <p:nvPr/>
                </p:nvPicPr>
                <p:blipFill>
                  <a:blip r:embed="rId300"/>
                  <a:stretch>
                    <a:fillRect/>
                  </a:stretch>
                </p:blipFill>
                <p:spPr>
                  <a:xfrm>
                    <a:off x="2061006" y="2661648"/>
                    <a:ext cx="48495" cy="10732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1">
                <p14:nvContentPartPr>
                  <p14:cNvPr id="158" name="Ink 157"/>
                  <p14:cNvContentPartPr/>
                  <p14:nvPr/>
                </p14:nvContentPartPr>
                <p14:xfrm>
                  <a:off x="2052519" y="2712407"/>
                  <a:ext cx="51840" cy="15840"/>
                </p14:xfrm>
              </p:contentPart>
            </mc:Choice>
            <mc:Fallback xmlns="">
              <p:pic>
                <p:nvPicPr>
                  <p:cNvPr id="158" name="Ink 157"/>
                  <p:cNvPicPr/>
                  <p:nvPr/>
                </p:nvPicPr>
                <p:blipFill>
                  <a:blip r:embed="rId302"/>
                  <a:stretch>
                    <a:fillRect/>
                  </a:stretch>
                </p:blipFill>
                <p:spPr>
                  <a:xfrm>
                    <a:off x="2051285" y="2711189"/>
                    <a:ext cx="53897" cy="1949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3">
                <p14:nvContentPartPr>
                  <p14:cNvPr id="159" name="Ink 158"/>
                  <p14:cNvContentPartPr/>
                  <p14:nvPr/>
                </p14:nvContentPartPr>
                <p14:xfrm>
                  <a:off x="2151879" y="2516567"/>
                  <a:ext cx="56520" cy="243360"/>
                </p14:xfrm>
              </p:contentPart>
            </mc:Choice>
            <mc:Fallback xmlns="">
              <p:pic>
                <p:nvPicPr>
                  <p:cNvPr id="159" name="Ink 158"/>
                  <p:cNvPicPr/>
                  <p:nvPr/>
                </p:nvPicPr>
                <p:blipFill>
                  <a:blip r:embed="rId304"/>
                  <a:stretch>
                    <a:fillRect/>
                  </a:stretch>
                </p:blipFill>
                <p:spPr>
                  <a:xfrm>
                    <a:off x="2150641" y="2514105"/>
                    <a:ext cx="58995" cy="24664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5">
                <p14:nvContentPartPr>
                  <p14:cNvPr id="160" name="Ink 159"/>
                  <p14:cNvContentPartPr/>
                  <p14:nvPr/>
                </p14:nvContentPartPr>
                <p14:xfrm>
                  <a:off x="2316759" y="2638967"/>
                  <a:ext cx="105480" cy="19440"/>
                </p14:xfrm>
              </p:contentPart>
            </mc:Choice>
            <mc:Fallback xmlns="">
              <p:pic>
                <p:nvPicPr>
                  <p:cNvPr id="160" name="Ink 159"/>
                  <p:cNvPicPr/>
                  <p:nvPr/>
                </p:nvPicPr>
                <p:blipFill>
                  <a:blip r:embed="rId306"/>
                  <a:stretch>
                    <a:fillRect/>
                  </a:stretch>
                </p:blipFill>
                <p:spPr>
                  <a:xfrm>
                    <a:off x="2315528" y="2637752"/>
                    <a:ext cx="107532" cy="2349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7">
                <p14:nvContentPartPr>
                  <p14:cNvPr id="161" name="Ink 160"/>
                  <p14:cNvContentPartPr/>
                  <p14:nvPr/>
                </p14:nvContentPartPr>
                <p14:xfrm>
                  <a:off x="2363199" y="2606927"/>
                  <a:ext cx="15480" cy="100440"/>
                </p14:xfrm>
              </p:contentPart>
            </mc:Choice>
            <mc:Fallback xmlns="">
              <p:pic>
                <p:nvPicPr>
                  <p:cNvPr id="161" name="Ink 160"/>
                  <p:cNvPicPr/>
                  <p:nvPr/>
                </p:nvPicPr>
                <p:blipFill>
                  <a:blip r:embed="rId308"/>
                  <a:stretch>
                    <a:fillRect/>
                  </a:stretch>
                </p:blipFill>
                <p:spPr>
                  <a:xfrm>
                    <a:off x="2361570" y="2604057"/>
                    <a:ext cx="18332" cy="105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9">
                <p14:nvContentPartPr>
                  <p14:cNvPr id="162" name="Ink 161"/>
                  <p14:cNvContentPartPr/>
                  <p14:nvPr/>
                </p14:nvContentPartPr>
                <p14:xfrm>
                  <a:off x="2536719" y="2582087"/>
                  <a:ext cx="83160" cy="127440"/>
                </p14:xfrm>
              </p:contentPart>
            </mc:Choice>
            <mc:Fallback xmlns="">
              <p:pic>
                <p:nvPicPr>
                  <p:cNvPr id="162" name="Ink 161"/>
                  <p:cNvPicPr/>
                  <p:nvPr/>
                </p:nvPicPr>
                <p:blipFill>
                  <a:blip r:embed="rId310"/>
                  <a:stretch>
                    <a:fillRect/>
                  </a:stretch>
                </p:blipFill>
                <p:spPr>
                  <a:xfrm>
                    <a:off x="2535490" y="2579620"/>
                    <a:ext cx="85618" cy="13278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1">
                <p14:nvContentPartPr>
                  <p14:cNvPr id="163" name="Ink 162"/>
                  <p14:cNvContentPartPr/>
                  <p14:nvPr/>
                </p14:nvContentPartPr>
                <p14:xfrm>
                  <a:off x="2534559" y="2594687"/>
                  <a:ext cx="91800" cy="115920"/>
                </p14:xfrm>
              </p:contentPart>
            </mc:Choice>
            <mc:Fallback xmlns="">
              <p:pic>
                <p:nvPicPr>
                  <p:cNvPr id="163" name="Ink 162"/>
                  <p:cNvPicPr/>
                  <p:nvPr/>
                </p:nvPicPr>
                <p:blipFill>
                  <a:blip r:embed="rId312"/>
                  <a:stretch>
                    <a:fillRect/>
                  </a:stretch>
                </p:blipFill>
                <p:spPr>
                  <a:xfrm>
                    <a:off x="2533324" y="2591820"/>
                    <a:ext cx="94270" cy="12165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3">
                <p14:nvContentPartPr>
                  <p14:cNvPr id="164" name="Ink 163"/>
                  <p14:cNvContentPartPr/>
                  <p14:nvPr/>
                </p14:nvContentPartPr>
                <p14:xfrm>
                  <a:off x="2680359" y="2689727"/>
                  <a:ext cx="64080" cy="114840"/>
                </p14:xfrm>
              </p:contentPart>
            </mc:Choice>
            <mc:Fallback xmlns="">
              <p:pic>
                <p:nvPicPr>
                  <p:cNvPr id="164" name="Ink 163"/>
                  <p:cNvPicPr/>
                  <p:nvPr/>
                </p:nvPicPr>
                <p:blipFill>
                  <a:blip r:embed="rId314"/>
                  <a:stretch>
                    <a:fillRect/>
                  </a:stretch>
                </p:blipFill>
                <p:spPr>
                  <a:xfrm>
                    <a:off x="2678716" y="2686856"/>
                    <a:ext cx="66134" cy="12058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5">
                <p14:nvContentPartPr>
                  <p14:cNvPr id="165" name="Ink 164"/>
                  <p14:cNvContentPartPr/>
                  <p14:nvPr/>
                </p14:nvContentPartPr>
                <p14:xfrm>
                  <a:off x="2662719" y="2743007"/>
                  <a:ext cx="75960" cy="12240"/>
                </p14:xfrm>
              </p:contentPart>
            </mc:Choice>
            <mc:Fallback xmlns="">
              <p:pic>
                <p:nvPicPr>
                  <p:cNvPr id="165" name="Ink 164"/>
                  <p:cNvPicPr/>
                  <p:nvPr/>
                </p:nvPicPr>
                <p:blipFill>
                  <a:blip r:embed="rId316"/>
                  <a:stretch>
                    <a:fillRect/>
                  </a:stretch>
                </p:blipFill>
                <p:spPr>
                  <a:xfrm>
                    <a:off x="2661487" y="2742191"/>
                    <a:ext cx="77602" cy="1591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7">
                <p14:nvContentPartPr>
                  <p14:cNvPr id="166" name="Ink 165"/>
                  <p14:cNvContentPartPr/>
                  <p14:nvPr/>
                </p14:nvContentPartPr>
                <p14:xfrm>
                  <a:off x="2816799" y="2592527"/>
                  <a:ext cx="66600" cy="88200"/>
                </p14:xfrm>
              </p:contentPart>
            </mc:Choice>
            <mc:Fallback xmlns="">
              <p:pic>
                <p:nvPicPr>
                  <p:cNvPr id="166" name="Ink 165"/>
                  <p:cNvPicPr/>
                  <p:nvPr/>
                </p:nvPicPr>
                <p:blipFill>
                  <a:blip r:embed="rId318"/>
                  <a:stretch>
                    <a:fillRect/>
                  </a:stretch>
                </p:blipFill>
                <p:spPr>
                  <a:xfrm>
                    <a:off x="2815566" y="2590066"/>
                    <a:ext cx="69478" cy="9353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9">
                <p14:nvContentPartPr>
                  <p14:cNvPr id="167" name="Ink 166"/>
                  <p14:cNvContentPartPr/>
                  <p14:nvPr/>
                </p14:nvContentPartPr>
                <p14:xfrm>
                  <a:off x="2835519" y="2661287"/>
                  <a:ext cx="59760" cy="49680"/>
                </p14:xfrm>
              </p:contentPart>
            </mc:Choice>
            <mc:Fallback xmlns="">
              <p:pic>
                <p:nvPicPr>
                  <p:cNvPr id="167" name="Ink 166"/>
                  <p:cNvPicPr/>
                  <p:nvPr/>
                </p:nvPicPr>
                <p:blipFill>
                  <a:blip r:embed="rId320"/>
                  <a:stretch>
                    <a:fillRect/>
                  </a:stretch>
                </p:blipFill>
                <p:spPr>
                  <a:xfrm>
                    <a:off x="2834283" y="2658413"/>
                    <a:ext cx="62645" cy="5542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1">
                <p14:nvContentPartPr>
                  <p14:cNvPr id="168" name="Ink 167"/>
                  <p14:cNvContentPartPr/>
                  <p14:nvPr/>
                </p14:nvContentPartPr>
                <p14:xfrm>
                  <a:off x="3039279" y="2475887"/>
                  <a:ext cx="102600" cy="239760"/>
                </p14:xfrm>
              </p:contentPart>
            </mc:Choice>
            <mc:Fallback xmlns="">
              <p:pic>
                <p:nvPicPr>
                  <p:cNvPr id="168" name="Ink 167"/>
                  <p:cNvPicPr/>
                  <p:nvPr/>
                </p:nvPicPr>
                <p:blipFill>
                  <a:blip r:embed="rId322"/>
                  <a:stretch>
                    <a:fillRect/>
                  </a:stretch>
                </p:blipFill>
                <p:spPr>
                  <a:xfrm>
                    <a:off x="3037637" y="2473013"/>
                    <a:ext cx="105473" cy="24550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3">
                <p14:nvContentPartPr>
                  <p14:cNvPr id="169" name="Ink 168"/>
                  <p14:cNvContentPartPr/>
                  <p14:nvPr/>
                </p14:nvContentPartPr>
                <p14:xfrm>
                  <a:off x="3181839" y="2660927"/>
                  <a:ext cx="44280" cy="137160"/>
                </p14:xfrm>
              </p:contentPart>
            </mc:Choice>
            <mc:Fallback xmlns="">
              <p:pic>
                <p:nvPicPr>
                  <p:cNvPr id="169" name="Ink 168"/>
                  <p:cNvPicPr/>
                  <p:nvPr/>
                </p:nvPicPr>
                <p:blipFill>
                  <a:blip r:embed="rId324"/>
                  <a:stretch>
                    <a:fillRect/>
                  </a:stretch>
                </p:blipFill>
                <p:spPr>
                  <a:xfrm>
                    <a:off x="3180199" y="2658052"/>
                    <a:ext cx="47150" cy="143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5">
                <p14:nvContentPartPr>
                  <p14:cNvPr id="170" name="Ink 169"/>
                  <p14:cNvContentPartPr/>
                  <p14:nvPr/>
                </p14:nvContentPartPr>
                <p14:xfrm>
                  <a:off x="3162399" y="2730767"/>
                  <a:ext cx="69120" cy="9360"/>
                </p14:xfrm>
              </p:contentPart>
            </mc:Choice>
            <mc:Fallback xmlns="">
              <p:pic>
                <p:nvPicPr>
                  <p:cNvPr id="170" name="Ink 169"/>
                  <p:cNvPicPr/>
                  <p:nvPr/>
                </p:nvPicPr>
                <p:blipFill>
                  <a:blip r:embed="rId326"/>
                  <a:stretch>
                    <a:fillRect/>
                  </a:stretch>
                </p:blipFill>
                <p:spPr>
                  <a:xfrm>
                    <a:off x="3160753" y="2729546"/>
                    <a:ext cx="71177" cy="1343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172" name="Ink 171"/>
                <p14:cNvContentPartPr/>
                <p14:nvPr/>
              </p14:nvContentPartPr>
              <p14:xfrm>
                <a:off x="2368481" y="894933"/>
                <a:ext cx="129449" cy="71986"/>
              </p14:xfrm>
            </p:contentPart>
          </mc:Choice>
          <mc:Fallback xmlns="">
            <p:pic>
              <p:nvPicPr>
                <p:cNvPr id="172" name="Ink 171"/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2367043" y="892773"/>
                  <a:ext cx="130887" cy="7666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9">
              <p14:nvContentPartPr>
                <p14:cNvPr id="173" name="Ink 172"/>
                <p14:cNvContentPartPr/>
                <p14:nvPr/>
              </p14:nvContentPartPr>
              <p14:xfrm>
                <a:off x="2532029" y="929979"/>
                <a:ext cx="7578" cy="35046"/>
              </p14:xfrm>
            </p:contentPart>
          </mc:Choice>
          <mc:Fallback xmlns="">
            <p:pic>
              <p:nvPicPr>
                <p:cNvPr id="173" name="Ink 172"/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2530946" y="928191"/>
                  <a:ext cx="9021" cy="3933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1">
              <p14:nvContentPartPr>
                <p14:cNvPr id="174" name="Ink 173"/>
                <p14:cNvContentPartPr/>
                <p14:nvPr/>
              </p14:nvContentPartPr>
              <p14:xfrm>
                <a:off x="2532345" y="887040"/>
                <a:ext cx="8840" cy="11682"/>
              </p14:xfrm>
            </p:contentPart>
          </mc:Choice>
          <mc:Fallback xmlns="">
            <p:pic>
              <p:nvPicPr>
                <p:cNvPr id="174" name="Ink 173"/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2531284" y="884850"/>
                  <a:ext cx="10608" cy="1460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175" name="Ink 174"/>
                <p14:cNvContentPartPr/>
                <p14:nvPr/>
              </p14:nvContentPartPr>
              <p14:xfrm>
                <a:off x="2602752" y="893986"/>
                <a:ext cx="61252" cy="60304"/>
              </p14:xfrm>
            </p:contentPart>
          </mc:Choice>
          <mc:Fallback xmlns="">
            <p:pic>
              <p:nvPicPr>
                <p:cNvPr id="175" name="Ink 174"/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2602031" y="891473"/>
                  <a:ext cx="63054" cy="6497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176" name="Ink 175"/>
                <p14:cNvContentPartPr/>
                <p14:nvPr/>
              </p14:nvContentPartPr>
              <p14:xfrm>
                <a:off x="2827552" y="788532"/>
                <a:ext cx="172389" cy="180282"/>
              </p14:xfrm>
            </p:contentPart>
          </mc:Choice>
          <mc:Fallback xmlns="">
            <p:pic>
              <p:nvPicPr>
                <p:cNvPr id="176" name="Ink 175"/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2826472" y="786373"/>
                  <a:ext cx="174548" cy="1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7">
              <p14:nvContentPartPr>
                <p14:cNvPr id="177" name="Ink 176"/>
                <p14:cNvContentPartPr/>
                <p14:nvPr/>
              </p14:nvContentPartPr>
              <p14:xfrm>
                <a:off x="2845865" y="1027224"/>
                <a:ext cx="43255" cy="88089"/>
              </p14:xfrm>
            </p:contentPart>
          </mc:Choice>
          <mc:Fallback xmlns="">
            <p:pic>
              <p:nvPicPr>
                <p:cNvPr id="177" name="Ink 176"/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2845144" y="1024707"/>
                  <a:ext cx="44697" cy="9312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9">
              <p14:nvContentPartPr>
                <p14:cNvPr id="178" name="Ink 177"/>
                <p14:cNvContentPartPr/>
                <p14:nvPr/>
              </p14:nvContentPartPr>
              <p14:xfrm>
                <a:off x="2817133" y="1072373"/>
                <a:ext cx="60620" cy="10103"/>
              </p14:xfrm>
            </p:contentPart>
          </mc:Choice>
          <mc:Fallback xmlns="">
            <p:pic>
              <p:nvPicPr>
                <p:cNvPr id="178" name="Ink 177"/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2816057" y="1069847"/>
                  <a:ext cx="62055" cy="1515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1">
              <p14:nvContentPartPr>
                <p14:cNvPr id="179" name="Ink 178"/>
                <p14:cNvContentPartPr/>
                <p14:nvPr/>
              </p14:nvContentPartPr>
              <p14:xfrm>
                <a:off x="2916272" y="1059113"/>
                <a:ext cx="40413" cy="5999"/>
              </p14:xfrm>
            </p:contentPart>
          </mc:Choice>
          <mc:Fallback xmlns="">
            <p:pic>
              <p:nvPicPr>
                <p:cNvPr id="179" name="Ink 178"/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2915190" y="1056643"/>
                  <a:ext cx="42578" cy="1058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180" name="Ink 179"/>
                <p14:cNvContentPartPr/>
                <p14:nvPr/>
              </p14:nvContentPartPr>
              <p14:xfrm>
                <a:off x="2927954" y="1085634"/>
                <a:ext cx="44834" cy="7578"/>
              </p14:xfrm>
            </p:contentPart>
          </mc:Choice>
          <mc:Fallback xmlns="">
            <p:pic>
              <p:nvPicPr>
                <p:cNvPr id="180" name="Ink 179"/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2926878" y="1085273"/>
                  <a:ext cx="46269" cy="1046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181" name="Ink 180"/>
                <p14:cNvContentPartPr/>
                <p14:nvPr/>
              </p14:nvContentPartPr>
              <p14:xfrm>
                <a:off x="2994889" y="1054061"/>
                <a:ext cx="3157" cy="46412"/>
              </p14:xfrm>
            </p:contentPart>
          </mc:Choice>
          <mc:Fallback xmlns="">
            <p:pic>
              <p:nvPicPr>
                <p:cNvPr id="181" name="Ink 180"/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2993486" y="1052262"/>
                  <a:ext cx="5262" cy="5037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184" name="Ink 183"/>
                <p14:cNvContentPartPr/>
                <p14:nvPr/>
              </p14:nvContentPartPr>
              <p14:xfrm>
                <a:off x="3129075" y="828314"/>
                <a:ext cx="118399" cy="184386"/>
              </p14:xfrm>
            </p:contentPart>
          </mc:Choice>
          <mc:Fallback xmlns="">
            <p:pic>
              <p:nvPicPr>
                <p:cNvPr id="184" name="Ink 183"/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3127992" y="825793"/>
                  <a:ext cx="120926" cy="18870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185" name="Ink 184"/>
                <p14:cNvContentPartPr/>
                <p14:nvPr/>
              </p14:nvContentPartPr>
              <p14:xfrm>
                <a:off x="3419231" y="781270"/>
                <a:ext cx="38203" cy="189754"/>
              </p14:xfrm>
            </p:contentPart>
          </mc:Choice>
          <mc:Fallback xmlns="">
            <p:pic>
              <p:nvPicPr>
                <p:cNvPr id="185" name="Ink 184"/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3417789" y="778750"/>
                  <a:ext cx="41086" cy="19479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186" name="Ink 185"/>
                <p14:cNvContentPartPr/>
                <p14:nvPr/>
              </p14:nvContentPartPr>
              <p14:xfrm>
                <a:off x="3520264" y="833050"/>
                <a:ext cx="51464" cy="88089"/>
              </p14:xfrm>
            </p:contentPart>
          </mc:Choice>
          <mc:Fallback xmlns="">
            <p:pic>
              <p:nvPicPr>
                <p:cNvPr id="186" name="Ink 185"/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3519184" y="830893"/>
                  <a:ext cx="53263" cy="9276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187" name="Ink 186"/>
                <p14:cNvContentPartPr/>
                <p14:nvPr/>
              </p14:nvContentPartPr>
              <p14:xfrm>
                <a:off x="3495006" y="842206"/>
                <a:ext cx="79880" cy="113347"/>
              </p14:xfrm>
            </p:contentPart>
          </mc:Choice>
          <mc:Fallback xmlns="">
            <p:pic>
              <p:nvPicPr>
                <p:cNvPr id="187" name="Ink 186"/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3494646" y="840047"/>
                  <a:ext cx="81319" cy="11766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188" name="Ink 187"/>
                <p14:cNvContentPartPr/>
                <p14:nvPr/>
              </p14:nvContentPartPr>
              <p14:xfrm>
                <a:off x="3622245" y="903458"/>
                <a:ext cx="29363" cy="96298"/>
              </p14:xfrm>
            </p:contentPart>
          </mc:Choice>
          <mc:Fallback xmlns="">
            <p:pic>
              <p:nvPicPr>
                <p:cNvPr id="188" name="Ink 187"/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3620813" y="901294"/>
                  <a:ext cx="31512" cy="10098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189" name="Ink 188"/>
                <p14:cNvContentPartPr/>
                <p14:nvPr/>
              </p14:nvContentPartPr>
              <p14:xfrm>
                <a:off x="3599197" y="952396"/>
                <a:ext cx="56516" cy="14839"/>
              </p14:xfrm>
            </p:contentPart>
          </mc:Choice>
          <mc:Fallback xmlns="">
            <p:pic>
              <p:nvPicPr>
                <p:cNvPr id="189" name="Ink 188"/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3598117" y="952034"/>
                  <a:ext cx="57956" cy="1773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190" name="Ink 189"/>
                <p14:cNvContentPartPr/>
                <p14:nvPr/>
              </p14:nvContentPartPr>
              <p14:xfrm>
                <a:off x="3693600" y="789479"/>
                <a:ext cx="39151" cy="192911"/>
              </p14:xfrm>
            </p:contentPart>
          </mc:Choice>
          <mc:Fallback xmlns="">
            <p:pic>
              <p:nvPicPr>
                <p:cNvPr id="190" name="Ink 189"/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3692522" y="787320"/>
                  <a:ext cx="41665" cy="19687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191" name="Ink 190"/>
                <p14:cNvContentPartPr/>
                <p14:nvPr/>
              </p14:nvContentPartPr>
              <p14:xfrm>
                <a:off x="2315438" y="1045221"/>
                <a:ext cx="91877" cy="69145"/>
              </p14:xfrm>
            </p:contentPart>
          </mc:Choice>
          <mc:Fallback xmlns="">
            <p:pic>
              <p:nvPicPr>
                <p:cNvPr id="191" name="Ink 190"/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2314357" y="1042700"/>
                  <a:ext cx="92958" cy="7454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192" name="Ink 191"/>
                <p14:cNvContentPartPr/>
                <p14:nvPr/>
              </p14:nvContentPartPr>
              <p14:xfrm>
                <a:off x="2439204" y="1102999"/>
                <a:ext cx="6315" cy="46097"/>
              </p14:xfrm>
            </p:contentPart>
          </mc:Choice>
          <mc:Fallback xmlns="">
            <p:pic>
              <p:nvPicPr>
                <p:cNvPr id="192" name="Ink 191"/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2438853" y="1100838"/>
                  <a:ext cx="7718" cy="5041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193" name="Ink 192"/>
                <p14:cNvContentPartPr/>
                <p14:nvPr/>
              </p14:nvContentPartPr>
              <p14:xfrm>
                <a:off x="2495088" y="1056903"/>
                <a:ext cx="57463" cy="131028"/>
              </p14:xfrm>
            </p:contentPart>
          </mc:Choice>
          <mc:Fallback xmlns="">
            <p:pic>
              <p:nvPicPr>
                <p:cNvPr id="193" name="Ink 192"/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2493642" y="1054383"/>
                  <a:ext cx="59993" cy="13606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194" name="Ink 193"/>
                <p14:cNvContentPartPr/>
                <p14:nvPr/>
              </p14:nvContentPartPr>
              <p14:xfrm>
                <a:off x="2588229" y="1103315"/>
                <a:ext cx="15471" cy="46097"/>
              </p14:xfrm>
            </p:contentPart>
          </mc:Choice>
          <mc:Fallback xmlns="">
            <p:pic>
              <p:nvPicPr>
                <p:cNvPr id="194" name="Ink 193"/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2587492" y="1101154"/>
                  <a:ext cx="17681" cy="4933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195" name="Ink 194"/>
                <p14:cNvContentPartPr/>
                <p14:nvPr/>
              </p14:nvContentPartPr>
              <p14:xfrm>
                <a:off x="2640324" y="1055324"/>
                <a:ext cx="53674" cy="51464"/>
              </p14:xfrm>
            </p:contentPart>
          </mc:Choice>
          <mc:Fallback xmlns="">
            <p:pic>
              <p:nvPicPr>
                <p:cNvPr id="195" name="Ink 194"/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2639251" y="1052805"/>
                  <a:ext cx="54747" cy="5650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1">
              <p14:nvContentPartPr>
                <p14:cNvPr id="196" name="Ink 195"/>
                <p14:cNvContentPartPr/>
                <p14:nvPr/>
              </p14:nvContentPartPr>
              <p14:xfrm>
                <a:off x="2648849" y="1040485"/>
                <a:ext cx="68198" cy="86510"/>
              </p14:xfrm>
            </p:contentPart>
          </mc:Choice>
          <mc:Fallback xmlns="">
            <p:pic>
              <p:nvPicPr>
                <p:cNvPr id="196" name="Ink 195"/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2648127" y="1038331"/>
                  <a:ext cx="70002" cy="89741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197" name="Rectangle 196"/>
            <p:cNvSpPr/>
            <p:nvPr/>
          </p:nvSpPr>
          <p:spPr>
            <a:xfrm>
              <a:off x="2248347" y="594364"/>
              <a:ext cx="2146554" cy="1652166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98" name="Group 197"/>
            <p:cNvGrpSpPr/>
            <p:nvPr/>
          </p:nvGrpSpPr>
          <p:grpSpPr>
            <a:xfrm>
              <a:off x="2288305" y="1414090"/>
              <a:ext cx="2058934" cy="229280"/>
              <a:chOff x="1966244" y="1094650"/>
              <a:chExt cx="2347625" cy="261428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73">
                <p14:nvContentPartPr>
                  <p14:cNvPr id="199" name="Ink 198"/>
                  <p14:cNvContentPartPr/>
                  <p14:nvPr/>
                </p14:nvContentPartPr>
                <p14:xfrm>
                  <a:off x="1966244" y="1127118"/>
                  <a:ext cx="114480" cy="133920"/>
                </p14:xfrm>
              </p:contentPart>
            </mc:Choice>
            <mc:Fallback xmlns="">
              <p:pic>
                <p:nvPicPr>
                  <p:cNvPr id="199" name="Ink 198"/>
                  <p:cNvPicPr/>
                  <p:nvPr/>
                </p:nvPicPr>
                <p:blipFill>
                  <a:blip r:embed="rId374"/>
                  <a:stretch>
                    <a:fillRect/>
                  </a:stretch>
                </p:blipFill>
                <p:spPr>
                  <a:xfrm>
                    <a:off x="1965009" y="1124242"/>
                    <a:ext cx="116951" cy="13967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5">
                <p14:nvContentPartPr>
                  <p14:cNvPr id="200" name="Ink 199"/>
                  <p14:cNvContentPartPr/>
                  <p14:nvPr/>
                </p14:nvContentPartPr>
                <p14:xfrm>
                  <a:off x="2110964" y="1240518"/>
                  <a:ext cx="52560" cy="115560"/>
                </p14:xfrm>
              </p:contentPart>
            </mc:Choice>
            <mc:Fallback xmlns="">
              <p:pic>
                <p:nvPicPr>
                  <p:cNvPr id="200" name="Ink 199"/>
                  <p:cNvPicPr/>
                  <p:nvPr/>
                </p:nvPicPr>
                <p:blipFill>
                  <a:blip r:embed="rId376"/>
                  <a:stretch>
                    <a:fillRect/>
                  </a:stretch>
                </p:blipFill>
                <p:spPr>
                  <a:xfrm>
                    <a:off x="2110143" y="1237649"/>
                    <a:ext cx="53792" cy="12129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7">
                <p14:nvContentPartPr>
                  <p14:cNvPr id="201" name="Ink 200"/>
                  <p14:cNvContentPartPr/>
                  <p14:nvPr/>
                </p14:nvContentPartPr>
                <p14:xfrm>
                  <a:off x="2083964" y="1286238"/>
                  <a:ext cx="82800" cy="15840"/>
                </p14:xfrm>
              </p:contentPart>
            </mc:Choice>
            <mc:Fallback xmlns="">
              <p:pic>
                <p:nvPicPr>
                  <p:cNvPr id="201" name="Ink 200"/>
                  <p:cNvPicPr/>
                  <p:nvPr/>
                </p:nvPicPr>
                <p:blipFill>
                  <a:blip r:embed="rId378"/>
                  <a:stretch>
                    <a:fillRect/>
                  </a:stretch>
                </p:blipFill>
                <p:spPr>
                  <a:xfrm>
                    <a:off x="2082734" y="1284987"/>
                    <a:ext cx="84850" cy="1959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9">
                <p14:nvContentPartPr>
                  <p14:cNvPr id="202" name="Ink 201"/>
                  <p14:cNvContentPartPr/>
                  <p14:nvPr/>
                </p14:nvContentPartPr>
                <p14:xfrm>
                  <a:off x="2162096" y="1174638"/>
                  <a:ext cx="97560" cy="21960"/>
                </p14:xfrm>
              </p:contentPart>
            </mc:Choice>
            <mc:Fallback xmlns="">
              <p:pic>
                <p:nvPicPr>
                  <p:cNvPr id="202" name="Ink 201"/>
                  <p:cNvPicPr/>
                  <p:nvPr/>
                </p:nvPicPr>
                <p:blipFill>
                  <a:blip r:embed="rId380"/>
                  <a:stretch>
                    <a:fillRect/>
                  </a:stretch>
                </p:blipFill>
                <p:spPr>
                  <a:xfrm>
                    <a:off x="2160861" y="1172152"/>
                    <a:ext cx="99618" cy="2610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81">
                <p14:nvContentPartPr>
                  <p14:cNvPr id="203" name="Ink 202"/>
                  <p14:cNvContentPartPr/>
                  <p14:nvPr/>
                </p14:nvContentPartPr>
                <p14:xfrm>
                  <a:off x="2188736" y="1210278"/>
                  <a:ext cx="82440" cy="11880"/>
                </p14:xfrm>
              </p:contentPart>
            </mc:Choice>
            <mc:Fallback xmlns="">
              <p:pic>
                <p:nvPicPr>
                  <p:cNvPr id="203" name="Ink 202"/>
                  <p:cNvPicPr/>
                  <p:nvPr/>
                </p:nvPicPr>
                <p:blipFill>
                  <a:blip r:embed="rId382"/>
                  <a:stretch>
                    <a:fillRect/>
                  </a:stretch>
                </p:blipFill>
                <p:spPr>
                  <a:xfrm>
                    <a:off x="2187506" y="1209459"/>
                    <a:ext cx="84081" cy="1556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83">
                <p14:nvContentPartPr>
                  <p14:cNvPr id="204" name="Ink 203"/>
                  <p14:cNvContentPartPr/>
                  <p14:nvPr/>
                </p14:nvContentPartPr>
                <p14:xfrm>
                  <a:off x="2352536" y="1148718"/>
                  <a:ext cx="94320" cy="78840"/>
                </p14:xfrm>
              </p:contentPart>
            </mc:Choice>
            <mc:Fallback xmlns="">
              <p:pic>
                <p:nvPicPr>
                  <p:cNvPr id="204" name="Ink 203"/>
                  <p:cNvPicPr/>
                  <p:nvPr/>
                </p:nvPicPr>
                <p:blipFill>
                  <a:blip r:embed="rId384"/>
                  <a:stretch>
                    <a:fillRect/>
                  </a:stretch>
                </p:blipFill>
                <p:spPr>
                  <a:xfrm>
                    <a:off x="2351306" y="1146254"/>
                    <a:ext cx="95960" cy="8417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85">
                <p14:nvContentPartPr>
                  <p14:cNvPr id="205" name="Ink 204"/>
                  <p14:cNvContentPartPr/>
                  <p14:nvPr/>
                </p14:nvContentPartPr>
                <p14:xfrm>
                  <a:off x="2486096" y="1196958"/>
                  <a:ext cx="57600" cy="110520"/>
                </p14:xfrm>
              </p:contentPart>
            </mc:Choice>
            <mc:Fallback xmlns="">
              <p:pic>
                <p:nvPicPr>
                  <p:cNvPr id="205" name="Ink 204"/>
                  <p:cNvPicPr/>
                  <p:nvPr/>
                </p:nvPicPr>
                <p:blipFill>
                  <a:blip r:embed="rId386"/>
                  <a:stretch>
                    <a:fillRect/>
                  </a:stretch>
                </p:blipFill>
                <p:spPr>
                  <a:xfrm>
                    <a:off x="2484862" y="1194502"/>
                    <a:ext cx="59246" cy="11584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87">
                <p14:nvContentPartPr>
                  <p14:cNvPr id="206" name="Ink 205"/>
                  <p14:cNvContentPartPr/>
                  <p14:nvPr/>
                </p14:nvContentPartPr>
                <p14:xfrm>
                  <a:off x="2465936" y="1233318"/>
                  <a:ext cx="87480" cy="28080"/>
                </p14:xfrm>
              </p:contentPart>
            </mc:Choice>
            <mc:Fallback xmlns="">
              <p:pic>
                <p:nvPicPr>
                  <p:cNvPr id="206" name="Ink 205"/>
                  <p:cNvPicPr/>
                  <p:nvPr/>
                </p:nvPicPr>
                <p:blipFill>
                  <a:blip r:embed="rId388"/>
                  <a:stretch>
                    <a:fillRect/>
                  </a:stretch>
                </p:blipFill>
                <p:spPr>
                  <a:xfrm>
                    <a:off x="2464704" y="1232492"/>
                    <a:ext cx="89123" cy="3138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89">
                <p14:nvContentPartPr>
                  <p14:cNvPr id="207" name="Ink 206"/>
                  <p14:cNvContentPartPr/>
                  <p14:nvPr/>
                </p14:nvContentPartPr>
                <p14:xfrm>
                  <a:off x="2722983" y="1211290"/>
                  <a:ext cx="90360" cy="4680"/>
                </p14:xfrm>
              </p:contentPart>
            </mc:Choice>
            <mc:Fallback xmlns="">
              <p:pic>
                <p:nvPicPr>
                  <p:cNvPr id="207" name="Ink 206"/>
                  <p:cNvPicPr/>
                  <p:nvPr/>
                </p:nvPicPr>
                <p:blipFill>
                  <a:blip r:embed="rId390"/>
                  <a:stretch>
                    <a:fillRect/>
                  </a:stretch>
                </p:blipFill>
                <p:spPr>
                  <a:xfrm>
                    <a:off x="2721751" y="1208950"/>
                    <a:ext cx="92824" cy="975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91">
                <p14:nvContentPartPr>
                  <p14:cNvPr id="208" name="Ink 207"/>
                  <p14:cNvContentPartPr/>
                  <p14:nvPr/>
                </p14:nvContentPartPr>
                <p14:xfrm>
                  <a:off x="2766543" y="1175290"/>
                  <a:ext cx="12960" cy="105480"/>
                </p14:xfrm>
              </p:contentPart>
            </mc:Choice>
            <mc:Fallback xmlns="">
              <p:pic>
                <p:nvPicPr>
                  <p:cNvPr id="208" name="Ink 207"/>
                  <p:cNvPicPr/>
                  <p:nvPr/>
                </p:nvPicPr>
                <p:blipFill>
                  <a:blip r:embed="rId392"/>
                  <a:stretch>
                    <a:fillRect/>
                  </a:stretch>
                </p:blipFill>
                <p:spPr>
                  <a:xfrm>
                    <a:off x="2765328" y="1172417"/>
                    <a:ext cx="15390" cy="11081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93">
                <p14:nvContentPartPr>
                  <p14:cNvPr id="209" name="Ink 208"/>
                  <p14:cNvContentPartPr/>
                  <p14:nvPr/>
                </p14:nvContentPartPr>
                <p14:xfrm>
                  <a:off x="2904578" y="1094650"/>
                  <a:ext cx="55080" cy="207720"/>
                </p14:xfrm>
              </p:contentPart>
            </mc:Choice>
            <mc:Fallback xmlns="">
              <p:pic>
                <p:nvPicPr>
                  <p:cNvPr id="209" name="Ink 208"/>
                  <p:cNvPicPr/>
                  <p:nvPr/>
                </p:nvPicPr>
                <p:blipFill>
                  <a:blip r:embed="rId394"/>
                  <a:stretch>
                    <a:fillRect/>
                  </a:stretch>
                </p:blipFill>
                <p:spPr>
                  <a:xfrm>
                    <a:off x="2903345" y="1091782"/>
                    <a:ext cx="57546" cy="21345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95">
                <p14:nvContentPartPr>
                  <p14:cNvPr id="210" name="Ink 209"/>
                  <p14:cNvContentPartPr/>
                  <p14:nvPr/>
                </p14:nvContentPartPr>
                <p14:xfrm>
                  <a:off x="2876498" y="1199410"/>
                  <a:ext cx="86040" cy="21240"/>
                </p14:xfrm>
              </p:contentPart>
            </mc:Choice>
            <mc:Fallback xmlns="">
              <p:pic>
                <p:nvPicPr>
                  <p:cNvPr id="210" name="Ink 209"/>
                  <p:cNvPicPr/>
                  <p:nvPr/>
                </p:nvPicPr>
                <p:blipFill>
                  <a:blip r:embed="rId396"/>
                  <a:stretch>
                    <a:fillRect/>
                  </a:stretch>
                </p:blipFill>
                <p:spPr>
                  <a:xfrm>
                    <a:off x="2875269" y="1196551"/>
                    <a:ext cx="88089" cy="2614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97">
                <p14:nvContentPartPr>
                  <p14:cNvPr id="211" name="Ink 210"/>
                  <p14:cNvContentPartPr/>
                  <p14:nvPr/>
                </p14:nvContentPartPr>
                <p14:xfrm>
                  <a:off x="3014018" y="1226050"/>
                  <a:ext cx="62280" cy="101160"/>
                </p14:xfrm>
              </p:contentPart>
            </mc:Choice>
            <mc:Fallback xmlns="">
              <p:pic>
                <p:nvPicPr>
                  <p:cNvPr id="211" name="Ink 210"/>
                  <p:cNvPicPr/>
                  <p:nvPr/>
                </p:nvPicPr>
                <p:blipFill>
                  <a:blip r:embed="rId398"/>
                  <a:stretch>
                    <a:fillRect/>
                  </a:stretch>
                </p:blipFill>
                <p:spPr>
                  <a:xfrm>
                    <a:off x="3012379" y="1223183"/>
                    <a:ext cx="64329" cy="10689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99">
                <p14:nvContentPartPr>
                  <p14:cNvPr id="212" name="Ink 211"/>
                  <p14:cNvContentPartPr/>
                  <p14:nvPr/>
                </p14:nvContentPartPr>
                <p14:xfrm>
                  <a:off x="2998898" y="1250530"/>
                  <a:ext cx="72000" cy="24840"/>
                </p14:xfrm>
              </p:contentPart>
            </mc:Choice>
            <mc:Fallback xmlns="">
              <p:pic>
                <p:nvPicPr>
                  <p:cNvPr id="212" name="Ink 211"/>
                  <p:cNvPicPr/>
                  <p:nvPr/>
                </p:nvPicPr>
                <p:blipFill>
                  <a:blip r:embed="rId400"/>
                  <a:stretch>
                    <a:fillRect/>
                  </a:stretch>
                </p:blipFill>
                <p:spPr>
                  <a:xfrm>
                    <a:off x="2997671" y="1250116"/>
                    <a:ext cx="73636" cy="2815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01">
                <p14:nvContentPartPr>
                  <p14:cNvPr id="213" name="Ink 212"/>
                  <p14:cNvContentPartPr/>
                  <p14:nvPr/>
                </p14:nvContentPartPr>
                <p14:xfrm>
                  <a:off x="3088838" y="1200130"/>
                  <a:ext cx="106920" cy="6120"/>
                </p14:xfrm>
              </p:contentPart>
            </mc:Choice>
            <mc:Fallback xmlns="">
              <p:pic>
                <p:nvPicPr>
                  <p:cNvPr id="213" name="Ink 212"/>
                  <p:cNvPicPr/>
                  <p:nvPr/>
                </p:nvPicPr>
                <p:blipFill>
                  <a:blip r:embed="rId402"/>
                  <a:stretch>
                    <a:fillRect/>
                  </a:stretch>
                </p:blipFill>
                <p:spPr>
                  <a:xfrm>
                    <a:off x="3087609" y="1197682"/>
                    <a:ext cx="109788" cy="1142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03">
                <p14:nvContentPartPr>
                  <p14:cNvPr id="214" name="Ink 213"/>
                  <p14:cNvContentPartPr/>
                  <p14:nvPr/>
                </p14:nvContentPartPr>
                <p14:xfrm>
                  <a:off x="3281078" y="1133170"/>
                  <a:ext cx="97200" cy="113400"/>
                </p14:xfrm>
              </p:contentPart>
            </mc:Choice>
            <mc:Fallback xmlns="">
              <p:pic>
                <p:nvPicPr>
                  <p:cNvPr id="214" name="Ink 213"/>
                  <p:cNvPicPr/>
                  <p:nvPr/>
                </p:nvPicPr>
                <p:blipFill>
                  <a:blip r:embed="rId404"/>
                  <a:stretch>
                    <a:fillRect/>
                  </a:stretch>
                </p:blipFill>
                <p:spPr>
                  <a:xfrm>
                    <a:off x="3279431" y="1130304"/>
                    <a:ext cx="100495" cy="11954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05">
                <p14:nvContentPartPr>
                  <p14:cNvPr id="215" name="Ink 214"/>
                  <p14:cNvContentPartPr/>
                  <p14:nvPr/>
                </p14:nvContentPartPr>
                <p14:xfrm>
                  <a:off x="3436963" y="1114810"/>
                  <a:ext cx="41040" cy="150840"/>
                </p14:xfrm>
              </p:contentPart>
            </mc:Choice>
            <mc:Fallback xmlns="">
              <p:pic>
                <p:nvPicPr>
                  <p:cNvPr id="215" name="Ink 214"/>
                  <p:cNvPicPr/>
                  <p:nvPr/>
                </p:nvPicPr>
                <p:blipFill>
                  <a:blip r:embed="rId406"/>
                  <a:stretch>
                    <a:fillRect/>
                  </a:stretch>
                </p:blipFill>
                <p:spPr>
                  <a:xfrm>
                    <a:off x="3435732" y="1111941"/>
                    <a:ext cx="42682" cy="15534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07">
                <p14:nvContentPartPr>
                  <p14:cNvPr id="216" name="Ink 215"/>
                  <p14:cNvContentPartPr/>
                  <p14:nvPr/>
                </p14:nvContentPartPr>
                <p14:xfrm>
                  <a:off x="3532723" y="1147570"/>
                  <a:ext cx="80640" cy="76320"/>
                </p14:xfrm>
              </p:contentPart>
            </mc:Choice>
            <mc:Fallback xmlns="">
              <p:pic>
                <p:nvPicPr>
                  <p:cNvPr id="216" name="Ink 215"/>
                  <p:cNvPicPr/>
                  <p:nvPr/>
                </p:nvPicPr>
                <p:blipFill>
                  <a:blip r:embed="rId408"/>
                  <a:stretch>
                    <a:fillRect/>
                  </a:stretch>
                </p:blipFill>
                <p:spPr>
                  <a:xfrm>
                    <a:off x="3531489" y="1144682"/>
                    <a:ext cx="82286" cy="8209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09">
                <p14:nvContentPartPr>
                  <p14:cNvPr id="217" name="Ink 216"/>
                  <p14:cNvContentPartPr/>
                  <p14:nvPr/>
                </p14:nvContentPartPr>
                <p14:xfrm>
                  <a:off x="3649363" y="1193290"/>
                  <a:ext cx="40320" cy="105840"/>
                </p14:xfrm>
              </p:contentPart>
            </mc:Choice>
            <mc:Fallback xmlns="">
              <p:pic>
                <p:nvPicPr>
                  <p:cNvPr id="217" name="Ink 216"/>
                  <p:cNvPicPr/>
                  <p:nvPr/>
                </p:nvPicPr>
                <p:blipFill>
                  <a:blip r:embed="rId410"/>
                  <a:stretch>
                    <a:fillRect/>
                  </a:stretch>
                </p:blipFill>
                <p:spPr>
                  <a:xfrm>
                    <a:off x="3648129" y="1190829"/>
                    <a:ext cx="41966" cy="11117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11">
                <p14:nvContentPartPr>
                  <p14:cNvPr id="218" name="Ink 217"/>
                  <p14:cNvContentPartPr/>
                  <p14:nvPr/>
                </p14:nvContentPartPr>
                <p14:xfrm>
                  <a:off x="3629203" y="1233610"/>
                  <a:ext cx="55800" cy="26280"/>
                </p14:xfrm>
              </p:contentPart>
            </mc:Choice>
            <mc:Fallback xmlns="">
              <p:pic>
                <p:nvPicPr>
                  <p:cNvPr id="218" name="Ink 217"/>
                  <p:cNvPicPr/>
                  <p:nvPr/>
                </p:nvPicPr>
                <p:blipFill>
                  <a:blip r:embed="rId412"/>
                  <a:stretch>
                    <a:fillRect/>
                  </a:stretch>
                </p:blipFill>
                <p:spPr>
                  <a:xfrm>
                    <a:off x="3627972" y="1232789"/>
                    <a:ext cx="57441" cy="2915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13">
                <p14:nvContentPartPr>
                  <p14:cNvPr id="219" name="Ink 218"/>
                  <p14:cNvContentPartPr/>
                  <p14:nvPr/>
                </p14:nvContentPartPr>
                <p14:xfrm>
                  <a:off x="3786239" y="1122798"/>
                  <a:ext cx="66960" cy="170280"/>
                </p14:xfrm>
              </p:contentPart>
            </mc:Choice>
            <mc:Fallback xmlns="">
              <p:pic>
                <p:nvPicPr>
                  <p:cNvPr id="219" name="Ink 218"/>
                  <p:cNvPicPr/>
                  <p:nvPr/>
                </p:nvPicPr>
                <p:blipFill>
                  <a:blip r:embed="rId414"/>
                  <a:stretch>
                    <a:fillRect/>
                  </a:stretch>
                </p:blipFill>
                <p:spPr>
                  <a:xfrm>
                    <a:off x="3785007" y="1120330"/>
                    <a:ext cx="69425" cy="17398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15">
                <p14:nvContentPartPr>
                  <p14:cNvPr id="220" name="Ink 219"/>
                  <p14:cNvContentPartPr/>
                  <p14:nvPr/>
                </p14:nvContentPartPr>
                <p14:xfrm>
                  <a:off x="3922254" y="1187958"/>
                  <a:ext cx="91800" cy="13680"/>
                </p14:xfrm>
              </p:contentPart>
            </mc:Choice>
            <mc:Fallback xmlns="">
              <p:pic>
                <p:nvPicPr>
                  <p:cNvPr id="220" name="Ink 219"/>
                  <p:cNvPicPr/>
                  <p:nvPr/>
                </p:nvPicPr>
                <p:blipFill>
                  <a:blip r:embed="rId416"/>
                  <a:stretch>
                    <a:fillRect/>
                  </a:stretch>
                </p:blipFill>
                <p:spPr>
                  <a:xfrm>
                    <a:off x="3921019" y="1185142"/>
                    <a:ext cx="94270" cy="1891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17">
                <p14:nvContentPartPr>
                  <p14:cNvPr id="221" name="Ink 220"/>
                  <p14:cNvContentPartPr/>
                  <p14:nvPr/>
                </p14:nvContentPartPr>
                <p14:xfrm>
                  <a:off x="4076269" y="1146558"/>
                  <a:ext cx="115560" cy="190800"/>
                </p14:xfrm>
              </p:contentPart>
            </mc:Choice>
            <mc:Fallback xmlns="">
              <p:pic>
                <p:nvPicPr>
                  <p:cNvPr id="221" name="Ink 220"/>
                  <p:cNvPicPr/>
                  <p:nvPr/>
                </p:nvPicPr>
                <p:blipFill>
                  <a:blip r:embed="rId418"/>
                  <a:stretch>
                    <a:fillRect/>
                  </a:stretch>
                </p:blipFill>
                <p:spPr>
                  <a:xfrm>
                    <a:off x="4075035" y="1143686"/>
                    <a:ext cx="117616" cy="19654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19">
                <p14:nvContentPartPr>
                  <p14:cNvPr id="222" name="Ink 221"/>
                  <p14:cNvContentPartPr/>
                  <p14:nvPr/>
                </p14:nvContentPartPr>
                <p14:xfrm>
                  <a:off x="4248349" y="1197678"/>
                  <a:ext cx="48960" cy="104040"/>
                </p14:xfrm>
              </p:contentPart>
            </mc:Choice>
            <mc:Fallback xmlns="">
              <p:pic>
                <p:nvPicPr>
                  <p:cNvPr id="222" name="Ink 221"/>
                  <p:cNvPicPr/>
                  <p:nvPr/>
                </p:nvPicPr>
                <p:blipFill>
                  <a:blip r:embed="rId420"/>
                  <a:stretch>
                    <a:fillRect/>
                  </a:stretch>
                </p:blipFill>
                <p:spPr>
                  <a:xfrm>
                    <a:off x="4247115" y="1194799"/>
                    <a:ext cx="51429" cy="10979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1">
                <p14:nvContentPartPr>
                  <p14:cNvPr id="223" name="Ink 222"/>
                  <p14:cNvContentPartPr/>
                  <p14:nvPr/>
                </p14:nvContentPartPr>
                <p14:xfrm>
                  <a:off x="4235389" y="1230438"/>
                  <a:ext cx="78480" cy="20520"/>
                </p14:xfrm>
              </p:contentPart>
            </mc:Choice>
            <mc:Fallback xmlns="">
              <p:pic>
                <p:nvPicPr>
                  <p:cNvPr id="223" name="Ink 222"/>
                  <p:cNvPicPr/>
                  <p:nvPr/>
                </p:nvPicPr>
                <p:blipFill>
                  <a:blip r:embed="rId422"/>
                  <a:stretch>
                    <a:fillRect/>
                  </a:stretch>
                </p:blipFill>
                <p:spPr>
                  <a:xfrm>
                    <a:off x="4233754" y="1227565"/>
                    <a:ext cx="80524" cy="2544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3">
                <p14:nvContentPartPr>
                  <p14:cNvPr id="224" name="Ink 223"/>
                  <p14:cNvContentPartPr/>
                  <p14:nvPr/>
                </p14:nvContentPartPr>
                <p14:xfrm>
                  <a:off x="2560830" y="1266749"/>
                  <a:ext cx="51120" cy="6480"/>
                </p14:xfrm>
              </p:contentPart>
            </mc:Choice>
            <mc:Fallback xmlns="">
              <p:pic>
                <p:nvPicPr>
                  <p:cNvPr id="224" name="Ink 223"/>
                  <p:cNvPicPr/>
                  <p:nvPr/>
                </p:nvPicPr>
                <p:blipFill>
                  <a:blip r:embed="rId424"/>
                  <a:stretch>
                    <a:fillRect/>
                  </a:stretch>
                </p:blipFill>
                <p:spPr>
                  <a:xfrm>
                    <a:off x="2560005" y="1264724"/>
                    <a:ext cx="53181" cy="113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5">
                <p14:nvContentPartPr>
                  <p14:cNvPr id="225" name="Ink 224"/>
                  <p14:cNvContentPartPr/>
                  <p14:nvPr/>
                </p14:nvContentPartPr>
                <p14:xfrm>
                  <a:off x="2560830" y="1266749"/>
                  <a:ext cx="51120" cy="6480"/>
                </p14:xfrm>
              </p:contentPart>
            </mc:Choice>
            <mc:Fallback xmlns="">
              <p:pic>
                <p:nvPicPr>
                  <p:cNvPr id="225" name="Ink 224"/>
                  <p:cNvPicPr/>
                  <p:nvPr/>
                </p:nvPicPr>
                <p:blipFill>
                  <a:blip r:embed="rId424"/>
                  <a:stretch>
                    <a:fillRect/>
                  </a:stretch>
                </p:blipFill>
                <p:spPr>
                  <a:xfrm>
                    <a:off x="2560005" y="1264724"/>
                    <a:ext cx="53181" cy="113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6">
                <p14:nvContentPartPr>
                  <p14:cNvPr id="226" name="Ink 225"/>
                  <p14:cNvContentPartPr/>
                  <p14:nvPr/>
                </p14:nvContentPartPr>
                <p14:xfrm>
                  <a:off x="2643270" y="1230029"/>
                  <a:ext cx="20880" cy="92880"/>
                </p14:xfrm>
              </p:contentPart>
            </mc:Choice>
            <mc:Fallback xmlns="">
              <p:pic>
                <p:nvPicPr>
                  <p:cNvPr id="226" name="Ink 225"/>
                  <p:cNvPicPr/>
                  <p:nvPr/>
                </p:nvPicPr>
                <p:blipFill>
                  <a:blip r:embed="rId427"/>
                  <a:stretch>
                    <a:fillRect/>
                  </a:stretch>
                </p:blipFill>
                <p:spPr>
                  <a:xfrm>
                    <a:off x="2642042" y="1227152"/>
                    <a:ext cx="23746" cy="9822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8">
                <p14:nvContentPartPr>
                  <p14:cNvPr id="227" name="Ink 226"/>
                  <p14:cNvContentPartPr/>
                  <p14:nvPr/>
                </p14:nvContentPartPr>
                <p14:xfrm>
                  <a:off x="3706350" y="1248389"/>
                  <a:ext cx="31680" cy="2880"/>
                </p14:xfrm>
              </p:contentPart>
            </mc:Choice>
            <mc:Fallback xmlns="">
              <p:pic>
                <p:nvPicPr>
                  <p:cNvPr id="227" name="Ink 226"/>
                  <p:cNvPicPr/>
                  <p:nvPr/>
                </p:nvPicPr>
                <p:blipFill>
                  <a:blip r:embed="rId429"/>
                  <a:stretch>
                    <a:fillRect/>
                  </a:stretch>
                </p:blipFill>
                <p:spPr>
                  <a:xfrm>
                    <a:off x="3705116" y="1245920"/>
                    <a:ext cx="34149" cy="781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30">
                <p14:nvContentPartPr>
                  <p14:cNvPr id="228" name="Ink 227"/>
                  <p14:cNvContentPartPr/>
                  <p14:nvPr/>
                </p14:nvContentPartPr>
                <p14:xfrm>
                  <a:off x="3773310" y="1220669"/>
                  <a:ext cx="5760" cy="65880"/>
                </p14:xfrm>
              </p:contentPart>
            </mc:Choice>
            <mc:Fallback xmlns="">
              <p:pic>
                <p:nvPicPr>
                  <p:cNvPr id="228" name="Ink 227"/>
                  <p:cNvPicPr/>
                  <p:nvPr/>
                </p:nvPicPr>
                <p:blipFill>
                  <a:blip r:embed="rId431"/>
                  <a:stretch>
                    <a:fillRect/>
                  </a:stretch>
                </p:blipFill>
                <p:spPr>
                  <a:xfrm>
                    <a:off x="3772076" y="1218214"/>
                    <a:ext cx="8229" cy="7079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432">
              <p14:nvContentPartPr>
                <p14:cNvPr id="231" name="Ink 230"/>
                <p14:cNvContentPartPr/>
                <p14:nvPr/>
              </p14:nvContentPartPr>
              <p14:xfrm>
                <a:off x="3435257" y="2021731"/>
                <a:ext cx="93140" cy="92509"/>
              </p14:xfrm>
            </p:contentPart>
          </mc:Choice>
          <mc:Fallback xmlns="">
            <p:pic>
              <p:nvPicPr>
                <p:cNvPr id="231" name="Ink 230"/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3434178" y="2018851"/>
                  <a:ext cx="95298" cy="9790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4">
              <p14:nvContentPartPr>
                <p14:cNvPr id="235" name="Ink 234"/>
                <p14:cNvContentPartPr/>
                <p14:nvPr/>
              </p14:nvContentPartPr>
              <p14:xfrm>
                <a:off x="3754144" y="2052989"/>
                <a:ext cx="65356" cy="14524"/>
              </p14:xfrm>
            </p:contentPart>
          </mc:Choice>
          <mc:Fallback xmlns="">
            <p:pic>
              <p:nvPicPr>
                <p:cNvPr id="235" name="Ink 234"/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3753067" y="2051173"/>
                  <a:ext cx="67511" cy="1888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236" name="Ink 235"/>
                <p14:cNvContentPartPr/>
                <p14:nvPr/>
              </p14:nvContentPartPr>
              <p14:xfrm>
                <a:off x="3749724" y="2094349"/>
                <a:ext cx="63462" cy="3789"/>
              </p14:xfrm>
            </p:contentPart>
          </mc:Choice>
          <mc:Fallback xmlns="">
            <p:pic>
              <p:nvPicPr>
                <p:cNvPr id="236" name="Ink 235"/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3748642" y="2092627"/>
                  <a:ext cx="64904" cy="7578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04" name="Group 303"/>
            <p:cNvGrpSpPr/>
            <p:nvPr/>
          </p:nvGrpSpPr>
          <p:grpSpPr>
            <a:xfrm>
              <a:off x="2395086" y="302117"/>
              <a:ext cx="1118520" cy="284760"/>
              <a:chOff x="752320" y="1750565"/>
              <a:chExt cx="1118520" cy="284760"/>
            </a:xfrm>
          </p:grpSpPr>
          <p:grpSp>
            <p:nvGrpSpPr>
              <p:cNvPr id="239" name="Group 238"/>
              <p:cNvGrpSpPr/>
              <p:nvPr/>
            </p:nvGrpSpPr>
            <p:grpSpPr>
              <a:xfrm>
                <a:off x="752320" y="1750565"/>
                <a:ext cx="1118520" cy="284760"/>
                <a:chOff x="630640" y="2199145"/>
                <a:chExt cx="1118520" cy="28476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438">
                  <p14:nvContentPartPr>
                    <p14:cNvPr id="43" name="Ink 42"/>
                    <p14:cNvContentPartPr/>
                    <p14:nvPr/>
                  </p14:nvContentPartPr>
                  <p14:xfrm>
                    <a:off x="630640" y="2235865"/>
                    <a:ext cx="121680" cy="203040"/>
                  </p14:xfrm>
                </p:contentPart>
              </mc:Choice>
              <mc:Fallback xmlns="">
                <p:pic>
                  <p:nvPicPr>
                    <p:cNvPr id="43" name="Ink 42"/>
                    <p:cNvPicPr/>
                    <p:nvPr/>
                  </p:nvPicPr>
                  <p:blipFill>
                    <a:blip r:embed="rId439"/>
                    <a:stretch>
                      <a:fillRect/>
                    </a:stretch>
                  </p:blipFill>
                  <p:spPr>
                    <a:xfrm>
                      <a:off x="629920" y="2233345"/>
                      <a:ext cx="123840" cy="2077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40">
                  <p14:nvContentPartPr>
                    <p14:cNvPr id="51" name="Ink 50"/>
                    <p14:cNvContentPartPr/>
                    <p14:nvPr/>
                  </p14:nvContentPartPr>
                  <p14:xfrm>
                    <a:off x="823600" y="2216785"/>
                    <a:ext cx="69840" cy="247680"/>
                  </p14:xfrm>
                </p:contentPart>
              </mc:Choice>
              <mc:Fallback xmlns="">
                <p:pic>
                  <p:nvPicPr>
                    <p:cNvPr id="51" name="Ink 50"/>
                    <p:cNvPicPr/>
                    <p:nvPr/>
                  </p:nvPicPr>
                  <p:blipFill>
                    <a:blip r:embed="rId441"/>
                    <a:stretch>
                      <a:fillRect/>
                    </a:stretch>
                  </p:blipFill>
                  <p:spPr>
                    <a:xfrm>
                      <a:off x="822520" y="2214625"/>
                      <a:ext cx="72000" cy="2516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42">
                  <p14:nvContentPartPr>
                    <p14:cNvPr id="92" name="Ink 91"/>
                    <p14:cNvContentPartPr/>
                    <p14:nvPr/>
                  </p14:nvContentPartPr>
                  <p14:xfrm>
                    <a:off x="1194040" y="2408305"/>
                    <a:ext cx="26640" cy="75600"/>
                  </p14:xfrm>
                </p:contentPart>
              </mc:Choice>
              <mc:Fallback xmlns="">
                <p:pic>
                  <p:nvPicPr>
                    <p:cNvPr id="92" name="Ink 91"/>
                    <p:cNvPicPr/>
                    <p:nvPr/>
                  </p:nvPicPr>
                  <p:blipFill>
                    <a:blip r:embed="rId443"/>
                    <a:stretch>
                      <a:fillRect/>
                    </a:stretch>
                  </p:blipFill>
                  <p:spPr>
                    <a:xfrm>
                      <a:off x="1193680" y="2406505"/>
                      <a:ext cx="28080" cy="781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44">
                  <p14:nvContentPartPr>
                    <p14:cNvPr id="117" name="Ink 116"/>
                    <p14:cNvContentPartPr/>
                    <p14:nvPr/>
                  </p14:nvContentPartPr>
                  <p14:xfrm>
                    <a:off x="1480960" y="2199145"/>
                    <a:ext cx="41400" cy="261360"/>
                  </p14:xfrm>
                </p:contentPart>
              </mc:Choice>
              <mc:Fallback xmlns="">
                <p:pic>
                  <p:nvPicPr>
                    <p:cNvPr id="117" name="Ink 116"/>
                    <p:cNvPicPr/>
                    <p:nvPr/>
                  </p:nvPicPr>
                  <p:blipFill>
                    <a:blip r:embed="rId445"/>
                    <a:stretch>
                      <a:fillRect/>
                    </a:stretch>
                  </p:blipFill>
                  <p:spPr>
                    <a:xfrm>
                      <a:off x="1479520" y="2196985"/>
                      <a:ext cx="44280" cy="264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46">
                  <p14:nvContentPartPr>
                    <p14:cNvPr id="229" name="Ink 228"/>
                    <p14:cNvContentPartPr/>
                    <p14:nvPr/>
                  </p14:nvContentPartPr>
                  <p14:xfrm>
                    <a:off x="1664920" y="2296345"/>
                    <a:ext cx="72720" cy="7560"/>
                  </p14:xfrm>
                </p:contentPart>
              </mc:Choice>
              <mc:Fallback xmlns="">
                <p:pic>
                  <p:nvPicPr>
                    <p:cNvPr id="229" name="Ink 228"/>
                    <p:cNvPicPr/>
                    <p:nvPr/>
                  </p:nvPicPr>
                  <p:blipFill>
                    <a:blip r:embed="rId447"/>
                    <a:stretch>
                      <a:fillRect/>
                    </a:stretch>
                  </p:blipFill>
                  <p:spPr>
                    <a:xfrm>
                      <a:off x="1663840" y="2294545"/>
                      <a:ext cx="74880" cy="118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48">
                  <p14:nvContentPartPr>
                    <p14:cNvPr id="230" name="Ink 229"/>
                    <p14:cNvContentPartPr/>
                    <p14:nvPr/>
                  </p14:nvContentPartPr>
                  <p14:xfrm>
                    <a:off x="1668160" y="2351065"/>
                    <a:ext cx="81000" cy="12240"/>
                  </p14:xfrm>
                </p:contentPart>
              </mc:Choice>
              <mc:Fallback xmlns="">
                <p:pic>
                  <p:nvPicPr>
                    <p:cNvPr id="230" name="Ink 229"/>
                    <p:cNvPicPr/>
                    <p:nvPr/>
                  </p:nvPicPr>
                  <p:blipFill>
                    <a:blip r:embed="rId449"/>
                    <a:stretch>
                      <a:fillRect/>
                    </a:stretch>
                  </p:blipFill>
                  <p:spPr>
                    <a:xfrm>
                      <a:off x="1667080" y="2350345"/>
                      <a:ext cx="82440" cy="1548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mc:AlternateContent xmlns:mc="http://schemas.openxmlformats.org/markup-compatibility/2006" xmlns:p14="http://schemas.microsoft.com/office/powerpoint/2010/main">
            <mc:Choice Requires="p14">
              <p:contentPart p14:bwMode="auto" r:id="rId450">
                <p14:nvContentPartPr>
                  <p14:cNvPr id="260" name="Ink 259"/>
                  <p14:cNvContentPartPr/>
                  <p14:nvPr/>
                </p14:nvContentPartPr>
                <p14:xfrm>
                  <a:off x="1419760" y="1847023"/>
                  <a:ext cx="88200" cy="112680"/>
                </p14:xfrm>
              </p:contentPart>
            </mc:Choice>
            <mc:Fallback xmlns="">
              <p:pic>
                <p:nvPicPr>
                  <p:cNvPr id="260" name="Ink 259"/>
                  <p:cNvPicPr/>
                  <p:nvPr/>
                </p:nvPicPr>
                <p:blipFill>
                  <a:blip r:embed="rId451"/>
                  <a:stretch>
                    <a:fillRect/>
                  </a:stretch>
                </p:blipFill>
                <p:spPr>
                  <a:xfrm>
                    <a:off x="1418680" y="1844863"/>
                    <a:ext cx="90360" cy="11700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452">
              <p14:nvContentPartPr>
                <p14:cNvPr id="261" name="Ink 260"/>
                <p14:cNvContentPartPr/>
                <p14:nvPr/>
              </p14:nvContentPartPr>
              <p14:xfrm>
                <a:off x="3866494" y="2050703"/>
                <a:ext cx="77400" cy="91080"/>
              </p14:xfrm>
            </p:contentPart>
          </mc:Choice>
          <mc:Fallback xmlns="">
            <p:pic>
              <p:nvPicPr>
                <p:cNvPr id="261" name="Ink 260"/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3865054" y="2048183"/>
                  <a:ext cx="79920" cy="9612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12" name="Group 311"/>
            <p:cNvGrpSpPr/>
            <p:nvPr/>
          </p:nvGrpSpPr>
          <p:grpSpPr>
            <a:xfrm>
              <a:off x="3383082" y="1121465"/>
              <a:ext cx="807480" cy="217800"/>
              <a:chOff x="3193331" y="820373"/>
              <a:chExt cx="807480" cy="217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54">
                <p14:nvContentPartPr>
                  <p14:cNvPr id="313" name="Ink 312"/>
                  <p14:cNvContentPartPr/>
                  <p14:nvPr/>
                </p14:nvContentPartPr>
                <p14:xfrm>
                  <a:off x="3445691" y="861773"/>
                  <a:ext cx="95760" cy="125280"/>
                </p14:xfrm>
              </p:contentPart>
            </mc:Choice>
            <mc:Fallback xmlns="">
              <p:pic>
                <p:nvPicPr>
                  <p:cNvPr id="313" name="Ink 312"/>
                  <p:cNvPicPr/>
                  <p:nvPr/>
                </p:nvPicPr>
                <p:blipFill>
                  <a:blip r:embed="rId455"/>
                  <a:stretch>
                    <a:fillRect/>
                  </a:stretch>
                </p:blipFill>
                <p:spPr>
                  <a:xfrm>
                    <a:off x="3444251" y="859253"/>
                    <a:ext cx="98280" cy="130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56">
                <p14:nvContentPartPr>
                  <p14:cNvPr id="314" name="Ink 313"/>
                  <p14:cNvContentPartPr/>
                  <p14:nvPr/>
                </p14:nvContentPartPr>
                <p14:xfrm>
                  <a:off x="3580691" y="924413"/>
                  <a:ext cx="40320" cy="113760"/>
                </p14:xfrm>
              </p:contentPart>
            </mc:Choice>
            <mc:Fallback xmlns="">
              <p:pic>
                <p:nvPicPr>
                  <p:cNvPr id="314" name="Ink 313"/>
                  <p:cNvPicPr/>
                  <p:nvPr/>
                </p:nvPicPr>
                <p:blipFill>
                  <a:blip r:embed="rId457"/>
                  <a:stretch>
                    <a:fillRect/>
                  </a:stretch>
                </p:blipFill>
                <p:spPr>
                  <a:xfrm>
                    <a:off x="3579251" y="921893"/>
                    <a:ext cx="42120" cy="118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58">
                <p14:nvContentPartPr>
                  <p14:cNvPr id="315" name="Ink 314"/>
                  <p14:cNvContentPartPr/>
                  <p14:nvPr/>
                </p14:nvContentPartPr>
                <p14:xfrm>
                  <a:off x="3555851" y="969773"/>
                  <a:ext cx="60840" cy="8640"/>
                </p14:xfrm>
              </p:contentPart>
            </mc:Choice>
            <mc:Fallback xmlns="">
              <p:pic>
                <p:nvPicPr>
                  <p:cNvPr id="315" name="Ink 314"/>
                  <p:cNvPicPr/>
                  <p:nvPr/>
                </p:nvPicPr>
                <p:blipFill>
                  <a:blip r:embed="rId459"/>
                  <a:stretch>
                    <a:fillRect/>
                  </a:stretch>
                </p:blipFill>
                <p:spPr>
                  <a:xfrm>
                    <a:off x="3554411" y="967253"/>
                    <a:ext cx="62640" cy="11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60">
                <p14:nvContentPartPr>
                  <p14:cNvPr id="316" name="Ink 315"/>
                  <p14:cNvContentPartPr/>
                  <p14:nvPr/>
                </p14:nvContentPartPr>
                <p14:xfrm>
                  <a:off x="3338411" y="905693"/>
                  <a:ext cx="59760" cy="68760"/>
                </p14:xfrm>
              </p:contentPart>
            </mc:Choice>
            <mc:Fallback xmlns="">
              <p:pic>
                <p:nvPicPr>
                  <p:cNvPr id="316" name="Ink 315"/>
                  <p:cNvPicPr/>
                  <p:nvPr/>
                </p:nvPicPr>
                <p:blipFill>
                  <a:blip r:embed="rId461"/>
                  <a:stretch>
                    <a:fillRect/>
                  </a:stretch>
                </p:blipFill>
                <p:spPr>
                  <a:xfrm>
                    <a:off x="3337331" y="903533"/>
                    <a:ext cx="61560" cy="73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62">
                <p14:nvContentPartPr>
                  <p14:cNvPr id="317" name="Ink 316"/>
                  <p14:cNvContentPartPr/>
                  <p14:nvPr/>
                </p14:nvContentPartPr>
                <p14:xfrm>
                  <a:off x="3327251" y="994253"/>
                  <a:ext cx="60480" cy="20520"/>
                </p14:xfrm>
              </p:contentPart>
            </mc:Choice>
            <mc:Fallback xmlns="">
              <p:pic>
                <p:nvPicPr>
                  <p:cNvPr id="317" name="Ink 316"/>
                  <p:cNvPicPr/>
                  <p:nvPr/>
                </p:nvPicPr>
                <p:blipFill>
                  <a:blip r:embed="rId463"/>
                  <a:stretch>
                    <a:fillRect/>
                  </a:stretch>
                </p:blipFill>
                <p:spPr>
                  <a:xfrm>
                    <a:off x="3326171" y="992453"/>
                    <a:ext cx="62640" cy="24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64">
                <p14:nvContentPartPr>
                  <p14:cNvPr id="318" name="Ink 317"/>
                  <p14:cNvContentPartPr/>
                  <p14:nvPr/>
                </p14:nvContentPartPr>
                <p14:xfrm>
                  <a:off x="3193331" y="902453"/>
                  <a:ext cx="105120" cy="116640"/>
                </p14:xfrm>
              </p:contentPart>
            </mc:Choice>
            <mc:Fallback xmlns="">
              <p:pic>
                <p:nvPicPr>
                  <p:cNvPr id="318" name="Ink 317"/>
                  <p:cNvPicPr/>
                  <p:nvPr/>
                </p:nvPicPr>
                <p:blipFill>
                  <a:blip r:embed="rId465"/>
                  <a:stretch>
                    <a:fillRect/>
                  </a:stretch>
                </p:blipFill>
                <p:spPr>
                  <a:xfrm>
                    <a:off x="3191891" y="899933"/>
                    <a:ext cx="108000" cy="121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66">
                <p14:nvContentPartPr>
                  <p14:cNvPr id="319" name="Ink 318"/>
                  <p14:cNvContentPartPr/>
                  <p14:nvPr/>
                </p14:nvContentPartPr>
                <p14:xfrm>
                  <a:off x="3716411" y="881573"/>
                  <a:ext cx="61200" cy="93960"/>
                </p14:xfrm>
              </p:contentPart>
            </mc:Choice>
            <mc:Fallback xmlns="">
              <p:pic>
                <p:nvPicPr>
                  <p:cNvPr id="319" name="Ink 318"/>
                  <p:cNvPicPr/>
                  <p:nvPr/>
                </p:nvPicPr>
                <p:blipFill>
                  <a:blip r:embed="rId467"/>
                  <a:stretch>
                    <a:fillRect/>
                  </a:stretch>
                </p:blipFill>
                <p:spPr>
                  <a:xfrm>
                    <a:off x="3714971" y="879053"/>
                    <a:ext cx="64080" cy="98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68">
                <p14:nvContentPartPr>
                  <p14:cNvPr id="320" name="Ink 319"/>
                  <p14:cNvContentPartPr/>
                  <p14:nvPr/>
                </p14:nvContentPartPr>
                <p14:xfrm>
                  <a:off x="3691211" y="978053"/>
                  <a:ext cx="66960" cy="42840"/>
                </p14:xfrm>
              </p:contentPart>
            </mc:Choice>
            <mc:Fallback xmlns="">
              <p:pic>
                <p:nvPicPr>
                  <p:cNvPr id="320" name="Ink 319"/>
                  <p:cNvPicPr/>
                  <p:nvPr/>
                </p:nvPicPr>
                <p:blipFill>
                  <a:blip r:embed="rId469"/>
                  <a:stretch>
                    <a:fillRect/>
                  </a:stretch>
                </p:blipFill>
                <p:spPr>
                  <a:xfrm>
                    <a:off x="3690131" y="976613"/>
                    <a:ext cx="68400" cy="4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0">
                <p14:nvContentPartPr>
                  <p14:cNvPr id="321" name="Ink 320"/>
                  <p14:cNvContentPartPr/>
                  <p14:nvPr/>
                </p14:nvContentPartPr>
                <p14:xfrm>
                  <a:off x="3846011" y="820373"/>
                  <a:ext cx="154800" cy="183960"/>
                </p14:xfrm>
              </p:contentPart>
            </mc:Choice>
            <mc:Fallback xmlns="">
              <p:pic>
                <p:nvPicPr>
                  <p:cNvPr id="321" name="Ink 320"/>
                  <p:cNvPicPr/>
                  <p:nvPr/>
                </p:nvPicPr>
                <p:blipFill>
                  <a:blip r:embed="rId471"/>
                  <a:stretch>
                    <a:fillRect/>
                  </a:stretch>
                </p:blipFill>
                <p:spPr>
                  <a:xfrm>
                    <a:off x="3844931" y="817853"/>
                    <a:ext cx="157320" cy="18900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472">
              <p14:nvContentPartPr>
                <p14:cNvPr id="332" name="Ink 331"/>
                <p14:cNvContentPartPr/>
                <p14:nvPr/>
              </p14:nvContentPartPr>
              <p14:xfrm>
                <a:off x="2754851" y="408893"/>
                <a:ext cx="96120" cy="112320"/>
              </p14:xfrm>
            </p:contentPart>
          </mc:Choice>
          <mc:Fallback xmlns="">
            <p:pic>
              <p:nvPicPr>
                <p:cNvPr id="332" name="Ink 331"/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2753771" y="407093"/>
                  <a:ext cx="9828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4">
              <p14:nvContentPartPr>
                <p14:cNvPr id="333" name="Ink 332"/>
                <p14:cNvContentPartPr/>
                <p14:nvPr/>
              </p14:nvContentPartPr>
              <p14:xfrm>
                <a:off x="2894171" y="668813"/>
                <a:ext cx="69120" cy="93240"/>
              </p14:xfrm>
            </p:contentPart>
          </mc:Choice>
          <mc:Fallback xmlns="">
            <p:pic>
              <p:nvPicPr>
                <p:cNvPr id="333" name="Ink 332"/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2893091" y="666293"/>
                  <a:ext cx="7128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6">
              <p14:nvContentPartPr>
                <p14:cNvPr id="335" name="Ink 334"/>
                <p14:cNvContentPartPr/>
                <p14:nvPr/>
              </p14:nvContentPartPr>
              <p14:xfrm>
                <a:off x="3589331" y="2104133"/>
                <a:ext cx="63000" cy="70920"/>
              </p14:xfrm>
            </p:contentPart>
          </mc:Choice>
          <mc:Fallback xmlns="">
            <p:pic>
              <p:nvPicPr>
                <p:cNvPr id="335" name="Ink 334"/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3588251" y="2101973"/>
                  <a:ext cx="64800" cy="756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779999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3" grpId="0"/>
      <p:bldP spid="30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</a:t>
            </a:r>
            <a:r>
              <a:rPr lang="en-US" i="1" dirty="0" smtClean="0"/>
              <a:t>dynamic?</a:t>
            </a:r>
            <a:endParaRPr lang="en-US" i="1" dirty="0"/>
          </a:p>
        </p:txBody>
      </p:sp>
      <p:sp>
        <p:nvSpPr>
          <p:cNvPr id="4" name="Rectangle 3"/>
          <p:cNvSpPr/>
          <p:nvPr/>
        </p:nvSpPr>
        <p:spPr>
          <a:xfrm>
            <a:off x="134465" y="358557"/>
            <a:ext cx="4352124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“…I </a:t>
            </a:r>
            <a:r>
              <a:rPr lang="en-US" sz="1400" dirty="0"/>
              <a:t>felt I had to do something to shield Wilson and the Air Force from the fact that I was really doing </a:t>
            </a:r>
            <a:r>
              <a:rPr lang="en-US" sz="1400" dirty="0" smtClean="0"/>
              <a:t>mathematics… </a:t>
            </a:r>
            <a:r>
              <a:rPr lang="en-US" sz="1400" dirty="0"/>
              <a:t>What title, what name, could I choose? </a:t>
            </a:r>
            <a:r>
              <a:rPr lang="en-US" sz="1400" dirty="0" smtClean="0"/>
              <a:t>I thought &lt;…&gt; lets </a:t>
            </a:r>
            <a:r>
              <a:rPr lang="en-US" sz="1400" dirty="0"/>
              <a:t>take a word that has an absolutely precise meaning, namely </a:t>
            </a:r>
            <a:r>
              <a:rPr lang="en-US" sz="1400" i="1" dirty="0"/>
              <a:t>dynamic</a:t>
            </a:r>
            <a:r>
              <a:rPr lang="en-US" sz="1400" dirty="0"/>
              <a:t>, in the classical physical sense. It also has a very interesting property as an adjective, and that is it's impossible to use the word dynamic in a pejorative </a:t>
            </a:r>
            <a:r>
              <a:rPr lang="en-US" sz="1400" dirty="0" smtClean="0"/>
              <a:t>sense…Thus</a:t>
            </a:r>
            <a:r>
              <a:rPr lang="en-US" sz="1400" dirty="0"/>
              <a:t>, I thought dynamic programming was a good name. It was something not even a Congressman could object to. So I used it as an umbrella for my activities."</a:t>
            </a:r>
          </a:p>
        </p:txBody>
      </p:sp>
      <p:sp>
        <p:nvSpPr>
          <p:cNvPr id="5" name="Rectangle 4"/>
          <p:cNvSpPr/>
          <p:nvPr/>
        </p:nvSpPr>
        <p:spPr>
          <a:xfrm>
            <a:off x="40192" y="2899257"/>
            <a:ext cx="437724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i="1" dirty="0" smtClean="0"/>
              <a:t>R. Bellman, Eye </a:t>
            </a:r>
            <a:r>
              <a:rPr lang="en-US" sz="1400" i="1" dirty="0"/>
              <a:t>of the Hurricane: An Autobiography</a:t>
            </a:r>
            <a:r>
              <a:rPr lang="en-US" sz="1400" dirty="0"/>
              <a:t> (1984)</a:t>
            </a:r>
          </a:p>
        </p:txBody>
      </p:sp>
    </p:spTree>
    <p:extLst>
      <p:ext uri="{BB962C8B-B14F-4D97-AF65-F5344CB8AC3E}">
        <p14:creationId xmlns:p14="http://schemas.microsoft.com/office/powerpoint/2010/main" val="2397690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Visualizing dynamic programming</a:t>
            </a:r>
            <a:endParaRPr lang="en-US" dirty="0"/>
          </a:p>
        </p:txBody>
      </p:sp>
      <p:sp>
        <p:nvSpPr>
          <p:cNvPr id="209" name="Right Arrow 208"/>
          <p:cNvSpPr/>
          <p:nvPr/>
        </p:nvSpPr>
        <p:spPr>
          <a:xfrm>
            <a:off x="290785" y="300038"/>
            <a:ext cx="3945238" cy="392609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time</a:t>
            </a:r>
            <a:endParaRPr lang="en-US" sz="1600" dirty="0"/>
          </a:p>
        </p:txBody>
      </p:sp>
      <p:sp>
        <p:nvSpPr>
          <p:cNvPr id="210" name="Rectangle 209"/>
          <p:cNvSpPr/>
          <p:nvPr/>
        </p:nvSpPr>
        <p:spPr>
          <a:xfrm rot="5400000">
            <a:off x="3457467" y="1471613"/>
            <a:ext cx="1933577" cy="21907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volume</a:t>
            </a:r>
            <a:endParaRPr lang="en-US" sz="1600" dirty="0"/>
          </a:p>
        </p:txBody>
      </p:sp>
      <p:cxnSp>
        <p:nvCxnSpPr>
          <p:cNvPr id="212" name="Straight Arrow Connector 211"/>
          <p:cNvCxnSpPr>
            <a:stCxn id="124" idx="5"/>
            <a:endCxn id="133" idx="1"/>
          </p:cNvCxnSpPr>
          <p:nvPr/>
        </p:nvCxnSpPr>
        <p:spPr>
          <a:xfrm>
            <a:off x="2121021" y="1392154"/>
            <a:ext cx="293918" cy="575146"/>
          </a:xfrm>
          <a:prstGeom prst="straightConnector1">
            <a:avLst/>
          </a:prstGeom>
          <a:ln w="1905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14" name="Ink 213"/>
              <p14:cNvContentPartPr/>
              <p14:nvPr/>
            </p14:nvContentPartPr>
            <p14:xfrm>
              <a:off x="2094782" y="1782015"/>
              <a:ext cx="215885" cy="863902"/>
            </p14:xfrm>
          </p:contentPart>
        </mc:Choice>
        <mc:Fallback xmlns="">
          <p:pic>
            <p:nvPicPr>
              <p:cNvPr id="214" name="Ink 21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93703" y="1779495"/>
                <a:ext cx="218044" cy="868581"/>
              </a:xfrm>
              <a:prstGeom prst="rect">
                <a:avLst/>
              </a:prstGeom>
            </p:spPr>
          </p:pic>
        </mc:Fallback>
      </mc:AlternateContent>
      <p:grpSp>
        <p:nvGrpSpPr>
          <p:cNvPr id="240" name="Group 239"/>
          <p:cNvGrpSpPr/>
          <p:nvPr/>
        </p:nvGrpSpPr>
        <p:grpSpPr>
          <a:xfrm>
            <a:off x="1199822" y="2638357"/>
            <a:ext cx="2205436" cy="280904"/>
            <a:chOff x="1848580" y="2581231"/>
            <a:chExt cx="2205436" cy="280904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215" name="Ink 214"/>
                <p14:cNvContentPartPr/>
                <p14:nvPr/>
              </p14:nvContentPartPr>
              <p14:xfrm>
                <a:off x="1848580" y="2643255"/>
                <a:ext cx="130680" cy="180720"/>
              </p14:xfrm>
            </p:contentPart>
          </mc:Choice>
          <mc:Fallback xmlns="">
            <p:pic>
              <p:nvPicPr>
                <p:cNvPr id="215" name="Ink 214"/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847140" y="2640375"/>
                  <a:ext cx="13356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216" name="Ink 215"/>
                <p14:cNvContentPartPr/>
                <p14:nvPr/>
              </p14:nvContentPartPr>
              <p14:xfrm>
                <a:off x="2111380" y="2611575"/>
                <a:ext cx="89640" cy="168480"/>
              </p14:xfrm>
            </p:contentPart>
          </mc:Choice>
          <mc:Fallback xmlns="">
            <p:pic>
              <p:nvPicPr>
                <p:cNvPr id="216" name="Ink 215"/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109940" y="2609055"/>
                  <a:ext cx="9252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17" name="Ink 216"/>
                <p14:cNvContentPartPr/>
                <p14:nvPr/>
              </p14:nvContentPartPr>
              <p14:xfrm>
                <a:off x="2229460" y="2781135"/>
                <a:ext cx="47160" cy="65520"/>
              </p14:xfrm>
            </p:contentPart>
          </mc:Choice>
          <mc:Fallback xmlns="">
            <p:pic>
              <p:nvPicPr>
                <p:cNvPr id="217" name="Ink 216"/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228020" y="2778615"/>
                  <a:ext cx="4968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18" name="Ink 217"/>
                <p14:cNvContentPartPr/>
                <p14:nvPr/>
              </p14:nvContentPartPr>
              <p14:xfrm>
                <a:off x="2302540" y="2716335"/>
                <a:ext cx="87840" cy="11880"/>
              </p14:xfrm>
            </p:contentPart>
          </mc:Choice>
          <mc:Fallback xmlns="">
            <p:pic>
              <p:nvPicPr>
                <p:cNvPr id="218" name="Ink 217"/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301460" y="2714175"/>
                  <a:ext cx="90000" cy="1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19" name="Ink 218"/>
                <p14:cNvContentPartPr/>
                <p14:nvPr/>
              </p14:nvContentPartPr>
              <p14:xfrm>
                <a:off x="2449780" y="2656215"/>
                <a:ext cx="119520" cy="95040"/>
              </p14:xfrm>
            </p:contentPart>
          </mc:Choice>
          <mc:Fallback xmlns="">
            <p:pic>
              <p:nvPicPr>
                <p:cNvPr id="219" name="Ink 218"/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448340" y="2653695"/>
                  <a:ext cx="12240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20" name="Ink 219"/>
                <p14:cNvContentPartPr/>
                <p14:nvPr/>
              </p14:nvContentPartPr>
              <p14:xfrm>
                <a:off x="2507380" y="2650455"/>
                <a:ext cx="11160" cy="199080"/>
              </p14:xfrm>
            </p:contentPart>
          </mc:Choice>
          <mc:Fallback xmlns="">
            <p:pic>
              <p:nvPicPr>
                <p:cNvPr id="220" name="Ink 219"/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505940" y="2647935"/>
                  <a:ext cx="1404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21" name="Ink 220"/>
                <p14:cNvContentPartPr/>
                <p14:nvPr/>
              </p14:nvContentPartPr>
              <p14:xfrm>
                <a:off x="2588740" y="2623095"/>
                <a:ext cx="42840" cy="203040"/>
              </p14:xfrm>
            </p:contentPart>
          </mc:Choice>
          <mc:Fallback xmlns="">
            <p:pic>
              <p:nvPicPr>
                <p:cNvPr id="221" name="Ink 220"/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587660" y="2620575"/>
                  <a:ext cx="4500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22" name="Ink 221"/>
                <p14:cNvContentPartPr/>
                <p14:nvPr/>
              </p14:nvContentPartPr>
              <p14:xfrm>
                <a:off x="2670100" y="2673495"/>
                <a:ext cx="73440" cy="102600"/>
              </p14:xfrm>
            </p:contentPart>
          </mc:Choice>
          <mc:Fallback xmlns="">
            <p:pic>
              <p:nvPicPr>
                <p:cNvPr id="222" name="Ink 221"/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668660" y="2671335"/>
                  <a:ext cx="7596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23" name="Ink 222"/>
                <p14:cNvContentPartPr/>
                <p14:nvPr/>
              </p14:nvContentPartPr>
              <p14:xfrm>
                <a:off x="2799340" y="2735055"/>
                <a:ext cx="53640" cy="3240"/>
              </p14:xfrm>
            </p:contentPart>
          </mc:Choice>
          <mc:Fallback xmlns="">
            <p:pic>
              <p:nvPicPr>
                <p:cNvPr id="223" name="Ink 222"/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797900" y="2732535"/>
                  <a:ext cx="56520" cy="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24" name="Ink 223"/>
                <p14:cNvContentPartPr/>
                <p14:nvPr/>
              </p14:nvContentPartPr>
              <p14:xfrm>
                <a:off x="2899780" y="2682855"/>
                <a:ext cx="73800" cy="99000"/>
              </p14:xfrm>
            </p:contentPart>
          </mc:Choice>
          <mc:Fallback xmlns="">
            <p:pic>
              <p:nvPicPr>
                <p:cNvPr id="224" name="Ink 223"/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898700" y="2680695"/>
                  <a:ext cx="7488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225" name="Ink 224"/>
                <p14:cNvContentPartPr/>
                <p14:nvPr/>
              </p14:nvContentPartPr>
              <p14:xfrm>
                <a:off x="2773468" y="2640015"/>
                <a:ext cx="8640" cy="52920"/>
              </p14:xfrm>
            </p:contentPart>
          </mc:Choice>
          <mc:Fallback>
            <p:pic>
              <p:nvPicPr>
                <p:cNvPr id="225" name="Ink 224"/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772028" y="2637495"/>
                  <a:ext cx="111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26" name="Ink 225"/>
                <p14:cNvContentPartPr/>
                <p14:nvPr/>
              </p14:nvContentPartPr>
              <p14:xfrm>
                <a:off x="3048820" y="2728935"/>
                <a:ext cx="82080" cy="11880"/>
              </p14:xfrm>
            </p:contentPart>
          </mc:Choice>
          <mc:Fallback xmlns="">
            <p:pic>
              <p:nvPicPr>
                <p:cNvPr id="226" name="Ink 225"/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047740" y="2728215"/>
                  <a:ext cx="84600" cy="1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27" name="Ink 226"/>
                <p14:cNvContentPartPr/>
                <p14:nvPr/>
              </p14:nvContentPartPr>
              <p14:xfrm>
                <a:off x="3087700" y="2685375"/>
                <a:ext cx="7560" cy="102960"/>
              </p14:xfrm>
            </p:contentPart>
          </mc:Choice>
          <mc:Fallback xmlns="">
            <p:pic>
              <p:nvPicPr>
                <p:cNvPr id="227" name="Ink 226"/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086260" y="2682855"/>
                  <a:ext cx="1008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28" name="Ink 227"/>
                <p14:cNvContentPartPr/>
                <p14:nvPr/>
              </p14:nvContentPartPr>
              <p14:xfrm>
                <a:off x="3232780" y="2630295"/>
                <a:ext cx="57240" cy="202680"/>
              </p14:xfrm>
            </p:contentPart>
          </mc:Choice>
          <mc:Fallback xmlns="">
            <p:pic>
              <p:nvPicPr>
                <p:cNvPr id="228" name="Ink 227"/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231700" y="2627775"/>
                  <a:ext cx="5976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29" name="Ink 228"/>
                <p14:cNvContentPartPr/>
                <p14:nvPr/>
              </p14:nvContentPartPr>
              <p14:xfrm>
                <a:off x="3195700" y="2735775"/>
                <a:ext cx="87840" cy="16920"/>
              </p14:xfrm>
            </p:contentPart>
          </mc:Choice>
          <mc:Fallback xmlns="">
            <p:pic>
              <p:nvPicPr>
                <p:cNvPr id="229" name="Ink 228"/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194260" y="2733255"/>
                  <a:ext cx="9036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30" name="Ink 229"/>
                <p14:cNvContentPartPr/>
                <p14:nvPr/>
              </p14:nvContentPartPr>
              <p14:xfrm>
                <a:off x="3292900" y="2788335"/>
                <a:ext cx="59760" cy="71280"/>
              </p14:xfrm>
            </p:contentPart>
          </mc:Choice>
          <mc:Fallback xmlns="">
            <p:pic>
              <p:nvPicPr>
                <p:cNvPr id="230" name="Ink 229"/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291460" y="2785815"/>
                  <a:ext cx="6192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31" name="Ink 230"/>
                <p14:cNvContentPartPr/>
                <p14:nvPr/>
              </p14:nvContentPartPr>
              <p14:xfrm>
                <a:off x="3373540" y="2703015"/>
                <a:ext cx="99360" cy="20160"/>
              </p14:xfrm>
            </p:contentPart>
          </mc:Choice>
          <mc:Fallback xmlns="">
            <p:pic>
              <p:nvPicPr>
                <p:cNvPr id="231" name="Ink 230"/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373180" y="2701575"/>
                  <a:ext cx="10116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32" name="Ink 231"/>
                <p14:cNvContentPartPr/>
                <p14:nvPr/>
              </p14:nvContentPartPr>
              <p14:xfrm>
                <a:off x="3503500" y="2667375"/>
                <a:ext cx="97200" cy="108360"/>
              </p14:xfrm>
            </p:contentPart>
          </mc:Choice>
          <mc:Fallback xmlns="">
            <p:pic>
              <p:nvPicPr>
                <p:cNvPr id="232" name="Ink 231"/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502060" y="2664855"/>
                  <a:ext cx="9972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33" name="Ink 232"/>
                <p14:cNvContentPartPr/>
                <p14:nvPr/>
              </p14:nvContentPartPr>
              <p14:xfrm>
                <a:off x="3641740" y="2655135"/>
                <a:ext cx="37080" cy="147600"/>
              </p14:xfrm>
            </p:contentPart>
          </mc:Choice>
          <mc:Fallback xmlns="">
            <p:pic>
              <p:nvPicPr>
                <p:cNvPr id="233" name="Ink 232"/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640300" y="2652615"/>
                  <a:ext cx="3924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34" name="Ink 233"/>
                <p14:cNvContentPartPr/>
                <p14:nvPr/>
              </p14:nvContentPartPr>
              <p14:xfrm>
                <a:off x="3712660" y="2691135"/>
                <a:ext cx="81720" cy="73440"/>
              </p14:xfrm>
            </p:contentPart>
          </mc:Choice>
          <mc:Fallback xmlns="">
            <p:pic>
              <p:nvPicPr>
                <p:cNvPr id="234" name="Ink 233"/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711220" y="2688615"/>
                  <a:ext cx="8352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35" name="Ink 234"/>
                <p14:cNvContentPartPr/>
                <p14:nvPr/>
              </p14:nvContentPartPr>
              <p14:xfrm>
                <a:off x="3829660" y="2656575"/>
                <a:ext cx="6120" cy="47520"/>
              </p14:xfrm>
            </p:contentPart>
          </mc:Choice>
          <mc:Fallback xmlns="">
            <p:pic>
              <p:nvPicPr>
                <p:cNvPr id="235" name="Ink 234"/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3828580" y="2654055"/>
                  <a:ext cx="864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36" name="Ink 235"/>
                <p14:cNvContentPartPr/>
                <p14:nvPr/>
              </p14:nvContentPartPr>
              <p14:xfrm>
                <a:off x="3855220" y="2644335"/>
                <a:ext cx="34200" cy="142560"/>
              </p14:xfrm>
            </p:contentPart>
          </mc:Choice>
          <mc:Fallback xmlns="">
            <p:pic>
              <p:nvPicPr>
                <p:cNvPr id="236" name="Ink 235"/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3854140" y="2641815"/>
                  <a:ext cx="3636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37" name="Ink 236"/>
                <p14:cNvContentPartPr/>
                <p14:nvPr/>
              </p14:nvContentPartPr>
              <p14:xfrm>
                <a:off x="3874300" y="2602575"/>
                <a:ext cx="70920" cy="259560"/>
              </p14:xfrm>
            </p:contentPart>
          </mc:Choice>
          <mc:Fallback xmlns="">
            <p:pic>
              <p:nvPicPr>
                <p:cNvPr id="237" name="Ink 236"/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873220" y="2600055"/>
                  <a:ext cx="7344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238" name="Ink 237"/>
                <p14:cNvContentPartPr/>
                <p14:nvPr/>
              </p14:nvContentPartPr>
              <p14:xfrm>
                <a:off x="2040176" y="2581231"/>
                <a:ext cx="74520" cy="253800"/>
              </p14:xfrm>
            </p:contentPart>
          </mc:Choice>
          <mc:Fallback xmlns="">
            <p:pic>
              <p:nvPicPr>
                <p:cNvPr id="238" name="Ink 237"/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2038736" y="2578711"/>
                  <a:ext cx="7740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239" name="Ink 238"/>
                <p14:cNvContentPartPr/>
                <p14:nvPr/>
              </p14:nvContentPartPr>
              <p14:xfrm>
                <a:off x="3993536" y="2588791"/>
                <a:ext cx="60480" cy="236520"/>
              </p14:xfrm>
            </p:contentPart>
          </mc:Choice>
          <mc:Fallback xmlns="">
            <p:pic>
              <p:nvPicPr>
                <p:cNvPr id="239" name="Ink 238"/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3992816" y="2586271"/>
                  <a:ext cx="62280" cy="241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241" name="Ink 240"/>
              <p14:cNvContentPartPr/>
              <p14:nvPr/>
            </p14:nvContentPartPr>
            <p14:xfrm>
              <a:off x="2270342" y="1970128"/>
              <a:ext cx="108959" cy="111724"/>
            </p14:xfrm>
          </p:contentPart>
        </mc:Choice>
        <mc:Fallback xmlns="">
          <p:pic>
            <p:nvPicPr>
              <p:cNvPr id="241" name="Ink 240"/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2268904" y="1967966"/>
                <a:ext cx="111836" cy="116409"/>
              </a:xfrm>
              <a:prstGeom prst="rect">
                <a:avLst/>
              </a:prstGeom>
            </p:spPr>
          </p:pic>
        </mc:Fallback>
      </mc:AlternateContent>
      <p:grpSp>
        <p:nvGrpSpPr>
          <p:cNvPr id="382" name="Group 381"/>
          <p:cNvGrpSpPr/>
          <p:nvPr/>
        </p:nvGrpSpPr>
        <p:grpSpPr>
          <a:xfrm>
            <a:off x="2167355" y="1247297"/>
            <a:ext cx="143485" cy="178967"/>
            <a:chOff x="2172067" y="1271328"/>
            <a:chExt cx="93393" cy="116487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243" name="Ink 242"/>
                <p14:cNvContentPartPr/>
                <p14:nvPr/>
              </p14:nvContentPartPr>
              <p14:xfrm>
                <a:off x="2172067" y="1306455"/>
                <a:ext cx="74160" cy="81360"/>
              </p14:xfrm>
            </p:contentPart>
          </mc:Choice>
          <mc:Fallback xmlns="">
            <p:pic>
              <p:nvPicPr>
                <p:cNvPr id="243" name="Ink 242"/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2171131" y="1305052"/>
                  <a:ext cx="75330" cy="8439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244" name="Ink 243"/>
                <p14:cNvContentPartPr/>
                <p14:nvPr/>
              </p14:nvContentPartPr>
              <p14:xfrm>
                <a:off x="2259340" y="1271328"/>
                <a:ext cx="6120" cy="50040"/>
              </p14:xfrm>
            </p:contentPart>
          </mc:Choice>
          <mc:Fallback xmlns="">
            <p:pic>
              <p:nvPicPr>
                <p:cNvPr id="244" name="Ink 243"/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2258634" y="1269918"/>
                  <a:ext cx="7768" cy="52859"/>
                </a:xfrm>
                <a:prstGeom prst="rect">
                  <a:avLst/>
                </a:prstGeom>
              </p:spPr>
            </p:pic>
          </mc:Fallback>
        </mc:AlternateContent>
      </p:grpSp>
      <p:cxnSp>
        <p:nvCxnSpPr>
          <p:cNvPr id="245" name="Straight Arrow Connector 244"/>
          <p:cNvCxnSpPr>
            <a:stCxn id="203" idx="6"/>
            <a:endCxn id="109" idx="3"/>
          </p:cNvCxnSpPr>
          <p:nvPr/>
        </p:nvCxnSpPr>
        <p:spPr>
          <a:xfrm flipV="1">
            <a:off x="88900" y="1076408"/>
            <a:ext cx="221365" cy="142083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7" name="Straight Arrow Connector 246"/>
          <p:cNvCxnSpPr>
            <a:stCxn id="109" idx="5"/>
            <a:endCxn id="180" idx="1"/>
          </p:cNvCxnSpPr>
          <p:nvPr/>
        </p:nvCxnSpPr>
        <p:spPr>
          <a:xfrm>
            <a:off x="367126" y="1076408"/>
            <a:ext cx="293918" cy="259400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Arrow Connector 249"/>
          <p:cNvCxnSpPr>
            <a:stCxn id="180" idx="6"/>
            <a:endCxn id="159" idx="2"/>
          </p:cNvCxnSpPr>
          <p:nvPr/>
        </p:nvCxnSpPr>
        <p:spPr>
          <a:xfrm>
            <a:off x="729681" y="1363981"/>
            <a:ext cx="270366" cy="0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Straight Arrow Connector 254"/>
          <p:cNvCxnSpPr>
            <a:stCxn id="159" idx="6"/>
            <a:endCxn id="338" idx="3"/>
          </p:cNvCxnSpPr>
          <p:nvPr/>
        </p:nvCxnSpPr>
        <p:spPr>
          <a:xfrm flipV="1">
            <a:off x="1080460" y="1234281"/>
            <a:ext cx="282142" cy="129700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Straight Arrow Connector 258"/>
          <p:cNvCxnSpPr>
            <a:stCxn id="338" idx="6"/>
            <a:endCxn id="172" idx="3"/>
          </p:cNvCxnSpPr>
          <p:nvPr/>
        </p:nvCxnSpPr>
        <p:spPr>
          <a:xfrm flipV="1">
            <a:off x="1431239" y="1076408"/>
            <a:ext cx="282142" cy="129700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Straight Arrow Connector 261"/>
          <p:cNvCxnSpPr>
            <a:stCxn id="172" idx="6"/>
            <a:endCxn id="124" idx="1"/>
          </p:cNvCxnSpPr>
          <p:nvPr/>
        </p:nvCxnSpPr>
        <p:spPr>
          <a:xfrm>
            <a:off x="1782018" y="1048235"/>
            <a:ext cx="282142" cy="287573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Straight Arrow Connector 264"/>
          <p:cNvCxnSpPr>
            <a:stCxn id="133" idx="6"/>
            <a:endCxn id="140" idx="2"/>
          </p:cNvCxnSpPr>
          <p:nvPr/>
        </p:nvCxnSpPr>
        <p:spPr>
          <a:xfrm>
            <a:off x="2483576" y="1995473"/>
            <a:ext cx="270366" cy="0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Straight Arrow Connector 267"/>
          <p:cNvCxnSpPr>
            <a:stCxn id="140" idx="6"/>
            <a:endCxn id="319" idx="2"/>
          </p:cNvCxnSpPr>
          <p:nvPr/>
        </p:nvCxnSpPr>
        <p:spPr>
          <a:xfrm flipV="1">
            <a:off x="2834355" y="1837600"/>
            <a:ext cx="270366" cy="157873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Straight Arrow Connector 270"/>
          <p:cNvCxnSpPr>
            <a:stCxn id="319" idx="7"/>
            <a:endCxn id="153" idx="2"/>
          </p:cNvCxnSpPr>
          <p:nvPr/>
        </p:nvCxnSpPr>
        <p:spPr>
          <a:xfrm flipV="1">
            <a:off x="3173358" y="1679727"/>
            <a:ext cx="282142" cy="129700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Straight Arrow Connector 273"/>
          <p:cNvCxnSpPr>
            <a:stCxn id="153" idx="6"/>
            <a:endCxn id="118" idx="2"/>
          </p:cNvCxnSpPr>
          <p:nvPr/>
        </p:nvCxnSpPr>
        <p:spPr>
          <a:xfrm>
            <a:off x="3535913" y="1679727"/>
            <a:ext cx="270366" cy="0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Straight Arrow Connector 276"/>
          <p:cNvCxnSpPr>
            <a:stCxn id="118" idx="6"/>
            <a:endCxn id="189" idx="1"/>
          </p:cNvCxnSpPr>
          <p:nvPr/>
        </p:nvCxnSpPr>
        <p:spPr>
          <a:xfrm>
            <a:off x="3886692" y="1679727"/>
            <a:ext cx="282147" cy="287573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3" name="Oval 5"/>
          <p:cNvSpPr/>
          <p:nvPr/>
        </p:nvSpPr>
        <p:spPr>
          <a:xfrm>
            <a:off x="20684" y="1184383"/>
            <a:ext cx="68216" cy="682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369" name="Group 368"/>
          <p:cNvGrpSpPr/>
          <p:nvPr/>
        </p:nvGrpSpPr>
        <p:grpSpPr>
          <a:xfrm>
            <a:off x="298489" y="692647"/>
            <a:ext cx="80413" cy="1816286"/>
            <a:chOff x="298489" y="692647"/>
            <a:chExt cx="80413" cy="181628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08" name="Oval 3"/>
            <p:cNvSpPr/>
            <p:nvPr/>
          </p:nvSpPr>
          <p:spPr>
            <a:xfrm>
              <a:off x="298489" y="692647"/>
              <a:ext cx="80413" cy="7968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9" name="Oval 4"/>
            <p:cNvSpPr/>
            <p:nvPr/>
          </p:nvSpPr>
          <p:spPr>
            <a:xfrm>
              <a:off x="298489" y="1008393"/>
              <a:ext cx="80413" cy="7968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0" name="Oval 5"/>
            <p:cNvSpPr/>
            <p:nvPr/>
          </p:nvSpPr>
          <p:spPr>
            <a:xfrm>
              <a:off x="298489" y="1324139"/>
              <a:ext cx="80413" cy="7968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1" name="Oval 6"/>
            <p:cNvSpPr/>
            <p:nvPr/>
          </p:nvSpPr>
          <p:spPr>
            <a:xfrm>
              <a:off x="298489" y="1639885"/>
              <a:ext cx="80413" cy="7968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2" name="Oval 7"/>
            <p:cNvSpPr/>
            <p:nvPr/>
          </p:nvSpPr>
          <p:spPr>
            <a:xfrm>
              <a:off x="298489" y="1955631"/>
              <a:ext cx="80413" cy="7968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3" name="Oval 8"/>
            <p:cNvSpPr/>
            <p:nvPr/>
          </p:nvSpPr>
          <p:spPr>
            <a:xfrm>
              <a:off x="298489" y="2271376"/>
              <a:ext cx="80413" cy="7968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1" name="Oval 3"/>
            <p:cNvSpPr/>
            <p:nvPr/>
          </p:nvSpPr>
          <p:spPr>
            <a:xfrm>
              <a:off x="298489" y="850520"/>
              <a:ext cx="80413" cy="7968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2" name="Oval 4"/>
            <p:cNvSpPr/>
            <p:nvPr/>
          </p:nvSpPr>
          <p:spPr>
            <a:xfrm>
              <a:off x="298489" y="1166266"/>
              <a:ext cx="80413" cy="7968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3" name="Oval 5"/>
            <p:cNvSpPr/>
            <p:nvPr/>
          </p:nvSpPr>
          <p:spPr>
            <a:xfrm>
              <a:off x="298489" y="1482012"/>
              <a:ext cx="80413" cy="7968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4" name="Oval 6"/>
            <p:cNvSpPr/>
            <p:nvPr/>
          </p:nvSpPr>
          <p:spPr>
            <a:xfrm>
              <a:off x="298489" y="1797758"/>
              <a:ext cx="80413" cy="7968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5" name="Oval 7"/>
            <p:cNvSpPr/>
            <p:nvPr/>
          </p:nvSpPr>
          <p:spPr>
            <a:xfrm>
              <a:off x="298489" y="2113504"/>
              <a:ext cx="80413" cy="7968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6" name="Oval 8"/>
            <p:cNvSpPr/>
            <p:nvPr/>
          </p:nvSpPr>
          <p:spPr>
            <a:xfrm>
              <a:off x="298489" y="2429249"/>
              <a:ext cx="80413" cy="7968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80" name="Group 379"/>
          <p:cNvGrpSpPr/>
          <p:nvPr/>
        </p:nvGrpSpPr>
        <p:grpSpPr>
          <a:xfrm>
            <a:off x="3806279" y="692647"/>
            <a:ext cx="80413" cy="1816286"/>
            <a:chOff x="3805716" y="692647"/>
            <a:chExt cx="80413" cy="181628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15" name="Oval 14"/>
            <p:cNvSpPr/>
            <p:nvPr/>
          </p:nvSpPr>
          <p:spPr>
            <a:xfrm>
              <a:off x="3805716" y="692647"/>
              <a:ext cx="80413" cy="7968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6" name="Oval 115"/>
            <p:cNvSpPr/>
            <p:nvPr/>
          </p:nvSpPr>
          <p:spPr>
            <a:xfrm>
              <a:off x="3805716" y="1008393"/>
              <a:ext cx="80413" cy="7968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7" name="Oval 116"/>
            <p:cNvSpPr/>
            <p:nvPr/>
          </p:nvSpPr>
          <p:spPr>
            <a:xfrm>
              <a:off x="3805716" y="1324139"/>
              <a:ext cx="80413" cy="7968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8" name="Oval 117"/>
            <p:cNvSpPr/>
            <p:nvPr/>
          </p:nvSpPr>
          <p:spPr>
            <a:xfrm>
              <a:off x="3805716" y="1639885"/>
              <a:ext cx="80413" cy="7968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9" name="Oval 118"/>
            <p:cNvSpPr/>
            <p:nvPr/>
          </p:nvSpPr>
          <p:spPr>
            <a:xfrm>
              <a:off x="3805716" y="1955631"/>
              <a:ext cx="80413" cy="7968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0" name="Oval 119"/>
            <p:cNvSpPr/>
            <p:nvPr/>
          </p:nvSpPr>
          <p:spPr>
            <a:xfrm>
              <a:off x="3805716" y="2271376"/>
              <a:ext cx="80413" cy="7968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8" name="Oval 14"/>
            <p:cNvSpPr/>
            <p:nvPr/>
          </p:nvSpPr>
          <p:spPr>
            <a:xfrm>
              <a:off x="3805716" y="850520"/>
              <a:ext cx="80413" cy="7968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9" name="Oval 288"/>
            <p:cNvSpPr/>
            <p:nvPr/>
          </p:nvSpPr>
          <p:spPr>
            <a:xfrm>
              <a:off x="3805716" y="1166266"/>
              <a:ext cx="80413" cy="7968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0" name="Oval 289"/>
            <p:cNvSpPr/>
            <p:nvPr/>
          </p:nvSpPr>
          <p:spPr>
            <a:xfrm>
              <a:off x="3805716" y="1482012"/>
              <a:ext cx="80413" cy="7968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1" name="Oval 290"/>
            <p:cNvSpPr/>
            <p:nvPr/>
          </p:nvSpPr>
          <p:spPr>
            <a:xfrm>
              <a:off x="3805716" y="1797758"/>
              <a:ext cx="80413" cy="7968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2" name="Oval 291"/>
            <p:cNvSpPr/>
            <p:nvPr/>
          </p:nvSpPr>
          <p:spPr>
            <a:xfrm>
              <a:off x="3805716" y="2113504"/>
              <a:ext cx="80413" cy="7968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3" name="Oval 292"/>
            <p:cNvSpPr/>
            <p:nvPr/>
          </p:nvSpPr>
          <p:spPr>
            <a:xfrm>
              <a:off x="3805716" y="2429249"/>
              <a:ext cx="80413" cy="7968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75" name="Group 374"/>
          <p:cNvGrpSpPr/>
          <p:nvPr/>
        </p:nvGrpSpPr>
        <p:grpSpPr>
          <a:xfrm>
            <a:off x="2052384" y="692647"/>
            <a:ext cx="80413" cy="1816286"/>
            <a:chOff x="2048977" y="692647"/>
            <a:chExt cx="80413" cy="181628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22" name="Oval 121"/>
            <p:cNvSpPr/>
            <p:nvPr/>
          </p:nvSpPr>
          <p:spPr>
            <a:xfrm>
              <a:off x="2048977" y="692647"/>
              <a:ext cx="80413" cy="7968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3" name="Oval 122"/>
            <p:cNvSpPr/>
            <p:nvPr/>
          </p:nvSpPr>
          <p:spPr>
            <a:xfrm>
              <a:off x="2048977" y="1008393"/>
              <a:ext cx="80413" cy="7968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4" name="Oval 123"/>
            <p:cNvSpPr/>
            <p:nvPr/>
          </p:nvSpPr>
          <p:spPr>
            <a:xfrm>
              <a:off x="2048977" y="1324139"/>
              <a:ext cx="80413" cy="7968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5" name="Oval 124"/>
            <p:cNvSpPr/>
            <p:nvPr/>
          </p:nvSpPr>
          <p:spPr>
            <a:xfrm>
              <a:off x="2048977" y="1639885"/>
              <a:ext cx="80413" cy="7968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6" name="Oval 125"/>
            <p:cNvSpPr/>
            <p:nvPr/>
          </p:nvSpPr>
          <p:spPr>
            <a:xfrm>
              <a:off x="2048977" y="1955631"/>
              <a:ext cx="80413" cy="7968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7" name="Oval 126"/>
            <p:cNvSpPr/>
            <p:nvPr/>
          </p:nvSpPr>
          <p:spPr>
            <a:xfrm>
              <a:off x="2048977" y="2271376"/>
              <a:ext cx="80413" cy="7968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5" name="Oval 294"/>
            <p:cNvSpPr/>
            <p:nvPr/>
          </p:nvSpPr>
          <p:spPr>
            <a:xfrm>
              <a:off x="2048977" y="850520"/>
              <a:ext cx="80413" cy="7968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6" name="Oval 295"/>
            <p:cNvSpPr/>
            <p:nvPr/>
          </p:nvSpPr>
          <p:spPr>
            <a:xfrm>
              <a:off x="2048977" y="1166266"/>
              <a:ext cx="80413" cy="7968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7" name="Oval 296"/>
            <p:cNvSpPr/>
            <p:nvPr/>
          </p:nvSpPr>
          <p:spPr>
            <a:xfrm>
              <a:off x="2048977" y="1482012"/>
              <a:ext cx="80413" cy="7968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8" name="Oval 297"/>
            <p:cNvSpPr/>
            <p:nvPr/>
          </p:nvSpPr>
          <p:spPr>
            <a:xfrm>
              <a:off x="2048977" y="1797758"/>
              <a:ext cx="80413" cy="7968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9" name="Oval 298"/>
            <p:cNvSpPr/>
            <p:nvPr/>
          </p:nvSpPr>
          <p:spPr>
            <a:xfrm>
              <a:off x="2048977" y="2113504"/>
              <a:ext cx="80413" cy="7968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0" name="Oval 299"/>
            <p:cNvSpPr/>
            <p:nvPr/>
          </p:nvSpPr>
          <p:spPr>
            <a:xfrm>
              <a:off x="2048977" y="2429249"/>
              <a:ext cx="80413" cy="7968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76" name="Group 375"/>
          <p:cNvGrpSpPr/>
          <p:nvPr/>
        </p:nvGrpSpPr>
        <p:grpSpPr>
          <a:xfrm>
            <a:off x="2403163" y="692647"/>
            <a:ext cx="80413" cy="1816286"/>
            <a:chOff x="2400325" y="692647"/>
            <a:chExt cx="80413" cy="181628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29" name="Oval 128"/>
            <p:cNvSpPr/>
            <p:nvPr/>
          </p:nvSpPr>
          <p:spPr>
            <a:xfrm>
              <a:off x="2400325" y="692647"/>
              <a:ext cx="80413" cy="7968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0" name="Oval 129"/>
            <p:cNvSpPr/>
            <p:nvPr/>
          </p:nvSpPr>
          <p:spPr>
            <a:xfrm>
              <a:off x="2400325" y="1008393"/>
              <a:ext cx="80413" cy="7968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1" name="Oval 130"/>
            <p:cNvSpPr/>
            <p:nvPr/>
          </p:nvSpPr>
          <p:spPr>
            <a:xfrm>
              <a:off x="2400325" y="1324139"/>
              <a:ext cx="80413" cy="7968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2" name="Oval 131"/>
            <p:cNvSpPr/>
            <p:nvPr/>
          </p:nvSpPr>
          <p:spPr>
            <a:xfrm>
              <a:off x="2400325" y="1639885"/>
              <a:ext cx="80413" cy="7968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3" name="Oval 132"/>
            <p:cNvSpPr/>
            <p:nvPr/>
          </p:nvSpPr>
          <p:spPr>
            <a:xfrm>
              <a:off x="2400325" y="1955631"/>
              <a:ext cx="80413" cy="7968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4" name="Oval 133"/>
            <p:cNvSpPr/>
            <p:nvPr/>
          </p:nvSpPr>
          <p:spPr>
            <a:xfrm>
              <a:off x="2400325" y="2271376"/>
              <a:ext cx="80413" cy="7968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2" name="Oval 301"/>
            <p:cNvSpPr/>
            <p:nvPr/>
          </p:nvSpPr>
          <p:spPr>
            <a:xfrm>
              <a:off x="2400325" y="850520"/>
              <a:ext cx="80413" cy="7968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3" name="Oval 302"/>
            <p:cNvSpPr/>
            <p:nvPr/>
          </p:nvSpPr>
          <p:spPr>
            <a:xfrm>
              <a:off x="2400325" y="1166266"/>
              <a:ext cx="80413" cy="7968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4" name="Oval 303"/>
            <p:cNvSpPr/>
            <p:nvPr/>
          </p:nvSpPr>
          <p:spPr>
            <a:xfrm>
              <a:off x="2400325" y="1482012"/>
              <a:ext cx="80413" cy="7968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5" name="Oval 304"/>
            <p:cNvSpPr/>
            <p:nvPr/>
          </p:nvSpPr>
          <p:spPr>
            <a:xfrm>
              <a:off x="2400325" y="1797758"/>
              <a:ext cx="80413" cy="7968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6" name="Oval 305"/>
            <p:cNvSpPr/>
            <p:nvPr/>
          </p:nvSpPr>
          <p:spPr>
            <a:xfrm>
              <a:off x="2400325" y="2113504"/>
              <a:ext cx="80413" cy="7968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7" name="Oval 306"/>
            <p:cNvSpPr/>
            <p:nvPr/>
          </p:nvSpPr>
          <p:spPr>
            <a:xfrm>
              <a:off x="2400325" y="2429249"/>
              <a:ext cx="80413" cy="7968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77" name="Group 376"/>
          <p:cNvGrpSpPr/>
          <p:nvPr/>
        </p:nvGrpSpPr>
        <p:grpSpPr>
          <a:xfrm>
            <a:off x="2753942" y="692647"/>
            <a:ext cx="80413" cy="1816286"/>
            <a:chOff x="2751673" y="692647"/>
            <a:chExt cx="80413" cy="181628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36" name="Oval 135"/>
            <p:cNvSpPr/>
            <p:nvPr/>
          </p:nvSpPr>
          <p:spPr>
            <a:xfrm>
              <a:off x="2751673" y="692647"/>
              <a:ext cx="80413" cy="7968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7" name="Oval 136"/>
            <p:cNvSpPr/>
            <p:nvPr/>
          </p:nvSpPr>
          <p:spPr>
            <a:xfrm>
              <a:off x="2751673" y="1008393"/>
              <a:ext cx="80413" cy="7968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8" name="Oval 137"/>
            <p:cNvSpPr/>
            <p:nvPr/>
          </p:nvSpPr>
          <p:spPr>
            <a:xfrm>
              <a:off x="2751673" y="1324139"/>
              <a:ext cx="80413" cy="7968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9" name="Oval 138"/>
            <p:cNvSpPr/>
            <p:nvPr/>
          </p:nvSpPr>
          <p:spPr>
            <a:xfrm>
              <a:off x="2751673" y="1639885"/>
              <a:ext cx="80413" cy="7968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0" name="Oval 139"/>
            <p:cNvSpPr/>
            <p:nvPr/>
          </p:nvSpPr>
          <p:spPr>
            <a:xfrm>
              <a:off x="2751673" y="1955631"/>
              <a:ext cx="80413" cy="7968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1" name="Oval 140"/>
            <p:cNvSpPr/>
            <p:nvPr/>
          </p:nvSpPr>
          <p:spPr>
            <a:xfrm>
              <a:off x="2751673" y="2271376"/>
              <a:ext cx="80413" cy="7968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9" name="Oval 308"/>
            <p:cNvSpPr/>
            <p:nvPr/>
          </p:nvSpPr>
          <p:spPr>
            <a:xfrm>
              <a:off x="2751673" y="850520"/>
              <a:ext cx="80413" cy="7968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0" name="Oval 309"/>
            <p:cNvSpPr/>
            <p:nvPr/>
          </p:nvSpPr>
          <p:spPr>
            <a:xfrm>
              <a:off x="2751673" y="1166266"/>
              <a:ext cx="80413" cy="7968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1" name="Oval 310"/>
            <p:cNvSpPr/>
            <p:nvPr/>
          </p:nvSpPr>
          <p:spPr>
            <a:xfrm>
              <a:off x="2751673" y="1482012"/>
              <a:ext cx="80413" cy="7968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2" name="Oval 311"/>
            <p:cNvSpPr/>
            <p:nvPr/>
          </p:nvSpPr>
          <p:spPr>
            <a:xfrm>
              <a:off x="2751673" y="1797758"/>
              <a:ext cx="80413" cy="7968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3" name="Oval 312"/>
            <p:cNvSpPr/>
            <p:nvPr/>
          </p:nvSpPr>
          <p:spPr>
            <a:xfrm>
              <a:off x="2751673" y="2113504"/>
              <a:ext cx="80413" cy="7968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4" name="Oval 313"/>
            <p:cNvSpPr/>
            <p:nvPr/>
          </p:nvSpPr>
          <p:spPr>
            <a:xfrm>
              <a:off x="2751673" y="2429249"/>
              <a:ext cx="80413" cy="7968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78" name="Group 377"/>
          <p:cNvGrpSpPr/>
          <p:nvPr/>
        </p:nvGrpSpPr>
        <p:grpSpPr>
          <a:xfrm>
            <a:off x="3104721" y="692647"/>
            <a:ext cx="80413" cy="1816286"/>
            <a:chOff x="3103021" y="692647"/>
            <a:chExt cx="80413" cy="181628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43" name="Oval 142"/>
            <p:cNvSpPr/>
            <p:nvPr/>
          </p:nvSpPr>
          <p:spPr>
            <a:xfrm>
              <a:off x="3103021" y="692647"/>
              <a:ext cx="80413" cy="7968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4" name="Oval 143"/>
            <p:cNvSpPr/>
            <p:nvPr/>
          </p:nvSpPr>
          <p:spPr>
            <a:xfrm>
              <a:off x="3103021" y="1008393"/>
              <a:ext cx="80413" cy="7968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5" name="Oval 144"/>
            <p:cNvSpPr/>
            <p:nvPr/>
          </p:nvSpPr>
          <p:spPr>
            <a:xfrm>
              <a:off x="3103021" y="1324139"/>
              <a:ext cx="80413" cy="7968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6" name="Oval 145"/>
            <p:cNvSpPr/>
            <p:nvPr/>
          </p:nvSpPr>
          <p:spPr>
            <a:xfrm>
              <a:off x="3103021" y="1639885"/>
              <a:ext cx="80413" cy="7968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7" name="Oval 146"/>
            <p:cNvSpPr/>
            <p:nvPr/>
          </p:nvSpPr>
          <p:spPr>
            <a:xfrm>
              <a:off x="3103021" y="1955631"/>
              <a:ext cx="80413" cy="7968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8" name="Oval 147"/>
            <p:cNvSpPr/>
            <p:nvPr/>
          </p:nvSpPr>
          <p:spPr>
            <a:xfrm>
              <a:off x="3103021" y="2271376"/>
              <a:ext cx="80413" cy="7968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6" name="Oval 315"/>
            <p:cNvSpPr/>
            <p:nvPr/>
          </p:nvSpPr>
          <p:spPr>
            <a:xfrm>
              <a:off x="3103021" y="850520"/>
              <a:ext cx="80413" cy="7968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7" name="Oval 316"/>
            <p:cNvSpPr/>
            <p:nvPr/>
          </p:nvSpPr>
          <p:spPr>
            <a:xfrm>
              <a:off x="3103021" y="1166266"/>
              <a:ext cx="80413" cy="7968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8" name="Oval 317"/>
            <p:cNvSpPr/>
            <p:nvPr/>
          </p:nvSpPr>
          <p:spPr>
            <a:xfrm>
              <a:off x="3103021" y="1482012"/>
              <a:ext cx="80413" cy="7968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9" name="Oval 318"/>
            <p:cNvSpPr/>
            <p:nvPr/>
          </p:nvSpPr>
          <p:spPr>
            <a:xfrm>
              <a:off x="3103021" y="1797758"/>
              <a:ext cx="80413" cy="7968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0" name="Oval 319"/>
            <p:cNvSpPr/>
            <p:nvPr/>
          </p:nvSpPr>
          <p:spPr>
            <a:xfrm>
              <a:off x="3103021" y="2113504"/>
              <a:ext cx="80413" cy="7968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1" name="Oval 320"/>
            <p:cNvSpPr/>
            <p:nvPr/>
          </p:nvSpPr>
          <p:spPr>
            <a:xfrm>
              <a:off x="3103021" y="2429249"/>
              <a:ext cx="80413" cy="7968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79" name="Group 378"/>
          <p:cNvGrpSpPr/>
          <p:nvPr/>
        </p:nvGrpSpPr>
        <p:grpSpPr>
          <a:xfrm>
            <a:off x="3455500" y="692647"/>
            <a:ext cx="80413" cy="1816286"/>
            <a:chOff x="3454369" y="692647"/>
            <a:chExt cx="80413" cy="181628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50" name="Oval 149"/>
            <p:cNvSpPr/>
            <p:nvPr/>
          </p:nvSpPr>
          <p:spPr>
            <a:xfrm>
              <a:off x="3454369" y="692647"/>
              <a:ext cx="80413" cy="7968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1" name="Oval 150"/>
            <p:cNvSpPr/>
            <p:nvPr/>
          </p:nvSpPr>
          <p:spPr>
            <a:xfrm>
              <a:off x="3454369" y="1008393"/>
              <a:ext cx="80413" cy="7968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2" name="Oval 151"/>
            <p:cNvSpPr/>
            <p:nvPr/>
          </p:nvSpPr>
          <p:spPr>
            <a:xfrm>
              <a:off x="3454369" y="1324139"/>
              <a:ext cx="80413" cy="7968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3" name="Oval 152"/>
            <p:cNvSpPr/>
            <p:nvPr/>
          </p:nvSpPr>
          <p:spPr>
            <a:xfrm>
              <a:off x="3454369" y="1639885"/>
              <a:ext cx="80413" cy="7968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4" name="Oval 153"/>
            <p:cNvSpPr/>
            <p:nvPr/>
          </p:nvSpPr>
          <p:spPr>
            <a:xfrm>
              <a:off x="3454369" y="1955631"/>
              <a:ext cx="80413" cy="7968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5" name="Oval 154"/>
            <p:cNvSpPr/>
            <p:nvPr/>
          </p:nvSpPr>
          <p:spPr>
            <a:xfrm>
              <a:off x="3454369" y="2271376"/>
              <a:ext cx="80413" cy="7968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3" name="Oval 322"/>
            <p:cNvSpPr/>
            <p:nvPr/>
          </p:nvSpPr>
          <p:spPr>
            <a:xfrm>
              <a:off x="3454369" y="850520"/>
              <a:ext cx="80413" cy="7968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4" name="Oval 323"/>
            <p:cNvSpPr/>
            <p:nvPr/>
          </p:nvSpPr>
          <p:spPr>
            <a:xfrm>
              <a:off x="3454369" y="1166266"/>
              <a:ext cx="80413" cy="7968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5" name="Oval 324"/>
            <p:cNvSpPr/>
            <p:nvPr/>
          </p:nvSpPr>
          <p:spPr>
            <a:xfrm>
              <a:off x="3454369" y="1482012"/>
              <a:ext cx="80413" cy="7968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6" name="Oval 325"/>
            <p:cNvSpPr/>
            <p:nvPr/>
          </p:nvSpPr>
          <p:spPr>
            <a:xfrm>
              <a:off x="3454369" y="1797758"/>
              <a:ext cx="80413" cy="7968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7" name="Oval 326"/>
            <p:cNvSpPr/>
            <p:nvPr/>
          </p:nvSpPr>
          <p:spPr>
            <a:xfrm>
              <a:off x="3454369" y="2113504"/>
              <a:ext cx="80413" cy="7968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8" name="Oval 327"/>
            <p:cNvSpPr/>
            <p:nvPr/>
          </p:nvSpPr>
          <p:spPr>
            <a:xfrm>
              <a:off x="3454369" y="2429249"/>
              <a:ext cx="80413" cy="7968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72" name="Group 371"/>
          <p:cNvGrpSpPr/>
          <p:nvPr/>
        </p:nvGrpSpPr>
        <p:grpSpPr>
          <a:xfrm>
            <a:off x="1000047" y="692647"/>
            <a:ext cx="80413" cy="1816286"/>
            <a:chOff x="1001185" y="692647"/>
            <a:chExt cx="80413" cy="181628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57" name="Oval 156"/>
            <p:cNvSpPr/>
            <p:nvPr/>
          </p:nvSpPr>
          <p:spPr>
            <a:xfrm>
              <a:off x="1001185" y="692647"/>
              <a:ext cx="80413" cy="7968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8" name="Oval 157"/>
            <p:cNvSpPr/>
            <p:nvPr/>
          </p:nvSpPr>
          <p:spPr>
            <a:xfrm>
              <a:off x="1001185" y="1008393"/>
              <a:ext cx="80413" cy="7968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9" name="Oval 158"/>
            <p:cNvSpPr/>
            <p:nvPr/>
          </p:nvSpPr>
          <p:spPr>
            <a:xfrm>
              <a:off x="1001185" y="1324139"/>
              <a:ext cx="80413" cy="7968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0" name="Oval 159"/>
            <p:cNvSpPr/>
            <p:nvPr/>
          </p:nvSpPr>
          <p:spPr>
            <a:xfrm>
              <a:off x="1001185" y="1639885"/>
              <a:ext cx="80413" cy="7968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1" name="Oval 160"/>
            <p:cNvSpPr/>
            <p:nvPr/>
          </p:nvSpPr>
          <p:spPr>
            <a:xfrm>
              <a:off x="1001185" y="1955631"/>
              <a:ext cx="80413" cy="7968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2" name="Oval 161"/>
            <p:cNvSpPr/>
            <p:nvPr/>
          </p:nvSpPr>
          <p:spPr>
            <a:xfrm>
              <a:off x="1001185" y="2271376"/>
              <a:ext cx="80413" cy="7968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0" name="Oval 329"/>
            <p:cNvSpPr/>
            <p:nvPr/>
          </p:nvSpPr>
          <p:spPr>
            <a:xfrm>
              <a:off x="1001185" y="850520"/>
              <a:ext cx="80413" cy="7968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1" name="Oval 330"/>
            <p:cNvSpPr/>
            <p:nvPr/>
          </p:nvSpPr>
          <p:spPr>
            <a:xfrm>
              <a:off x="1001185" y="1166266"/>
              <a:ext cx="80413" cy="7968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2" name="Oval 331"/>
            <p:cNvSpPr/>
            <p:nvPr/>
          </p:nvSpPr>
          <p:spPr>
            <a:xfrm>
              <a:off x="1001185" y="1482012"/>
              <a:ext cx="80413" cy="7968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3" name="Oval 332"/>
            <p:cNvSpPr/>
            <p:nvPr/>
          </p:nvSpPr>
          <p:spPr>
            <a:xfrm>
              <a:off x="1001185" y="1797758"/>
              <a:ext cx="80413" cy="7968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4" name="Oval 333"/>
            <p:cNvSpPr/>
            <p:nvPr/>
          </p:nvSpPr>
          <p:spPr>
            <a:xfrm>
              <a:off x="1001185" y="2113504"/>
              <a:ext cx="80413" cy="7968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5" name="Oval 334"/>
            <p:cNvSpPr/>
            <p:nvPr/>
          </p:nvSpPr>
          <p:spPr>
            <a:xfrm>
              <a:off x="1001185" y="2429249"/>
              <a:ext cx="80413" cy="7968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73" name="Group 372"/>
          <p:cNvGrpSpPr/>
          <p:nvPr/>
        </p:nvGrpSpPr>
        <p:grpSpPr>
          <a:xfrm>
            <a:off x="1350826" y="692647"/>
            <a:ext cx="80413" cy="1816286"/>
            <a:chOff x="1352532" y="692647"/>
            <a:chExt cx="80413" cy="181628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64" name="Oval 163"/>
            <p:cNvSpPr/>
            <p:nvPr/>
          </p:nvSpPr>
          <p:spPr>
            <a:xfrm>
              <a:off x="1352532" y="692647"/>
              <a:ext cx="80413" cy="7968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5" name="Oval 164"/>
            <p:cNvSpPr/>
            <p:nvPr/>
          </p:nvSpPr>
          <p:spPr>
            <a:xfrm>
              <a:off x="1352532" y="1008393"/>
              <a:ext cx="80413" cy="7968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6" name="Oval 165"/>
            <p:cNvSpPr/>
            <p:nvPr/>
          </p:nvSpPr>
          <p:spPr>
            <a:xfrm>
              <a:off x="1352532" y="1324139"/>
              <a:ext cx="80413" cy="7968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7" name="Oval 166"/>
            <p:cNvSpPr/>
            <p:nvPr/>
          </p:nvSpPr>
          <p:spPr>
            <a:xfrm>
              <a:off x="1352532" y="1639885"/>
              <a:ext cx="80413" cy="7968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8" name="Oval 167"/>
            <p:cNvSpPr/>
            <p:nvPr/>
          </p:nvSpPr>
          <p:spPr>
            <a:xfrm>
              <a:off x="1352532" y="1955631"/>
              <a:ext cx="80413" cy="7968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9" name="Oval 168"/>
            <p:cNvSpPr/>
            <p:nvPr/>
          </p:nvSpPr>
          <p:spPr>
            <a:xfrm>
              <a:off x="1352532" y="2271376"/>
              <a:ext cx="80413" cy="7968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7" name="Oval 336"/>
            <p:cNvSpPr/>
            <p:nvPr/>
          </p:nvSpPr>
          <p:spPr>
            <a:xfrm>
              <a:off x="1352532" y="850520"/>
              <a:ext cx="80413" cy="7968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8" name="Oval 337"/>
            <p:cNvSpPr/>
            <p:nvPr/>
          </p:nvSpPr>
          <p:spPr>
            <a:xfrm>
              <a:off x="1352532" y="1166266"/>
              <a:ext cx="80413" cy="7968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9" name="Oval 338"/>
            <p:cNvSpPr/>
            <p:nvPr/>
          </p:nvSpPr>
          <p:spPr>
            <a:xfrm>
              <a:off x="1352532" y="1482012"/>
              <a:ext cx="80413" cy="7968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0" name="Oval 339"/>
            <p:cNvSpPr/>
            <p:nvPr/>
          </p:nvSpPr>
          <p:spPr>
            <a:xfrm>
              <a:off x="1352532" y="1797758"/>
              <a:ext cx="80413" cy="7968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1" name="Oval 340"/>
            <p:cNvSpPr/>
            <p:nvPr/>
          </p:nvSpPr>
          <p:spPr>
            <a:xfrm>
              <a:off x="1352532" y="2113504"/>
              <a:ext cx="80413" cy="7968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2" name="Oval 341"/>
            <p:cNvSpPr/>
            <p:nvPr/>
          </p:nvSpPr>
          <p:spPr>
            <a:xfrm>
              <a:off x="1352532" y="2429249"/>
              <a:ext cx="80413" cy="7968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74" name="Group 373"/>
          <p:cNvGrpSpPr/>
          <p:nvPr/>
        </p:nvGrpSpPr>
        <p:grpSpPr>
          <a:xfrm>
            <a:off x="1701605" y="692647"/>
            <a:ext cx="80413" cy="1816286"/>
            <a:chOff x="1703881" y="692647"/>
            <a:chExt cx="80413" cy="181628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71" name="Oval 170"/>
            <p:cNvSpPr/>
            <p:nvPr/>
          </p:nvSpPr>
          <p:spPr>
            <a:xfrm>
              <a:off x="1703881" y="692647"/>
              <a:ext cx="80413" cy="7968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2" name="Oval 171"/>
            <p:cNvSpPr/>
            <p:nvPr/>
          </p:nvSpPr>
          <p:spPr>
            <a:xfrm>
              <a:off x="1703881" y="1008393"/>
              <a:ext cx="80413" cy="7968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3" name="Oval 172"/>
            <p:cNvSpPr/>
            <p:nvPr/>
          </p:nvSpPr>
          <p:spPr>
            <a:xfrm>
              <a:off x="1703881" y="1324139"/>
              <a:ext cx="80413" cy="7968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4" name="Oval 173"/>
            <p:cNvSpPr/>
            <p:nvPr/>
          </p:nvSpPr>
          <p:spPr>
            <a:xfrm>
              <a:off x="1703881" y="1639885"/>
              <a:ext cx="80413" cy="7968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5" name="Oval 174"/>
            <p:cNvSpPr/>
            <p:nvPr/>
          </p:nvSpPr>
          <p:spPr>
            <a:xfrm>
              <a:off x="1703881" y="1955631"/>
              <a:ext cx="80413" cy="7968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6" name="Oval 175"/>
            <p:cNvSpPr/>
            <p:nvPr/>
          </p:nvSpPr>
          <p:spPr>
            <a:xfrm>
              <a:off x="1703881" y="2271376"/>
              <a:ext cx="80413" cy="7968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4" name="Oval 343"/>
            <p:cNvSpPr/>
            <p:nvPr/>
          </p:nvSpPr>
          <p:spPr>
            <a:xfrm>
              <a:off x="1703881" y="850520"/>
              <a:ext cx="80413" cy="7968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5" name="Oval 344"/>
            <p:cNvSpPr/>
            <p:nvPr/>
          </p:nvSpPr>
          <p:spPr>
            <a:xfrm>
              <a:off x="1703881" y="1166266"/>
              <a:ext cx="80413" cy="7968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6" name="Oval 345"/>
            <p:cNvSpPr/>
            <p:nvPr/>
          </p:nvSpPr>
          <p:spPr>
            <a:xfrm>
              <a:off x="1703881" y="1482012"/>
              <a:ext cx="80413" cy="7968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7" name="Oval 346"/>
            <p:cNvSpPr/>
            <p:nvPr/>
          </p:nvSpPr>
          <p:spPr>
            <a:xfrm>
              <a:off x="1703881" y="1797758"/>
              <a:ext cx="80413" cy="7968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8" name="Oval 347"/>
            <p:cNvSpPr/>
            <p:nvPr/>
          </p:nvSpPr>
          <p:spPr>
            <a:xfrm>
              <a:off x="1703881" y="2113504"/>
              <a:ext cx="80413" cy="7968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9" name="Oval 348"/>
            <p:cNvSpPr/>
            <p:nvPr/>
          </p:nvSpPr>
          <p:spPr>
            <a:xfrm>
              <a:off x="1703881" y="2429249"/>
              <a:ext cx="80413" cy="7968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70" name="Group 369"/>
          <p:cNvGrpSpPr/>
          <p:nvPr/>
        </p:nvGrpSpPr>
        <p:grpSpPr>
          <a:xfrm>
            <a:off x="649268" y="692647"/>
            <a:ext cx="80413" cy="1816286"/>
            <a:chOff x="649837" y="692647"/>
            <a:chExt cx="80413" cy="181628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78" name="Oval 177"/>
            <p:cNvSpPr/>
            <p:nvPr/>
          </p:nvSpPr>
          <p:spPr>
            <a:xfrm>
              <a:off x="649837" y="692647"/>
              <a:ext cx="80413" cy="7968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9" name="Oval 178"/>
            <p:cNvSpPr/>
            <p:nvPr/>
          </p:nvSpPr>
          <p:spPr>
            <a:xfrm>
              <a:off x="649837" y="1008393"/>
              <a:ext cx="80413" cy="7968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0" name="Oval 179"/>
            <p:cNvSpPr/>
            <p:nvPr/>
          </p:nvSpPr>
          <p:spPr>
            <a:xfrm>
              <a:off x="649837" y="1324139"/>
              <a:ext cx="80413" cy="7968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1" name="Oval 180"/>
            <p:cNvSpPr/>
            <p:nvPr/>
          </p:nvSpPr>
          <p:spPr>
            <a:xfrm>
              <a:off x="649837" y="1639885"/>
              <a:ext cx="80413" cy="7968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2" name="Oval 181"/>
            <p:cNvSpPr/>
            <p:nvPr/>
          </p:nvSpPr>
          <p:spPr>
            <a:xfrm>
              <a:off x="649837" y="1955631"/>
              <a:ext cx="80413" cy="7968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3" name="Oval 182"/>
            <p:cNvSpPr/>
            <p:nvPr/>
          </p:nvSpPr>
          <p:spPr>
            <a:xfrm>
              <a:off x="649837" y="2271376"/>
              <a:ext cx="80413" cy="7968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1" name="Oval 350"/>
            <p:cNvSpPr/>
            <p:nvPr/>
          </p:nvSpPr>
          <p:spPr>
            <a:xfrm>
              <a:off x="649837" y="850520"/>
              <a:ext cx="80413" cy="7968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2" name="Oval 351"/>
            <p:cNvSpPr/>
            <p:nvPr/>
          </p:nvSpPr>
          <p:spPr>
            <a:xfrm>
              <a:off x="649837" y="1166266"/>
              <a:ext cx="80413" cy="7968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3" name="Oval 352"/>
            <p:cNvSpPr/>
            <p:nvPr/>
          </p:nvSpPr>
          <p:spPr>
            <a:xfrm>
              <a:off x="649837" y="1482012"/>
              <a:ext cx="80413" cy="7968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4" name="Oval 353"/>
            <p:cNvSpPr/>
            <p:nvPr/>
          </p:nvSpPr>
          <p:spPr>
            <a:xfrm>
              <a:off x="649837" y="1797758"/>
              <a:ext cx="80413" cy="7968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5" name="Oval 354"/>
            <p:cNvSpPr/>
            <p:nvPr/>
          </p:nvSpPr>
          <p:spPr>
            <a:xfrm>
              <a:off x="649837" y="2113504"/>
              <a:ext cx="80413" cy="7968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6" name="Oval 355"/>
            <p:cNvSpPr/>
            <p:nvPr/>
          </p:nvSpPr>
          <p:spPr>
            <a:xfrm>
              <a:off x="649837" y="2429249"/>
              <a:ext cx="80413" cy="7968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81" name="Group 380"/>
          <p:cNvGrpSpPr/>
          <p:nvPr/>
        </p:nvGrpSpPr>
        <p:grpSpPr>
          <a:xfrm>
            <a:off x="4157063" y="692647"/>
            <a:ext cx="80413" cy="1816286"/>
            <a:chOff x="4157063" y="692647"/>
            <a:chExt cx="80413" cy="181628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85" name="Oval 184"/>
            <p:cNvSpPr/>
            <p:nvPr/>
          </p:nvSpPr>
          <p:spPr>
            <a:xfrm>
              <a:off x="4157063" y="692647"/>
              <a:ext cx="80413" cy="7968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6" name="Oval 185"/>
            <p:cNvSpPr/>
            <p:nvPr/>
          </p:nvSpPr>
          <p:spPr>
            <a:xfrm>
              <a:off x="4157063" y="1008393"/>
              <a:ext cx="80413" cy="7968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7" name="Oval 186"/>
            <p:cNvSpPr/>
            <p:nvPr/>
          </p:nvSpPr>
          <p:spPr>
            <a:xfrm>
              <a:off x="4157063" y="1324139"/>
              <a:ext cx="80413" cy="7968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8" name="Oval 187"/>
            <p:cNvSpPr/>
            <p:nvPr/>
          </p:nvSpPr>
          <p:spPr>
            <a:xfrm>
              <a:off x="4157063" y="1639885"/>
              <a:ext cx="80413" cy="7968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9" name="Oval 188"/>
            <p:cNvSpPr/>
            <p:nvPr/>
          </p:nvSpPr>
          <p:spPr>
            <a:xfrm>
              <a:off x="4157063" y="1955631"/>
              <a:ext cx="80413" cy="7968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0" name="Oval 189"/>
            <p:cNvSpPr/>
            <p:nvPr/>
          </p:nvSpPr>
          <p:spPr>
            <a:xfrm>
              <a:off x="4157063" y="2271376"/>
              <a:ext cx="80413" cy="7968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8" name="Oval 357"/>
            <p:cNvSpPr/>
            <p:nvPr/>
          </p:nvSpPr>
          <p:spPr>
            <a:xfrm>
              <a:off x="4157063" y="850520"/>
              <a:ext cx="80413" cy="7968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9" name="Oval 358"/>
            <p:cNvSpPr/>
            <p:nvPr/>
          </p:nvSpPr>
          <p:spPr>
            <a:xfrm>
              <a:off x="4157063" y="1166266"/>
              <a:ext cx="80413" cy="7968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0" name="Oval 359"/>
            <p:cNvSpPr/>
            <p:nvPr/>
          </p:nvSpPr>
          <p:spPr>
            <a:xfrm>
              <a:off x="4157063" y="1482012"/>
              <a:ext cx="80413" cy="7968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1" name="Oval 360"/>
            <p:cNvSpPr/>
            <p:nvPr/>
          </p:nvSpPr>
          <p:spPr>
            <a:xfrm>
              <a:off x="4157063" y="1797758"/>
              <a:ext cx="80413" cy="7968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2" name="Oval 361"/>
            <p:cNvSpPr/>
            <p:nvPr/>
          </p:nvSpPr>
          <p:spPr>
            <a:xfrm>
              <a:off x="4157063" y="2113504"/>
              <a:ext cx="80413" cy="7968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3" name="Oval 362"/>
            <p:cNvSpPr/>
            <p:nvPr/>
          </p:nvSpPr>
          <p:spPr>
            <a:xfrm>
              <a:off x="4157063" y="2429249"/>
              <a:ext cx="80413" cy="7968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789756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General framework: optimizing actions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9" name="Ink 8"/>
              <p14:cNvContentPartPr/>
              <p14:nvPr/>
            </p14:nvContentPartPr>
            <p14:xfrm>
              <a:off x="304405" y="2805444"/>
              <a:ext cx="95400" cy="119880"/>
            </p14:xfrm>
          </p:contentPart>
        </mc:Choice>
        <mc:Fallback xmlns="">
          <p:pic>
            <p:nvPicPr>
              <p:cNvPr id="9" name="Ink 8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02965" y="2802924"/>
                <a:ext cx="98280" cy="12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Ink 9"/>
              <p14:cNvContentPartPr/>
              <p14:nvPr/>
            </p14:nvContentPartPr>
            <p14:xfrm>
              <a:off x="419965" y="2928204"/>
              <a:ext cx="32040" cy="63000"/>
            </p14:xfrm>
          </p:contentPart>
        </mc:Choice>
        <mc:Fallback xmlns="">
          <p:pic>
            <p:nvPicPr>
              <p:cNvPr id="10" name="Ink 9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18885" y="2925684"/>
                <a:ext cx="33840" cy="6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" name="Ink 10"/>
              <p14:cNvContentPartPr/>
              <p14:nvPr/>
            </p14:nvContentPartPr>
            <p14:xfrm>
              <a:off x="435445" y="2871324"/>
              <a:ext cx="6840" cy="6120"/>
            </p14:xfrm>
          </p:contentPart>
        </mc:Choice>
        <mc:Fallback xmlns="">
          <p:pic>
            <p:nvPicPr>
              <p:cNvPr id="11" name="Ink 10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34365" y="2868804"/>
                <a:ext cx="9000" cy="1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2" name="Ink 11"/>
              <p14:cNvContentPartPr/>
              <p14:nvPr/>
            </p14:nvContentPartPr>
            <p14:xfrm>
              <a:off x="419965" y="2928204"/>
              <a:ext cx="32040" cy="63000"/>
            </p14:xfrm>
          </p:contentPart>
        </mc:Choice>
        <mc:Fallback xmlns="">
          <p:pic>
            <p:nvPicPr>
              <p:cNvPr id="12" name="Ink 1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18885" y="2925684"/>
                <a:ext cx="33840" cy="6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6" name="Ink 15"/>
              <p14:cNvContentPartPr/>
              <p14:nvPr/>
            </p14:nvContentPartPr>
            <p14:xfrm>
              <a:off x="435085" y="2871324"/>
              <a:ext cx="7200" cy="23760"/>
            </p14:xfrm>
          </p:contentPart>
        </mc:Choice>
        <mc:Fallback xmlns="">
          <p:pic>
            <p:nvPicPr>
              <p:cNvPr id="16" name="Ink 15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34005" y="2868804"/>
                <a:ext cx="9360" cy="2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7" name="Ink 16"/>
              <p14:cNvContentPartPr/>
              <p14:nvPr/>
            </p14:nvContentPartPr>
            <p14:xfrm>
              <a:off x="1544461" y="1634401"/>
              <a:ext cx="81360" cy="114840"/>
            </p14:xfrm>
          </p:contentPart>
        </mc:Choice>
        <mc:Fallback xmlns="">
          <p:pic>
            <p:nvPicPr>
              <p:cNvPr id="17" name="Ink 16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543381" y="1631881"/>
                <a:ext cx="83520" cy="11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8" name="Ink 17"/>
              <p14:cNvContentPartPr/>
              <p14:nvPr/>
            </p14:nvContentPartPr>
            <p14:xfrm>
              <a:off x="1674061" y="1733761"/>
              <a:ext cx="38160" cy="54720"/>
            </p14:xfrm>
          </p:contentPart>
        </mc:Choice>
        <mc:Fallback xmlns="">
          <p:pic>
            <p:nvPicPr>
              <p:cNvPr id="18" name="Ink 17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672981" y="1731601"/>
                <a:ext cx="39600" cy="5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9" name="Ink 18"/>
              <p14:cNvContentPartPr/>
              <p14:nvPr/>
            </p14:nvContentPartPr>
            <p14:xfrm>
              <a:off x="1687741" y="1683361"/>
              <a:ext cx="14760" cy="2160"/>
            </p14:xfrm>
          </p:contentPart>
        </mc:Choice>
        <mc:Fallback xmlns="">
          <p:pic>
            <p:nvPicPr>
              <p:cNvPr id="19" name="Ink 18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686301" y="1680841"/>
                <a:ext cx="17280" cy="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2" name="Ink 21"/>
              <p14:cNvContentPartPr/>
              <p14:nvPr/>
            </p14:nvContentPartPr>
            <p14:xfrm>
              <a:off x="1533985" y="1924084"/>
              <a:ext cx="107640" cy="108000"/>
            </p14:xfrm>
          </p:contentPart>
        </mc:Choice>
        <mc:Fallback xmlns="">
          <p:pic>
            <p:nvPicPr>
              <p:cNvPr id="22" name="Ink 21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532905" y="1921564"/>
                <a:ext cx="109080" cy="11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24" name="Ink 23"/>
              <p14:cNvContentPartPr/>
              <p14:nvPr/>
            </p14:nvContentPartPr>
            <p14:xfrm>
              <a:off x="1676905" y="2015164"/>
              <a:ext cx="29520" cy="44640"/>
            </p14:xfrm>
          </p:contentPart>
        </mc:Choice>
        <mc:Fallback xmlns="">
          <p:pic>
            <p:nvPicPr>
              <p:cNvPr id="24" name="Ink 23"/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675465" y="2012644"/>
                <a:ext cx="31320" cy="5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27" name="Ink 26"/>
              <p14:cNvContentPartPr/>
              <p14:nvPr/>
            </p14:nvContentPartPr>
            <p14:xfrm>
              <a:off x="1690225" y="1970164"/>
              <a:ext cx="13680" cy="7560"/>
            </p14:xfrm>
          </p:contentPart>
        </mc:Choice>
        <mc:Fallback xmlns="">
          <p:pic>
            <p:nvPicPr>
              <p:cNvPr id="27" name="Ink 26"/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688785" y="1969084"/>
                <a:ext cx="16200" cy="1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29" name="Ink 28"/>
              <p14:cNvContentPartPr/>
              <p14:nvPr/>
            </p14:nvContentPartPr>
            <p14:xfrm>
              <a:off x="1304341" y="2186164"/>
              <a:ext cx="23400" cy="167040"/>
            </p14:xfrm>
          </p:contentPart>
        </mc:Choice>
        <mc:Fallback xmlns="">
          <p:pic>
            <p:nvPicPr>
              <p:cNvPr id="29" name="Ink 28"/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1303261" y="2183644"/>
                <a:ext cx="25560" cy="17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30" name="Ink 29"/>
              <p14:cNvContentPartPr/>
              <p14:nvPr/>
            </p14:nvContentPartPr>
            <p14:xfrm>
              <a:off x="1254661" y="2170684"/>
              <a:ext cx="156240" cy="20160"/>
            </p14:xfrm>
          </p:contentPart>
        </mc:Choice>
        <mc:Fallback xmlns="">
          <p:pic>
            <p:nvPicPr>
              <p:cNvPr id="30" name="Ink 29"/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1253221" y="2168164"/>
                <a:ext cx="159120" cy="2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31" name="Ink 30"/>
              <p14:cNvContentPartPr/>
              <p14:nvPr/>
            </p14:nvContentPartPr>
            <p14:xfrm>
              <a:off x="1390741" y="2334484"/>
              <a:ext cx="35640" cy="47880"/>
            </p14:xfrm>
          </p:contentPart>
        </mc:Choice>
        <mc:Fallback xmlns="">
          <p:pic>
            <p:nvPicPr>
              <p:cNvPr id="31" name="Ink 30"/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1389661" y="2332324"/>
                <a:ext cx="37080" cy="5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36" name="Ink 35"/>
              <p14:cNvContentPartPr/>
              <p14:nvPr/>
            </p14:nvContentPartPr>
            <p14:xfrm>
              <a:off x="1410181" y="2281564"/>
              <a:ext cx="12600" cy="5040"/>
            </p14:xfrm>
          </p:contentPart>
        </mc:Choice>
        <mc:Fallback xmlns="">
          <p:pic>
            <p:nvPicPr>
              <p:cNvPr id="36" name="Ink 35"/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1409101" y="2280844"/>
                <a:ext cx="14400" cy="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37" name="Ink 36"/>
              <p14:cNvContentPartPr/>
              <p14:nvPr/>
            </p14:nvContentPartPr>
            <p14:xfrm>
              <a:off x="1575421" y="2540061"/>
              <a:ext cx="55080" cy="132480"/>
            </p14:xfrm>
          </p:contentPart>
        </mc:Choice>
        <mc:Fallback xmlns="">
          <p:pic>
            <p:nvPicPr>
              <p:cNvPr id="37" name="Ink 36"/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1574701" y="2537541"/>
                <a:ext cx="57240" cy="13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38" name="Ink 37"/>
              <p14:cNvContentPartPr/>
              <p14:nvPr/>
            </p14:nvContentPartPr>
            <p14:xfrm>
              <a:off x="1561021" y="2487501"/>
              <a:ext cx="123840" cy="39600"/>
            </p14:xfrm>
          </p:contentPart>
        </mc:Choice>
        <mc:Fallback xmlns="">
          <p:pic>
            <p:nvPicPr>
              <p:cNvPr id="38" name="Ink 37"/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1559581" y="2484981"/>
                <a:ext cx="125640" cy="4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41" name="Ink 40"/>
              <p14:cNvContentPartPr/>
              <p14:nvPr/>
            </p14:nvContentPartPr>
            <p14:xfrm>
              <a:off x="545245" y="2746764"/>
              <a:ext cx="64800" cy="216360"/>
            </p14:xfrm>
          </p:contentPart>
        </mc:Choice>
        <mc:Fallback xmlns="">
          <p:pic>
            <p:nvPicPr>
              <p:cNvPr id="41" name="Ink 40"/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544165" y="2744604"/>
                <a:ext cx="66960" cy="22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42" name="Ink 41"/>
              <p14:cNvContentPartPr/>
              <p14:nvPr/>
            </p14:nvContentPartPr>
            <p14:xfrm>
              <a:off x="641365" y="2814444"/>
              <a:ext cx="57240" cy="114840"/>
            </p14:xfrm>
          </p:contentPart>
        </mc:Choice>
        <mc:Fallback xmlns="">
          <p:pic>
            <p:nvPicPr>
              <p:cNvPr id="42" name="Ink 41"/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640285" y="2811924"/>
                <a:ext cx="59400" cy="11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43" name="Ink 42"/>
              <p14:cNvContentPartPr/>
              <p14:nvPr/>
            </p14:nvContentPartPr>
            <p14:xfrm>
              <a:off x="734605" y="2934324"/>
              <a:ext cx="34920" cy="58320"/>
            </p14:xfrm>
          </p:contentPart>
        </mc:Choice>
        <mc:Fallback xmlns="">
          <p:pic>
            <p:nvPicPr>
              <p:cNvPr id="43" name="Ink 42"/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733525" y="2931804"/>
                <a:ext cx="36360" cy="6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44" name="Ink 43"/>
              <p14:cNvContentPartPr/>
              <p14:nvPr/>
            </p14:nvContentPartPr>
            <p14:xfrm>
              <a:off x="738925" y="2876724"/>
              <a:ext cx="24120" cy="21240"/>
            </p14:xfrm>
          </p:contentPart>
        </mc:Choice>
        <mc:Fallback xmlns="">
          <p:pic>
            <p:nvPicPr>
              <p:cNvPr id="44" name="Ink 43"/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737845" y="2874564"/>
                <a:ext cx="25560" cy="2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54" name="Ink 53"/>
              <p14:cNvContentPartPr/>
              <p14:nvPr/>
            </p14:nvContentPartPr>
            <p14:xfrm>
              <a:off x="814165" y="2951964"/>
              <a:ext cx="41400" cy="7920"/>
            </p14:xfrm>
          </p:contentPart>
        </mc:Choice>
        <mc:Fallback xmlns="">
          <p:pic>
            <p:nvPicPr>
              <p:cNvPr id="54" name="Ink 53"/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812725" y="2950884"/>
                <a:ext cx="43560" cy="1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55" name="Ink 54"/>
              <p14:cNvContentPartPr/>
              <p14:nvPr/>
            </p14:nvContentPartPr>
            <p14:xfrm>
              <a:off x="877165" y="2921724"/>
              <a:ext cx="7560" cy="80640"/>
            </p14:xfrm>
          </p:contentPart>
        </mc:Choice>
        <mc:Fallback xmlns="">
          <p:pic>
            <p:nvPicPr>
              <p:cNvPr id="55" name="Ink 54"/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876445" y="2919564"/>
                <a:ext cx="9360" cy="8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57" name="Ink 56"/>
              <p14:cNvContentPartPr/>
              <p14:nvPr/>
            </p14:nvContentPartPr>
            <p14:xfrm>
              <a:off x="954925" y="2930004"/>
              <a:ext cx="18360" cy="52560"/>
            </p14:xfrm>
          </p:contentPart>
        </mc:Choice>
        <mc:Fallback xmlns="">
          <p:pic>
            <p:nvPicPr>
              <p:cNvPr id="57" name="Ink 56"/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954925" y="2927484"/>
                <a:ext cx="19440" cy="5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58" name="Ink 57"/>
              <p14:cNvContentPartPr/>
              <p14:nvPr/>
            </p14:nvContentPartPr>
            <p14:xfrm>
              <a:off x="1039165" y="2825604"/>
              <a:ext cx="91440" cy="103680"/>
            </p14:xfrm>
          </p:contentPart>
        </mc:Choice>
        <mc:Fallback xmlns="">
          <p:pic>
            <p:nvPicPr>
              <p:cNvPr id="58" name="Ink 57"/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1037725" y="2823084"/>
                <a:ext cx="93240" cy="10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59" name="Ink 58"/>
              <p14:cNvContentPartPr/>
              <p14:nvPr/>
            </p14:nvContentPartPr>
            <p14:xfrm>
              <a:off x="1156525" y="2930364"/>
              <a:ext cx="19080" cy="48600"/>
            </p14:xfrm>
          </p:contentPart>
        </mc:Choice>
        <mc:Fallback xmlns="">
          <p:pic>
            <p:nvPicPr>
              <p:cNvPr id="59" name="Ink 58"/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1155085" y="2927844"/>
                <a:ext cx="21240" cy="5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60" name="Ink 59"/>
              <p14:cNvContentPartPr/>
              <p14:nvPr/>
            </p14:nvContentPartPr>
            <p14:xfrm>
              <a:off x="1153285" y="2864124"/>
              <a:ext cx="9000" cy="8280"/>
            </p14:xfrm>
          </p:contentPart>
        </mc:Choice>
        <mc:Fallback xmlns="">
          <p:pic>
            <p:nvPicPr>
              <p:cNvPr id="60" name="Ink 59"/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1151845" y="2861964"/>
                <a:ext cx="10800" cy="1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61" name="Ink 60"/>
              <p14:cNvContentPartPr/>
              <p14:nvPr/>
            </p14:nvContentPartPr>
            <p14:xfrm>
              <a:off x="1213045" y="2749284"/>
              <a:ext cx="43560" cy="235440"/>
            </p14:xfrm>
          </p:contentPart>
        </mc:Choice>
        <mc:Fallback xmlns="">
          <p:pic>
            <p:nvPicPr>
              <p:cNvPr id="61" name="Ink 60"/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1211605" y="2747124"/>
                <a:ext cx="46080" cy="23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63" name="Ink 62"/>
              <p14:cNvContentPartPr/>
              <p14:nvPr/>
            </p14:nvContentPartPr>
            <p14:xfrm>
              <a:off x="1357765" y="2922084"/>
              <a:ext cx="13320" cy="52560"/>
            </p14:xfrm>
          </p:contentPart>
        </mc:Choice>
        <mc:Fallback xmlns="">
          <p:pic>
            <p:nvPicPr>
              <p:cNvPr id="63" name="Ink 62"/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1356685" y="2919564"/>
                <a:ext cx="15840" cy="5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64" name="Ink 63"/>
              <p14:cNvContentPartPr/>
              <p14:nvPr/>
            </p14:nvContentPartPr>
            <p14:xfrm>
              <a:off x="1458565" y="2814804"/>
              <a:ext cx="90360" cy="105480"/>
            </p14:xfrm>
          </p:contentPart>
        </mc:Choice>
        <mc:Fallback xmlns="">
          <p:pic>
            <p:nvPicPr>
              <p:cNvPr id="64" name="Ink 63"/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1457125" y="2812284"/>
                <a:ext cx="92880" cy="11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66" name="Ink 65"/>
              <p14:cNvContentPartPr/>
              <p14:nvPr/>
            </p14:nvContentPartPr>
            <p14:xfrm>
              <a:off x="1540285" y="2892924"/>
              <a:ext cx="95040" cy="79200"/>
            </p14:xfrm>
          </p:contentPart>
        </mc:Choice>
        <mc:Fallback xmlns="">
          <p:pic>
            <p:nvPicPr>
              <p:cNvPr id="66" name="Ink 65"/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1539205" y="2890404"/>
                <a:ext cx="97560" cy="8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67" name="Ink 66"/>
              <p14:cNvContentPartPr/>
              <p14:nvPr/>
            </p14:nvContentPartPr>
            <p14:xfrm>
              <a:off x="1709845" y="2766204"/>
              <a:ext cx="43560" cy="170280"/>
            </p14:xfrm>
          </p:contentPart>
        </mc:Choice>
        <mc:Fallback xmlns="">
          <p:pic>
            <p:nvPicPr>
              <p:cNvPr id="67" name="Ink 66"/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1708765" y="2763684"/>
                <a:ext cx="45720" cy="17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68" name="Ink 67"/>
              <p14:cNvContentPartPr/>
              <p14:nvPr/>
            </p14:nvContentPartPr>
            <p14:xfrm>
              <a:off x="1784725" y="2804724"/>
              <a:ext cx="56160" cy="120960"/>
            </p14:xfrm>
          </p:contentPart>
        </mc:Choice>
        <mc:Fallback xmlns="">
          <p:pic>
            <p:nvPicPr>
              <p:cNvPr id="68" name="Ink 67"/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1784365" y="2802204"/>
                <a:ext cx="576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69" name="Ink 68"/>
              <p14:cNvContentPartPr/>
              <p14:nvPr/>
            </p14:nvContentPartPr>
            <p14:xfrm>
              <a:off x="1867525" y="2887884"/>
              <a:ext cx="91080" cy="103320"/>
            </p14:xfrm>
          </p:contentPart>
        </mc:Choice>
        <mc:Fallback xmlns="">
          <p:pic>
            <p:nvPicPr>
              <p:cNvPr id="69" name="Ink 68"/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1866445" y="2887524"/>
                <a:ext cx="93240" cy="10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73" name="Ink 72"/>
              <p14:cNvContentPartPr/>
              <p14:nvPr/>
            </p14:nvContentPartPr>
            <p14:xfrm>
              <a:off x="1978405" y="2742444"/>
              <a:ext cx="68760" cy="255600"/>
            </p14:xfrm>
          </p:contentPart>
        </mc:Choice>
        <mc:Fallback xmlns="">
          <p:pic>
            <p:nvPicPr>
              <p:cNvPr id="73" name="Ink 72"/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1977325" y="2740284"/>
                <a:ext cx="71280" cy="258840"/>
              </a:xfrm>
              <a:prstGeom prst="rect">
                <a:avLst/>
              </a:prstGeom>
            </p:spPr>
          </p:pic>
        </mc:Fallback>
      </mc:AlternateContent>
      <p:sp>
        <p:nvSpPr>
          <p:cNvPr id="74" name="TextBox 73"/>
          <p:cNvSpPr txBox="1"/>
          <p:nvPr/>
        </p:nvSpPr>
        <p:spPr>
          <a:xfrm>
            <a:off x="2260974" y="1507155"/>
            <a:ext cx="1729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state after step </a:t>
            </a:r>
            <a:r>
              <a:rPr lang="en-US" i="1" dirty="0" err="1" smtClean="0">
                <a:solidFill>
                  <a:schemeClr val="accent5">
                    <a:lumMod val="75000"/>
                  </a:schemeClr>
                </a:solidFill>
              </a:rPr>
              <a:t>i</a:t>
            </a:r>
            <a:endParaRPr lang="en-US" i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83" name="TextBox 282"/>
          <p:cNvSpPr txBox="1"/>
          <p:nvPr/>
        </p:nvSpPr>
        <p:spPr>
          <a:xfrm>
            <a:off x="2289237" y="1798502"/>
            <a:ext cx="15744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action at step </a:t>
            </a:r>
            <a:r>
              <a:rPr lang="en-US" i="1" dirty="0" err="1" smtClean="0">
                <a:solidFill>
                  <a:schemeClr val="accent5">
                    <a:lumMod val="75000"/>
                  </a:schemeClr>
                </a:solidFill>
              </a:rPr>
              <a:t>i</a:t>
            </a:r>
            <a:endParaRPr lang="en-US" i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84" name="TextBox 283"/>
          <p:cNvSpPr txBox="1"/>
          <p:nvPr/>
        </p:nvSpPr>
        <p:spPr>
          <a:xfrm>
            <a:off x="2326625" y="2089849"/>
            <a:ext cx="1646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transition rule </a:t>
            </a:r>
            <a:r>
              <a:rPr lang="en-US" i="1" dirty="0" err="1" smtClean="0">
                <a:solidFill>
                  <a:schemeClr val="accent5">
                    <a:lumMod val="75000"/>
                  </a:schemeClr>
                </a:solidFill>
              </a:rPr>
              <a:t>i</a:t>
            </a:r>
            <a:endParaRPr lang="en-US" i="1" dirty="0">
              <a:solidFill>
                <a:schemeClr val="accent5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1">
            <p14:nvContentPartPr>
              <p14:cNvPr id="75" name="Ink 74"/>
              <p14:cNvContentPartPr/>
              <p14:nvPr/>
            </p14:nvContentPartPr>
            <p14:xfrm>
              <a:off x="3282114" y="3577543"/>
              <a:ext cx="360" cy="360"/>
            </p14:xfrm>
          </p:contentPart>
        </mc:Choice>
        <mc:Fallback xmlns="">
          <p:pic>
            <p:nvPicPr>
              <p:cNvPr id="75" name="Ink 74"/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3281394" y="3576103"/>
                <a:ext cx="1800" cy="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">
            <p14:nvContentPartPr>
              <p14:cNvPr id="76" name="Ink 75"/>
              <p14:cNvContentPartPr/>
              <p14:nvPr/>
            </p14:nvContentPartPr>
            <p14:xfrm>
              <a:off x="1492194" y="2157703"/>
              <a:ext cx="56160" cy="180360"/>
            </p14:xfrm>
          </p:contentPart>
        </mc:Choice>
        <mc:Fallback xmlns="">
          <p:pic>
            <p:nvPicPr>
              <p:cNvPr id="76" name="Ink 75"/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1490754" y="2155543"/>
                <a:ext cx="58680" cy="18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">
            <p14:nvContentPartPr>
              <p14:cNvPr id="77" name="Ink 76"/>
              <p14:cNvContentPartPr/>
              <p14:nvPr/>
            </p14:nvContentPartPr>
            <p14:xfrm>
              <a:off x="1586874" y="2224663"/>
              <a:ext cx="57600" cy="102240"/>
            </p14:xfrm>
          </p:contentPart>
        </mc:Choice>
        <mc:Fallback xmlns="">
          <p:pic>
            <p:nvPicPr>
              <p:cNvPr id="77" name="Ink 76"/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1585794" y="2222143"/>
                <a:ext cx="59760" cy="10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">
            <p14:nvContentPartPr>
              <p14:cNvPr id="78" name="Ink 77"/>
              <p14:cNvContentPartPr/>
              <p14:nvPr/>
            </p14:nvContentPartPr>
            <p14:xfrm>
              <a:off x="1685154" y="2320423"/>
              <a:ext cx="29880" cy="54720"/>
            </p14:xfrm>
          </p:contentPart>
        </mc:Choice>
        <mc:Fallback xmlns="">
          <p:pic>
            <p:nvPicPr>
              <p:cNvPr id="78" name="Ink 77"/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1683714" y="2318623"/>
                <a:ext cx="31680" cy="5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9">
            <p14:nvContentPartPr>
              <p14:cNvPr id="79" name="Ink 78"/>
              <p14:cNvContentPartPr/>
              <p14:nvPr/>
            </p14:nvContentPartPr>
            <p14:xfrm>
              <a:off x="1690554" y="2296663"/>
              <a:ext cx="11160" cy="4320"/>
            </p14:xfrm>
          </p:contentPart>
        </mc:Choice>
        <mc:Fallback xmlns="">
          <p:pic>
            <p:nvPicPr>
              <p:cNvPr id="79" name="Ink 78"/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1689474" y="2294143"/>
                <a:ext cx="13320" cy="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1">
            <p14:nvContentPartPr>
              <p14:cNvPr id="80" name="Ink 79"/>
              <p14:cNvContentPartPr/>
              <p14:nvPr/>
            </p14:nvContentPartPr>
            <p14:xfrm>
              <a:off x="1742394" y="2327983"/>
              <a:ext cx="71280" cy="6840"/>
            </p14:xfrm>
          </p:contentPart>
        </mc:Choice>
        <mc:Fallback xmlns="">
          <p:pic>
            <p:nvPicPr>
              <p:cNvPr id="80" name="Ink 79"/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1741314" y="2327263"/>
                <a:ext cx="72720" cy="1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3">
            <p14:nvContentPartPr>
              <p14:cNvPr id="88" name="Ink 87"/>
              <p14:cNvContentPartPr/>
              <p14:nvPr/>
            </p14:nvContentPartPr>
            <p14:xfrm>
              <a:off x="1826274" y="2313223"/>
              <a:ext cx="5040" cy="62640"/>
            </p14:xfrm>
          </p:contentPart>
        </mc:Choice>
        <mc:Fallback xmlns="">
          <p:pic>
            <p:nvPicPr>
              <p:cNvPr id="88" name="Ink 87"/>
              <p:cNvPicPr/>
              <p:nvPr/>
            </p:nvPicPr>
            <p:blipFill>
              <a:blip r:embed="rId84"/>
              <a:stretch>
                <a:fillRect/>
              </a:stretch>
            </p:blipFill>
            <p:spPr>
              <a:xfrm>
                <a:off x="1825554" y="2311063"/>
                <a:ext cx="7200" cy="6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5">
            <p14:nvContentPartPr>
              <p14:cNvPr id="93" name="Ink 92"/>
              <p14:cNvContentPartPr/>
              <p14:nvPr/>
            </p14:nvContentPartPr>
            <p14:xfrm>
              <a:off x="1889634" y="2333383"/>
              <a:ext cx="13680" cy="49680"/>
            </p14:xfrm>
          </p:contentPart>
        </mc:Choice>
        <mc:Fallback xmlns="">
          <p:pic>
            <p:nvPicPr>
              <p:cNvPr id="93" name="Ink 92"/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1889634" y="2331223"/>
                <a:ext cx="14760" cy="5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7">
            <p14:nvContentPartPr>
              <p14:cNvPr id="95" name="Ink 94"/>
              <p14:cNvContentPartPr/>
              <p14:nvPr/>
            </p14:nvContentPartPr>
            <p14:xfrm>
              <a:off x="2001954" y="2228623"/>
              <a:ext cx="76320" cy="95040"/>
            </p14:xfrm>
          </p:contentPart>
        </mc:Choice>
        <mc:Fallback xmlns="">
          <p:pic>
            <p:nvPicPr>
              <p:cNvPr id="95" name="Ink 94"/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2000514" y="2226103"/>
                <a:ext cx="78120" cy="9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9">
            <p14:nvContentPartPr>
              <p14:cNvPr id="96" name="Ink 95"/>
              <p14:cNvContentPartPr/>
              <p14:nvPr/>
            </p14:nvContentPartPr>
            <p14:xfrm>
              <a:off x="2098434" y="2309623"/>
              <a:ext cx="27720" cy="43200"/>
            </p14:xfrm>
          </p:contentPart>
        </mc:Choice>
        <mc:Fallback xmlns="">
          <p:pic>
            <p:nvPicPr>
              <p:cNvPr id="96" name="Ink 95"/>
              <p:cNvPicPr/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2097354" y="2307463"/>
                <a:ext cx="28800" cy="4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1">
            <p14:nvContentPartPr>
              <p14:cNvPr id="104" name="Ink 103"/>
              <p14:cNvContentPartPr/>
              <p14:nvPr/>
            </p14:nvContentPartPr>
            <p14:xfrm>
              <a:off x="2112474" y="2288023"/>
              <a:ext cx="6120" cy="3600"/>
            </p14:xfrm>
          </p:contentPart>
        </mc:Choice>
        <mc:Fallback xmlns="">
          <p:pic>
            <p:nvPicPr>
              <p:cNvPr id="104" name="Ink 103"/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2111394" y="2285863"/>
                <a:ext cx="8280" cy="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3">
            <p14:nvContentPartPr>
              <p14:cNvPr id="105" name="Ink 104"/>
              <p14:cNvContentPartPr/>
              <p14:nvPr/>
            </p14:nvContentPartPr>
            <p14:xfrm>
              <a:off x="2147034" y="2173903"/>
              <a:ext cx="55800" cy="196560"/>
            </p14:xfrm>
          </p:contentPart>
        </mc:Choice>
        <mc:Fallback xmlns="">
          <p:pic>
            <p:nvPicPr>
              <p:cNvPr id="105" name="Ink 104"/>
              <p:cNvPicPr/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2145954" y="2171383"/>
                <a:ext cx="58320" cy="200160"/>
              </a:xfrm>
              <a:prstGeom prst="rect">
                <a:avLst/>
              </a:prstGeom>
            </p:spPr>
          </p:pic>
        </mc:Fallback>
      </mc:AlternateContent>
      <p:sp>
        <p:nvSpPr>
          <p:cNvPr id="285" name="TextBox 284"/>
          <p:cNvSpPr txBox="1"/>
          <p:nvPr/>
        </p:nvSpPr>
        <p:spPr>
          <a:xfrm>
            <a:off x="2421440" y="2381195"/>
            <a:ext cx="1241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initial state</a:t>
            </a: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86" name="TextBox 285"/>
          <p:cNvSpPr txBox="1"/>
          <p:nvPr/>
        </p:nvSpPr>
        <p:spPr>
          <a:xfrm>
            <a:off x="2492571" y="2672541"/>
            <a:ext cx="949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rewards</a:t>
            </a: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grpSp>
        <p:nvGrpSpPr>
          <p:cNvPr id="260" name="Group 259"/>
          <p:cNvGrpSpPr/>
          <p:nvPr/>
        </p:nvGrpSpPr>
        <p:grpSpPr>
          <a:xfrm>
            <a:off x="1017354" y="357751"/>
            <a:ext cx="2719814" cy="1059300"/>
            <a:chOff x="1017354" y="357751"/>
            <a:chExt cx="2719814" cy="10593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13" name="Ink 12"/>
                <p14:cNvContentPartPr/>
                <p14:nvPr/>
              </p14:nvContentPartPr>
              <p14:xfrm>
                <a:off x="1660021" y="759511"/>
                <a:ext cx="42840" cy="13320"/>
              </p14:xfrm>
            </p:contentPart>
          </mc:Choice>
          <mc:Fallback xmlns="">
            <p:pic>
              <p:nvPicPr>
                <p:cNvPr id="13" name="Ink 12"/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1658941" y="757711"/>
                  <a:ext cx="45000" cy="1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14" name="Ink 13"/>
                <p14:cNvContentPartPr/>
                <p14:nvPr/>
              </p14:nvContentPartPr>
              <p14:xfrm>
                <a:off x="1661821" y="796951"/>
                <a:ext cx="48240" cy="6120"/>
              </p14:xfrm>
            </p:contentPart>
          </mc:Choice>
          <mc:Fallback xmlns="">
            <p:pic>
              <p:nvPicPr>
                <p:cNvPr id="14" name="Ink 13"/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1660741" y="796231"/>
                  <a:ext cx="49680" cy="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15" name="Ink 14"/>
                <p14:cNvContentPartPr/>
                <p14:nvPr/>
              </p14:nvContentPartPr>
              <p14:xfrm>
                <a:off x="1733821" y="751591"/>
                <a:ext cx="11520" cy="68400"/>
              </p14:xfrm>
            </p:contentPart>
          </mc:Choice>
          <mc:Fallback xmlns="">
            <p:pic>
              <p:nvPicPr>
                <p:cNvPr id="15" name="Ink 14"/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1732381" y="749431"/>
                  <a:ext cx="1404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20" name="Ink 19"/>
                <p14:cNvContentPartPr/>
                <p14:nvPr/>
              </p14:nvContentPartPr>
              <p14:xfrm>
                <a:off x="1916701" y="572671"/>
                <a:ext cx="87120" cy="83160"/>
              </p14:xfrm>
            </p:contentPart>
          </mc:Choice>
          <mc:Fallback xmlns="">
            <p:pic>
              <p:nvPicPr>
                <p:cNvPr id="20" name="Ink 19"/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1915621" y="570511"/>
                  <a:ext cx="8928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21" name="Ink 20"/>
                <p14:cNvContentPartPr/>
                <p14:nvPr/>
              </p14:nvContentPartPr>
              <p14:xfrm>
                <a:off x="2042341" y="521911"/>
                <a:ext cx="45720" cy="157680"/>
              </p14:xfrm>
            </p:contentPart>
          </mc:Choice>
          <mc:Fallback xmlns="">
            <p:pic>
              <p:nvPicPr>
                <p:cNvPr id="21" name="Ink 20"/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2040901" y="519391"/>
                  <a:ext cx="4860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23" name="Ink 22"/>
                <p14:cNvContentPartPr/>
                <p14:nvPr/>
              </p14:nvContentPartPr>
              <p14:xfrm>
                <a:off x="2113261" y="575551"/>
                <a:ext cx="80640" cy="102960"/>
              </p14:xfrm>
            </p:contentPart>
          </mc:Choice>
          <mc:Fallback xmlns="">
            <p:pic>
              <p:nvPicPr>
                <p:cNvPr id="23" name="Ink 22"/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2111821" y="573031"/>
                  <a:ext cx="8316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25" name="Ink 24"/>
                <p14:cNvContentPartPr/>
                <p14:nvPr/>
              </p14:nvContentPartPr>
              <p14:xfrm>
                <a:off x="2443437" y="664111"/>
                <a:ext cx="30960" cy="59400"/>
              </p14:xfrm>
            </p:contentPart>
          </mc:Choice>
          <mc:Fallback xmlns="">
            <p:pic>
              <p:nvPicPr>
                <p:cNvPr id="25" name="Ink 24"/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2443437" y="661951"/>
                  <a:ext cx="3240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26" name="Ink 25"/>
                <p14:cNvContentPartPr/>
                <p14:nvPr/>
              </p14:nvContentPartPr>
              <p14:xfrm>
                <a:off x="2550357" y="577711"/>
                <a:ext cx="103680" cy="100800"/>
              </p14:xfrm>
            </p:contentPart>
          </mc:Choice>
          <mc:Fallback xmlns="">
            <p:pic>
              <p:nvPicPr>
                <p:cNvPr id="26" name="Ink 25"/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2549277" y="575191"/>
                  <a:ext cx="10584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28" name="Ink 27"/>
                <p14:cNvContentPartPr/>
                <p14:nvPr/>
              </p14:nvContentPartPr>
              <p14:xfrm>
                <a:off x="2782917" y="530551"/>
                <a:ext cx="45360" cy="196560"/>
              </p14:xfrm>
            </p:contentPart>
          </mc:Choice>
          <mc:Fallback xmlns="">
            <p:pic>
              <p:nvPicPr>
                <p:cNvPr id="28" name="Ink 27"/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2781837" y="528031"/>
                  <a:ext cx="4788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32" name="Ink 31"/>
                <p14:cNvContentPartPr/>
                <p14:nvPr/>
              </p14:nvContentPartPr>
              <p14:xfrm>
                <a:off x="1180501" y="765271"/>
                <a:ext cx="2520" cy="360"/>
              </p14:xfrm>
            </p:contentPart>
          </mc:Choice>
          <mc:Fallback xmlns="">
            <p:pic>
              <p:nvPicPr>
                <p:cNvPr id="32" name="Ink 31"/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1180141" y="763471"/>
                  <a:ext cx="3960" cy="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33" name="Ink 32"/>
                <p14:cNvContentPartPr/>
                <p14:nvPr/>
              </p14:nvContentPartPr>
              <p14:xfrm>
                <a:off x="1123981" y="749071"/>
                <a:ext cx="109080" cy="93240"/>
              </p14:xfrm>
            </p:contentPart>
          </mc:Choice>
          <mc:Fallback xmlns="">
            <p:pic>
              <p:nvPicPr>
                <p:cNvPr id="33" name="Ink 32"/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1122901" y="746551"/>
                  <a:ext cx="11124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34" name="Ink 33"/>
                <p14:cNvContentPartPr/>
                <p14:nvPr/>
              </p14:nvContentPartPr>
              <p14:xfrm>
                <a:off x="1256101" y="839791"/>
                <a:ext cx="16560" cy="46080"/>
              </p14:xfrm>
            </p:contentPart>
          </mc:Choice>
          <mc:Fallback xmlns="">
            <p:pic>
              <p:nvPicPr>
                <p:cNvPr id="34" name="Ink 33"/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1255381" y="837991"/>
                  <a:ext cx="1872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35" name="Ink 34"/>
                <p14:cNvContentPartPr/>
                <p14:nvPr/>
              </p14:nvContentPartPr>
              <p14:xfrm>
                <a:off x="1299301" y="763471"/>
                <a:ext cx="56880" cy="87480"/>
              </p14:xfrm>
            </p:contentPart>
          </mc:Choice>
          <mc:Fallback xmlns="">
            <p:pic>
              <p:nvPicPr>
                <p:cNvPr id="35" name="Ink 34"/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1298221" y="760591"/>
                  <a:ext cx="5940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46" name="Ink 45"/>
                <p14:cNvContentPartPr/>
                <p14:nvPr/>
              </p14:nvContentPartPr>
              <p14:xfrm>
                <a:off x="1146301" y="1075231"/>
                <a:ext cx="78480" cy="86760"/>
              </p14:xfrm>
            </p:contentPart>
          </mc:Choice>
          <mc:Fallback xmlns="">
            <p:pic>
              <p:nvPicPr>
                <p:cNvPr id="46" name="Ink 45"/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1144861" y="1072711"/>
                  <a:ext cx="8136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47" name="Ink 46"/>
                <p14:cNvContentPartPr/>
                <p14:nvPr/>
              </p14:nvContentPartPr>
              <p14:xfrm>
                <a:off x="1288861" y="1135711"/>
                <a:ext cx="5040" cy="12240"/>
              </p14:xfrm>
            </p:contentPart>
          </mc:Choice>
          <mc:Fallback xmlns="">
            <p:pic>
              <p:nvPicPr>
                <p:cNvPr id="47" name="Ink 46"/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1287421" y="1133551"/>
                  <a:ext cx="6840" cy="1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48" name="Ink 47"/>
                <p14:cNvContentPartPr/>
                <p14:nvPr/>
              </p14:nvContentPartPr>
              <p14:xfrm>
                <a:off x="1382461" y="1019071"/>
                <a:ext cx="57240" cy="144360"/>
              </p14:xfrm>
            </p:contentPart>
          </mc:Choice>
          <mc:Fallback xmlns="">
            <p:pic>
              <p:nvPicPr>
                <p:cNvPr id="48" name="Ink 47"/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1381021" y="1016551"/>
                  <a:ext cx="5976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49" name="Ink 48"/>
                <p14:cNvContentPartPr/>
                <p14:nvPr/>
              </p14:nvContentPartPr>
              <p14:xfrm>
                <a:off x="1356541" y="1072351"/>
                <a:ext cx="81000" cy="16200"/>
              </p14:xfrm>
            </p:contentPart>
          </mc:Choice>
          <mc:Fallback xmlns="">
            <p:pic>
              <p:nvPicPr>
                <p:cNvPr id="49" name="Ink 48"/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1355101" y="1069831"/>
                  <a:ext cx="82440" cy="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50" name="Ink 49"/>
                <p14:cNvContentPartPr/>
                <p14:nvPr/>
              </p14:nvContentPartPr>
              <p14:xfrm>
                <a:off x="1499461" y="1137511"/>
                <a:ext cx="5040" cy="8280"/>
              </p14:xfrm>
            </p:contentPart>
          </mc:Choice>
          <mc:Fallback xmlns="">
            <p:pic>
              <p:nvPicPr>
                <p:cNvPr id="50" name="Ink 49"/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1498381" y="1137151"/>
                  <a:ext cx="6480" cy="1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51" name="Ink 50"/>
                <p14:cNvContentPartPr/>
                <p14:nvPr/>
              </p14:nvContentPartPr>
              <p14:xfrm>
                <a:off x="1585141" y="1059031"/>
                <a:ext cx="9360" cy="15840"/>
              </p14:xfrm>
            </p:contentPart>
          </mc:Choice>
          <mc:Fallback xmlns="">
            <p:pic>
              <p:nvPicPr>
                <p:cNvPr id="51" name="Ink 50"/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1584421" y="1056511"/>
                  <a:ext cx="11520" cy="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52" name="Ink 51"/>
                <p14:cNvContentPartPr/>
                <p14:nvPr/>
              </p14:nvContentPartPr>
              <p14:xfrm>
                <a:off x="1581901" y="1125631"/>
                <a:ext cx="9720" cy="12240"/>
              </p14:xfrm>
            </p:contentPart>
          </mc:Choice>
          <mc:Fallback xmlns="">
            <p:pic>
              <p:nvPicPr>
                <p:cNvPr id="52" name="Ink 51"/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1580821" y="1124551"/>
                  <a:ext cx="12240" cy="1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65" name="Ink 64"/>
                <p14:cNvContentPartPr/>
                <p14:nvPr/>
              </p14:nvContentPartPr>
              <p14:xfrm>
                <a:off x="1694185" y="1024111"/>
                <a:ext cx="95760" cy="122040"/>
              </p14:xfrm>
            </p:contentPart>
          </mc:Choice>
          <mc:Fallback xmlns="">
            <p:pic>
              <p:nvPicPr>
                <p:cNvPr id="65" name="Ink 64"/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1693105" y="1021591"/>
                  <a:ext cx="9792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70" name="Ink 69"/>
                <p14:cNvContentPartPr/>
                <p14:nvPr/>
              </p14:nvContentPartPr>
              <p14:xfrm>
                <a:off x="1994369" y="1073431"/>
                <a:ext cx="87840" cy="2520"/>
              </p14:xfrm>
            </p:contentPart>
          </mc:Choice>
          <mc:Fallback xmlns="">
            <p:pic>
              <p:nvPicPr>
                <p:cNvPr id="70" name="Ink 69"/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1993289" y="1070911"/>
                  <a:ext cx="90000" cy="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71" name="Ink 70"/>
                <p14:cNvContentPartPr/>
                <p14:nvPr/>
              </p14:nvContentPartPr>
              <p14:xfrm>
                <a:off x="2007689" y="1107631"/>
                <a:ext cx="82080" cy="4320"/>
              </p14:xfrm>
            </p:contentPart>
          </mc:Choice>
          <mc:Fallback xmlns="">
            <p:pic>
              <p:nvPicPr>
                <p:cNvPr id="71" name="Ink 70"/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2006969" y="1105831"/>
                  <a:ext cx="83160" cy="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72" name="Ink 71"/>
                <p14:cNvContentPartPr/>
                <p14:nvPr/>
              </p14:nvContentPartPr>
              <p14:xfrm>
                <a:off x="1592341" y="504991"/>
                <a:ext cx="204840" cy="172080"/>
              </p14:xfrm>
            </p:contentPart>
          </mc:Choice>
          <mc:Fallback xmlns="">
            <p:pic>
              <p:nvPicPr>
                <p:cNvPr id="72" name="Ink 71"/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1590901" y="502471"/>
                  <a:ext cx="20736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81" name="Ink 80"/>
                <p14:cNvContentPartPr/>
                <p14:nvPr/>
              </p14:nvContentPartPr>
              <p14:xfrm>
                <a:off x="1575421" y="758791"/>
                <a:ext cx="45720" cy="69480"/>
              </p14:xfrm>
            </p:contentPart>
          </mc:Choice>
          <mc:Fallback xmlns="">
            <p:pic>
              <p:nvPicPr>
                <p:cNvPr id="81" name="Ink 80"/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1574341" y="756631"/>
                  <a:ext cx="4716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82" name="Ink 81"/>
                <p14:cNvContentPartPr/>
                <p14:nvPr/>
              </p14:nvContentPartPr>
              <p14:xfrm>
                <a:off x="1598821" y="723511"/>
                <a:ext cx="14040" cy="9360"/>
              </p14:xfrm>
            </p:contentPart>
          </mc:Choice>
          <mc:Fallback xmlns="">
            <p:pic>
              <p:nvPicPr>
                <p:cNvPr id="82" name="Ink 81"/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1597741" y="723151"/>
                  <a:ext cx="15480" cy="1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83" name="Ink 82"/>
                <p14:cNvContentPartPr/>
                <p14:nvPr/>
              </p14:nvContentPartPr>
              <p14:xfrm>
                <a:off x="1652101" y="357751"/>
                <a:ext cx="107640" cy="105840"/>
              </p14:xfrm>
            </p:contentPart>
          </mc:Choice>
          <mc:Fallback xmlns="">
            <p:pic>
              <p:nvPicPr>
                <p:cNvPr id="83" name="Ink 82"/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1651021" y="357391"/>
                  <a:ext cx="10944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84" name="Ink 83"/>
                <p14:cNvContentPartPr/>
                <p14:nvPr/>
              </p14:nvContentPartPr>
              <p14:xfrm>
                <a:off x="2220181" y="713791"/>
                <a:ext cx="33480" cy="46080"/>
              </p14:xfrm>
            </p:contentPart>
          </mc:Choice>
          <mc:Fallback xmlns="">
            <p:pic>
              <p:nvPicPr>
                <p:cNvPr id="84" name="Ink 83"/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2219101" y="711631"/>
                  <a:ext cx="3492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85" name="Ink 84"/>
                <p14:cNvContentPartPr/>
                <p14:nvPr/>
              </p14:nvContentPartPr>
              <p14:xfrm>
                <a:off x="2228101" y="672031"/>
                <a:ext cx="7200" cy="9360"/>
              </p14:xfrm>
            </p:contentPart>
          </mc:Choice>
          <mc:Fallback xmlns="">
            <p:pic>
              <p:nvPicPr>
                <p:cNvPr id="85" name="Ink 84"/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2226661" y="669871"/>
                  <a:ext cx="9000" cy="1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86" name="Ink 85"/>
                <p14:cNvContentPartPr/>
                <p14:nvPr/>
              </p14:nvContentPartPr>
              <p14:xfrm>
                <a:off x="2681757" y="695071"/>
                <a:ext cx="47520" cy="43200"/>
              </p14:xfrm>
            </p:contentPart>
          </mc:Choice>
          <mc:Fallback xmlns="">
            <p:pic>
              <p:nvPicPr>
                <p:cNvPr id="86" name="Ink 85"/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2680677" y="692911"/>
                  <a:ext cx="4896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87" name="Ink 86"/>
                <p14:cNvContentPartPr/>
                <p14:nvPr/>
              </p14:nvContentPartPr>
              <p14:xfrm>
                <a:off x="2700837" y="649351"/>
                <a:ext cx="6840" cy="13680"/>
              </p14:xfrm>
            </p:contentPart>
          </mc:Choice>
          <mc:Fallback xmlns="">
            <p:pic>
              <p:nvPicPr>
                <p:cNvPr id="87" name="Ink 86"/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2699757" y="648271"/>
                  <a:ext cx="9360" cy="1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89" name="Ink 88"/>
                <p14:cNvContentPartPr/>
                <p14:nvPr/>
              </p14:nvContentPartPr>
              <p14:xfrm>
                <a:off x="1857265" y="1176391"/>
                <a:ext cx="32040" cy="51480"/>
              </p14:xfrm>
            </p:contentPart>
          </mc:Choice>
          <mc:Fallback xmlns="">
            <p:pic>
              <p:nvPicPr>
                <p:cNvPr id="89" name="Ink 88"/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1855825" y="1174231"/>
                  <a:ext cx="3420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90" name="Ink 89"/>
                <p14:cNvContentPartPr/>
                <p14:nvPr/>
              </p14:nvContentPartPr>
              <p14:xfrm>
                <a:off x="1848985" y="1139671"/>
                <a:ext cx="16920" cy="10440"/>
              </p14:xfrm>
            </p:contentPart>
          </mc:Choice>
          <mc:Fallback xmlns="">
            <p:pic>
              <p:nvPicPr>
                <p:cNvPr id="90" name="Ink 89"/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1847905" y="1137511"/>
                  <a:ext cx="18720" cy="1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91" name="Ink 90"/>
                <p14:cNvContentPartPr/>
                <p14:nvPr/>
              </p14:nvContentPartPr>
              <p14:xfrm>
                <a:off x="2198597" y="980551"/>
                <a:ext cx="19800" cy="137520"/>
              </p14:xfrm>
            </p:contentPart>
          </mc:Choice>
          <mc:Fallback xmlns="">
            <p:pic>
              <p:nvPicPr>
                <p:cNvPr id="91" name="Ink 90"/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2197157" y="978391"/>
                  <a:ext cx="216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92" name="Ink 91"/>
                <p14:cNvContentPartPr/>
                <p14:nvPr/>
              </p14:nvContentPartPr>
              <p14:xfrm>
                <a:off x="2128397" y="979831"/>
                <a:ext cx="168120" cy="11520"/>
              </p14:xfrm>
            </p:contentPart>
          </mc:Choice>
          <mc:Fallback xmlns="">
            <p:pic>
              <p:nvPicPr>
                <p:cNvPr id="92" name="Ink 91"/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2127317" y="977311"/>
                  <a:ext cx="170640" cy="1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94" name="Ink 93"/>
                <p14:cNvContentPartPr/>
                <p14:nvPr/>
              </p14:nvContentPartPr>
              <p14:xfrm>
                <a:off x="2332517" y="946351"/>
                <a:ext cx="58680" cy="220320"/>
              </p14:xfrm>
            </p:contentPart>
          </mc:Choice>
          <mc:Fallback xmlns="">
            <p:pic>
              <p:nvPicPr>
                <p:cNvPr id="94" name="Ink 93"/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2331077" y="944191"/>
                  <a:ext cx="6084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97" name="Ink 96"/>
                <p14:cNvContentPartPr/>
                <p14:nvPr/>
              </p14:nvContentPartPr>
              <p14:xfrm>
                <a:off x="2418869" y="1047871"/>
                <a:ext cx="58680" cy="84600"/>
              </p14:xfrm>
            </p:contentPart>
          </mc:Choice>
          <mc:Fallback xmlns="">
            <p:pic>
              <p:nvPicPr>
                <p:cNvPr id="97" name="Ink 96"/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2417789" y="1045711"/>
                  <a:ext cx="6084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98" name="Ink 97"/>
                <p14:cNvContentPartPr/>
                <p14:nvPr/>
              </p14:nvContentPartPr>
              <p14:xfrm>
                <a:off x="2523269" y="1139671"/>
                <a:ext cx="33120" cy="39240"/>
              </p14:xfrm>
            </p:contentPart>
          </mc:Choice>
          <mc:Fallback xmlns="">
            <p:pic>
              <p:nvPicPr>
                <p:cNvPr id="98" name="Ink 97"/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2521829" y="1137511"/>
                  <a:ext cx="3492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99" name="Ink 98"/>
                <p14:cNvContentPartPr/>
                <p14:nvPr/>
              </p14:nvContentPartPr>
              <p14:xfrm>
                <a:off x="2532269" y="1103671"/>
                <a:ext cx="13680" cy="4680"/>
              </p14:xfrm>
            </p:contentPart>
          </mc:Choice>
          <mc:Fallback xmlns="">
            <p:pic>
              <p:nvPicPr>
                <p:cNvPr id="99" name="Ink 98"/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2531189" y="1101511"/>
                  <a:ext cx="15480" cy="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100" name="Ink 99"/>
                <p14:cNvContentPartPr/>
                <p14:nvPr/>
              </p14:nvContentPartPr>
              <p14:xfrm>
                <a:off x="2748894" y="1124120"/>
                <a:ext cx="21600" cy="59760"/>
              </p14:xfrm>
            </p:contentPart>
          </mc:Choice>
          <mc:Fallback xmlns="">
            <p:pic>
              <p:nvPicPr>
                <p:cNvPr id="100" name="Ink 99"/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2748534" y="1121960"/>
                  <a:ext cx="2340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101" name="Ink 100"/>
                <p14:cNvContentPartPr/>
                <p14:nvPr/>
              </p14:nvContentPartPr>
              <p14:xfrm>
                <a:off x="2838846" y="1036640"/>
                <a:ext cx="95400" cy="88560"/>
              </p14:xfrm>
            </p:contentPart>
          </mc:Choice>
          <mc:Fallback xmlns="">
            <p:pic>
              <p:nvPicPr>
                <p:cNvPr id="101" name="Ink 100"/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2837766" y="1034480"/>
                  <a:ext cx="9648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102" name="Ink 101"/>
                <p14:cNvContentPartPr/>
                <p14:nvPr/>
              </p14:nvContentPartPr>
              <p14:xfrm>
                <a:off x="2961606" y="1134560"/>
                <a:ext cx="39600" cy="49680"/>
              </p14:xfrm>
            </p:contentPart>
          </mc:Choice>
          <mc:Fallback xmlns="">
            <p:pic>
              <p:nvPicPr>
                <p:cNvPr id="102" name="Ink 101"/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2960526" y="1132760"/>
                  <a:ext cx="4104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103" name="Ink 102"/>
                <p14:cNvContentPartPr/>
                <p14:nvPr/>
              </p14:nvContentPartPr>
              <p14:xfrm>
                <a:off x="2975286" y="1095320"/>
                <a:ext cx="14760" cy="2880"/>
              </p14:xfrm>
            </p:contentPart>
          </mc:Choice>
          <mc:Fallback xmlns="">
            <p:pic>
              <p:nvPicPr>
                <p:cNvPr id="103" name="Ink 102"/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2974206" y="1093520"/>
                  <a:ext cx="16560" cy="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107" name="Ink 106"/>
                <p14:cNvContentPartPr/>
                <p14:nvPr/>
              </p14:nvContentPartPr>
              <p14:xfrm>
                <a:off x="3047394" y="967880"/>
                <a:ext cx="43920" cy="178200"/>
              </p14:xfrm>
            </p:contentPart>
          </mc:Choice>
          <mc:Fallback xmlns="">
            <p:pic>
              <p:nvPicPr>
                <p:cNvPr id="107" name="Ink 106"/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3046314" y="965720"/>
                  <a:ext cx="4608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168" name="Ink 167"/>
                <p14:cNvContentPartPr/>
                <p14:nvPr/>
              </p14:nvContentPartPr>
              <p14:xfrm>
                <a:off x="2204023" y="1105252"/>
                <a:ext cx="360" cy="360"/>
              </p14:xfrm>
            </p:contentPart>
          </mc:Choice>
          <mc:Fallback xmlns="">
            <p:pic>
              <p:nvPicPr>
                <p:cNvPr id="168" name="Ink 167"/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2203303" y="1103812"/>
                  <a:ext cx="1800" cy="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239" name="Ink 238"/>
                <p14:cNvContentPartPr/>
                <p14:nvPr/>
              </p14:nvContentPartPr>
              <p14:xfrm>
                <a:off x="2922999" y="638692"/>
                <a:ext cx="71280" cy="8640"/>
              </p14:xfrm>
            </p:contentPart>
          </mc:Choice>
          <mc:Fallback xmlns="">
            <p:pic>
              <p:nvPicPr>
                <p:cNvPr id="239" name="Ink 238"/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2922279" y="636172"/>
                  <a:ext cx="73080" cy="1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240" name="Ink 239"/>
                <p14:cNvContentPartPr/>
                <p14:nvPr/>
              </p14:nvContentPartPr>
              <p14:xfrm>
                <a:off x="2957559" y="605572"/>
                <a:ext cx="23040" cy="86760"/>
              </p14:xfrm>
            </p:contentPart>
          </mc:Choice>
          <mc:Fallback xmlns="">
            <p:pic>
              <p:nvPicPr>
                <p:cNvPr id="240" name="Ink 239"/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2956479" y="603412"/>
                  <a:ext cx="2520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241" name="Ink 240"/>
                <p14:cNvContentPartPr/>
                <p14:nvPr/>
              </p14:nvContentPartPr>
              <p14:xfrm>
                <a:off x="3050799" y="595852"/>
                <a:ext cx="99000" cy="90720"/>
              </p14:xfrm>
            </p:contentPart>
          </mc:Choice>
          <mc:Fallback xmlns="">
            <p:pic>
              <p:nvPicPr>
                <p:cNvPr id="241" name="Ink 240"/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3049719" y="593692"/>
                  <a:ext cx="10116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243" name="Ink 242"/>
                <p14:cNvContentPartPr/>
                <p14:nvPr/>
              </p14:nvContentPartPr>
              <p14:xfrm>
                <a:off x="3207087" y="528172"/>
                <a:ext cx="55800" cy="180720"/>
              </p14:xfrm>
            </p:contentPart>
          </mc:Choice>
          <mc:Fallback xmlns="">
            <p:pic>
              <p:nvPicPr>
                <p:cNvPr id="243" name="Ink 242"/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3206007" y="526012"/>
                  <a:ext cx="5796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244" name="Ink 243"/>
                <p14:cNvContentPartPr/>
                <p14:nvPr/>
              </p14:nvContentPartPr>
              <p14:xfrm>
                <a:off x="3256407" y="585772"/>
                <a:ext cx="78480" cy="103320"/>
              </p14:xfrm>
            </p:contentPart>
          </mc:Choice>
          <mc:Fallback xmlns="">
            <p:pic>
              <p:nvPicPr>
                <p:cNvPr id="244" name="Ink 243"/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3255327" y="583612"/>
                  <a:ext cx="8064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245" name="Ink 244"/>
                <p14:cNvContentPartPr/>
                <p14:nvPr/>
              </p14:nvContentPartPr>
              <p14:xfrm>
                <a:off x="3324447" y="662452"/>
                <a:ext cx="83160" cy="85680"/>
              </p14:xfrm>
            </p:contentPart>
          </mc:Choice>
          <mc:Fallback xmlns="">
            <p:pic>
              <p:nvPicPr>
                <p:cNvPr id="245" name="Ink 244"/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3323367" y="661372"/>
                  <a:ext cx="8532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246" name="Ink 245"/>
                <p14:cNvContentPartPr/>
                <p14:nvPr/>
              </p14:nvContentPartPr>
              <p14:xfrm>
                <a:off x="3437847" y="534292"/>
                <a:ext cx="55800" cy="190080"/>
              </p14:xfrm>
            </p:contentPart>
          </mc:Choice>
          <mc:Fallback xmlns="">
            <p:pic>
              <p:nvPicPr>
                <p:cNvPr id="246" name="Ink 245"/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3436767" y="532132"/>
                  <a:ext cx="5796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248" name="Ink 247"/>
                <p14:cNvContentPartPr/>
                <p14:nvPr/>
              </p14:nvContentPartPr>
              <p14:xfrm>
                <a:off x="3123008" y="1145501"/>
                <a:ext cx="23400" cy="58680"/>
              </p14:xfrm>
            </p:contentPart>
          </mc:Choice>
          <mc:Fallback xmlns="">
            <p:pic>
              <p:nvPicPr>
                <p:cNvPr id="248" name="Ink 247"/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3121928" y="1143341"/>
                  <a:ext cx="2556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249" name="Ink 248"/>
                <p14:cNvContentPartPr/>
                <p14:nvPr/>
              </p14:nvContentPartPr>
              <p14:xfrm>
                <a:off x="3197888" y="1114181"/>
                <a:ext cx="21240" cy="40320"/>
              </p14:xfrm>
            </p:contentPart>
          </mc:Choice>
          <mc:Fallback xmlns="">
            <p:pic>
              <p:nvPicPr>
                <p:cNvPr id="249" name="Ink 248"/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3196448" y="1112021"/>
                  <a:ext cx="2304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250" name="Ink 249"/>
                <p14:cNvContentPartPr/>
                <p14:nvPr/>
              </p14:nvContentPartPr>
              <p14:xfrm>
                <a:off x="3204728" y="1061981"/>
                <a:ext cx="5760" cy="5040"/>
              </p14:xfrm>
            </p:contentPart>
          </mc:Choice>
          <mc:Fallback xmlns="">
            <p:pic>
              <p:nvPicPr>
                <p:cNvPr id="250" name="Ink 249"/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3203648" y="1059821"/>
                  <a:ext cx="7560" cy="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251" name="Ink 250"/>
                <p14:cNvContentPartPr/>
                <p14:nvPr/>
              </p14:nvContentPartPr>
              <p14:xfrm>
                <a:off x="3271328" y="1085021"/>
                <a:ext cx="43920" cy="4680"/>
              </p14:xfrm>
            </p:contentPart>
          </mc:Choice>
          <mc:Fallback xmlns="">
            <p:pic>
              <p:nvPicPr>
                <p:cNvPr id="251" name="Ink 250"/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3270248" y="1082861"/>
                  <a:ext cx="46080" cy="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252" name="Ink 251"/>
                <p14:cNvContentPartPr/>
                <p14:nvPr/>
              </p14:nvContentPartPr>
              <p14:xfrm>
                <a:off x="3272408" y="1115621"/>
                <a:ext cx="47880" cy="6840"/>
              </p14:xfrm>
            </p:contentPart>
          </mc:Choice>
          <mc:Fallback xmlns="">
            <p:pic>
              <p:nvPicPr>
                <p:cNvPr id="252" name="Ink 251"/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3271688" y="1114541"/>
                  <a:ext cx="49320" cy="1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253" name="Ink 252"/>
                <p14:cNvContentPartPr/>
                <p14:nvPr/>
              </p14:nvContentPartPr>
              <p14:xfrm>
                <a:off x="3335768" y="1040381"/>
                <a:ext cx="51480" cy="102960"/>
              </p14:xfrm>
            </p:contentPart>
          </mc:Choice>
          <mc:Fallback xmlns="">
            <p:pic>
              <p:nvPicPr>
                <p:cNvPr id="253" name="Ink 252"/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3334328" y="1037861"/>
                  <a:ext cx="5328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254" name="Ink 253"/>
                <p14:cNvContentPartPr/>
                <p14:nvPr/>
              </p14:nvContentPartPr>
              <p14:xfrm>
                <a:off x="3440528" y="1132541"/>
                <a:ext cx="14760" cy="3600"/>
              </p14:xfrm>
            </p:contentPart>
          </mc:Choice>
          <mc:Fallback xmlns="">
            <p:pic>
              <p:nvPicPr>
                <p:cNvPr id="254" name="Ink 253"/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3439448" y="1130741"/>
                  <a:ext cx="16200" cy="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255" name="Ink 254"/>
                <p14:cNvContentPartPr/>
                <p14:nvPr/>
              </p14:nvContentPartPr>
              <p14:xfrm>
                <a:off x="3479408" y="1131101"/>
                <a:ext cx="7560" cy="13680"/>
              </p14:xfrm>
            </p:contentPart>
          </mc:Choice>
          <mc:Fallback xmlns="">
            <p:pic>
              <p:nvPicPr>
                <p:cNvPr id="255" name="Ink 254"/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3478688" y="1129661"/>
                  <a:ext cx="8640" cy="1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256" name="Ink 255"/>
                <p14:cNvContentPartPr/>
                <p14:nvPr/>
              </p14:nvContentPartPr>
              <p14:xfrm>
                <a:off x="3514688" y="1130741"/>
                <a:ext cx="2880" cy="10080"/>
              </p14:xfrm>
            </p:contentPart>
          </mc:Choice>
          <mc:Fallback xmlns="">
            <p:pic>
              <p:nvPicPr>
                <p:cNvPr id="256" name="Ink 255"/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3513968" y="1129301"/>
                  <a:ext cx="4680" cy="1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257" name="Ink 256"/>
                <p14:cNvContentPartPr/>
                <p14:nvPr/>
              </p14:nvContentPartPr>
              <p14:xfrm>
                <a:off x="3552488" y="1056581"/>
                <a:ext cx="82800" cy="90360"/>
              </p14:xfrm>
            </p:contentPart>
          </mc:Choice>
          <mc:Fallback xmlns="">
            <p:pic>
              <p:nvPicPr>
                <p:cNvPr id="257" name="Ink 256"/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3551408" y="1054061"/>
                  <a:ext cx="8496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258" name="Ink 257"/>
                <p14:cNvContentPartPr/>
                <p14:nvPr/>
              </p14:nvContentPartPr>
              <p14:xfrm>
                <a:off x="3657968" y="1112021"/>
                <a:ext cx="47160" cy="8640"/>
              </p14:xfrm>
            </p:contentPart>
          </mc:Choice>
          <mc:Fallback xmlns="">
            <p:pic>
              <p:nvPicPr>
                <p:cNvPr id="258" name="Ink 257"/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3657248" y="1111301"/>
                  <a:ext cx="49320" cy="1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259" name="Ink 258"/>
                <p14:cNvContentPartPr/>
                <p14:nvPr/>
              </p14:nvContentPartPr>
              <p14:xfrm>
                <a:off x="3728528" y="1075301"/>
                <a:ext cx="8640" cy="79560"/>
              </p14:xfrm>
            </p:contentPart>
          </mc:Choice>
          <mc:Fallback xmlns="">
            <p:pic>
              <p:nvPicPr>
                <p:cNvPr id="259" name="Ink 258"/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3727088" y="1072781"/>
                  <a:ext cx="1152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262" name="Ink 261"/>
                <p14:cNvContentPartPr/>
                <p14:nvPr/>
              </p14:nvContentPartPr>
              <p14:xfrm>
                <a:off x="1968474" y="703891"/>
                <a:ext cx="38160" cy="65160"/>
              </p14:xfrm>
            </p:contentPart>
          </mc:Choice>
          <mc:Fallback xmlns="">
            <p:pic>
              <p:nvPicPr>
                <p:cNvPr id="262" name="Ink 261"/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1967034" y="701731"/>
                  <a:ext cx="4068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263" name="Ink 262"/>
                <p14:cNvContentPartPr/>
                <p14:nvPr/>
              </p14:nvContentPartPr>
              <p14:xfrm>
                <a:off x="1981074" y="666451"/>
                <a:ext cx="12960" cy="6120"/>
              </p14:xfrm>
            </p:contentPart>
          </mc:Choice>
          <mc:Fallback xmlns="">
            <p:pic>
              <p:nvPicPr>
                <p:cNvPr id="263" name="Ink 262"/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1979994" y="665371"/>
                  <a:ext cx="15480" cy="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265" name="Ink 264"/>
                <p14:cNvContentPartPr/>
                <p14:nvPr/>
              </p14:nvContentPartPr>
              <p14:xfrm>
                <a:off x="2279874" y="720451"/>
                <a:ext cx="46440" cy="6840"/>
              </p14:xfrm>
            </p:contentPart>
          </mc:Choice>
          <mc:Fallback xmlns="">
            <p:pic>
              <p:nvPicPr>
                <p:cNvPr id="265" name="Ink 264"/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2278794" y="719371"/>
                  <a:ext cx="47880" cy="1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266" name="Ink 265"/>
                <p14:cNvContentPartPr/>
                <p14:nvPr/>
              </p14:nvContentPartPr>
              <p14:xfrm>
                <a:off x="2356914" y="667171"/>
                <a:ext cx="39240" cy="100080"/>
              </p14:xfrm>
            </p:contentPart>
          </mc:Choice>
          <mc:Fallback xmlns="">
            <p:pic>
              <p:nvPicPr>
                <p:cNvPr id="266" name="Ink 265"/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2355474" y="664651"/>
                  <a:ext cx="4176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267" name="Ink 266"/>
                <p14:cNvContentPartPr/>
                <p14:nvPr/>
              </p14:nvContentPartPr>
              <p14:xfrm>
                <a:off x="1709634" y="1288891"/>
                <a:ext cx="93960" cy="97560"/>
              </p14:xfrm>
            </p:contentPart>
          </mc:Choice>
          <mc:Fallback xmlns="">
            <p:pic>
              <p:nvPicPr>
                <p:cNvPr id="267" name="Ink 266"/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1708554" y="1286371"/>
                  <a:ext cx="9612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268" name="Ink 267"/>
                <p14:cNvContentPartPr/>
                <p14:nvPr/>
              </p14:nvContentPartPr>
              <p14:xfrm>
                <a:off x="1830954" y="1364491"/>
                <a:ext cx="38520" cy="52560"/>
              </p14:xfrm>
            </p:contentPart>
          </mc:Choice>
          <mc:Fallback xmlns="">
            <p:pic>
              <p:nvPicPr>
                <p:cNvPr id="268" name="Ink 267"/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1829874" y="1362331"/>
                  <a:ext cx="4068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269" name="Ink 268"/>
                <p14:cNvContentPartPr/>
                <p14:nvPr/>
              </p14:nvContentPartPr>
              <p14:xfrm>
                <a:off x="1944354" y="1331371"/>
                <a:ext cx="67680" cy="9720"/>
              </p14:xfrm>
            </p:contentPart>
          </mc:Choice>
          <mc:Fallback xmlns="">
            <p:pic>
              <p:nvPicPr>
                <p:cNvPr id="269" name="Ink 268"/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1943274" y="1329211"/>
                  <a:ext cx="69840" cy="1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270" name="Ink 269"/>
                <p14:cNvContentPartPr/>
                <p14:nvPr/>
              </p14:nvContentPartPr>
              <p14:xfrm>
                <a:off x="1968114" y="1364851"/>
                <a:ext cx="49680" cy="5040"/>
              </p14:xfrm>
            </p:contentPart>
          </mc:Choice>
          <mc:Fallback xmlns="">
            <p:pic>
              <p:nvPicPr>
                <p:cNvPr id="270" name="Ink 269"/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1967034" y="1363771"/>
                  <a:ext cx="51840" cy="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272" name="Ink 271"/>
                <p14:cNvContentPartPr/>
                <p14:nvPr/>
              </p14:nvContentPartPr>
              <p14:xfrm>
                <a:off x="3091314" y="701011"/>
                <a:ext cx="70560" cy="78840"/>
              </p14:xfrm>
            </p:contentPart>
          </mc:Choice>
          <mc:Fallback xmlns="">
            <p:pic>
              <p:nvPicPr>
                <p:cNvPr id="272" name="Ink 271"/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3090234" y="698851"/>
                  <a:ext cx="7236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273" name="Ink 272"/>
                <p14:cNvContentPartPr/>
                <p14:nvPr/>
              </p14:nvContentPartPr>
              <p14:xfrm>
                <a:off x="2098794" y="1306891"/>
                <a:ext cx="79200" cy="93600"/>
              </p14:xfrm>
            </p:contentPart>
          </mc:Choice>
          <mc:Fallback xmlns="">
            <p:pic>
              <p:nvPicPr>
                <p:cNvPr id="273" name="Ink 272"/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2097354" y="1304371"/>
                  <a:ext cx="8172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274" name="Ink 273"/>
                <p14:cNvContentPartPr/>
                <p14:nvPr/>
              </p14:nvContentPartPr>
              <p14:xfrm>
                <a:off x="2094474" y="1225531"/>
                <a:ext cx="115560" cy="45000"/>
              </p14:xfrm>
            </p:contentPart>
          </mc:Choice>
          <mc:Fallback xmlns="">
            <p:pic>
              <p:nvPicPr>
                <p:cNvPr id="274" name="Ink 273"/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2093394" y="1225171"/>
                  <a:ext cx="11700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277" name="Ink 276"/>
                <p14:cNvContentPartPr/>
                <p14:nvPr/>
              </p14:nvContentPartPr>
              <p14:xfrm>
                <a:off x="2585514" y="1147771"/>
                <a:ext cx="46440" cy="6840"/>
              </p14:xfrm>
            </p:contentPart>
          </mc:Choice>
          <mc:Fallback xmlns="">
            <p:pic>
              <p:nvPicPr>
                <p:cNvPr id="277" name="Ink 276"/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2584434" y="1145251"/>
                  <a:ext cx="48960" cy="1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278" name="Ink 277"/>
                <p14:cNvContentPartPr/>
                <p14:nvPr/>
              </p14:nvContentPartPr>
              <p14:xfrm>
                <a:off x="2649954" y="1112131"/>
                <a:ext cx="48600" cy="73440"/>
              </p14:xfrm>
            </p:contentPart>
          </mc:Choice>
          <mc:Fallback xmlns="">
            <p:pic>
              <p:nvPicPr>
                <p:cNvPr id="278" name="Ink 277"/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2648514" y="1109611"/>
                  <a:ext cx="5148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280" name="Ink 279"/>
                <p14:cNvContentPartPr/>
                <p14:nvPr/>
              </p14:nvContentPartPr>
              <p14:xfrm>
                <a:off x="2251434" y="1133011"/>
                <a:ext cx="33120" cy="38520"/>
              </p14:xfrm>
            </p:contentPart>
          </mc:Choice>
          <mc:Fallback xmlns="">
            <p:pic>
              <p:nvPicPr>
                <p:cNvPr id="280" name="Ink 279"/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2249994" y="1130851"/>
                  <a:ext cx="3528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281" name="Ink 280"/>
                <p14:cNvContentPartPr/>
                <p14:nvPr/>
              </p14:nvContentPartPr>
              <p14:xfrm>
                <a:off x="2252874" y="1104211"/>
                <a:ext cx="16200" cy="4680"/>
              </p14:xfrm>
            </p:contentPart>
          </mc:Choice>
          <mc:Fallback xmlns="">
            <p:pic>
              <p:nvPicPr>
                <p:cNvPr id="281" name="Ink 280"/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2251794" y="1102051"/>
                  <a:ext cx="18000" cy="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106" name="Ink 105"/>
                <p14:cNvContentPartPr/>
                <p14:nvPr/>
              </p14:nvContentPartPr>
              <p14:xfrm>
                <a:off x="1017354" y="579463"/>
                <a:ext cx="142560" cy="91080"/>
              </p14:xfrm>
            </p:contentPart>
          </mc:Choice>
          <mc:Fallback xmlns="">
            <p:pic>
              <p:nvPicPr>
                <p:cNvPr id="106" name="Ink 105"/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1016274" y="577303"/>
                  <a:ext cx="14436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108" name="Ink 107"/>
                <p14:cNvContentPartPr/>
                <p14:nvPr/>
              </p14:nvContentPartPr>
              <p14:xfrm>
                <a:off x="1185114" y="592783"/>
                <a:ext cx="94320" cy="67680"/>
              </p14:xfrm>
            </p:contentPart>
          </mc:Choice>
          <mc:Fallback xmlns="">
            <p:pic>
              <p:nvPicPr>
                <p:cNvPr id="108" name="Ink 107"/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1184034" y="590263"/>
                  <a:ext cx="9576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142" name="Ink 141"/>
                <p14:cNvContentPartPr/>
                <p14:nvPr/>
              </p14:nvContentPartPr>
              <p14:xfrm>
                <a:off x="1302114" y="590623"/>
                <a:ext cx="47880" cy="54720"/>
              </p14:xfrm>
            </p:contentPart>
          </mc:Choice>
          <mc:Fallback xmlns="">
            <p:pic>
              <p:nvPicPr>
                <p:cNvPr id="142" name="Ink 141"/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1301034" y="589183"/>
                  <a:ext cx="4932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175" name="Ink 174"/>
                <p14:cNvContentPartPr/>
                <p14:nvPr/>
              </p14:nvContentPartPr>
              <p14:xfrm>
                <a:off x="1290954" y="592423"/>
                <a:ext cx="59040" cy="75240"/>
              </p14:xfrm>
            </p:contentPart>
          </mc:Choice>
          <mc:Fallback xmlns="">
            <p:pic>
              <p:nvPicPr>
                <p:cNvPr id="175" name="Ink 174"/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1289874" y="590623"/>
                  <a:ext cx="6120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197" name="Ink 196"/>
                <p14:cNvContentPartPr/>
                <p14:nvPr/>
              </p14:nvContentPartPr>
              <p14:xfrm>
                <a:off x="3161358" y="558223"/>
                <a:ext cx="40680" cy="76680"/>
              </p14:xfrm>
            </p:contentPart>
          </mc:Choice>
          <mc:Fallback xmlns="">
            <p:pic>
              <p:nvPicPr>
                <p:cNvPr id="197" name="Ink 196"/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3159918" y="556063"/>
                  <a:ext cx="42480" cy="81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63">
            <p14:nvContentPartPr>
              <p14:cNvPr id="242" name="Ink 241"/>
              <p14:cNvContentPartPr/>
              <p14:nvPr/>
            </p14:nvContentPartPr>
            <p14:xfrm>
              <a:off x="1596594" y="2783743"/>
              <a:ext cx="35280" cy="67680"/>
            </p14:xfrm>
          </p:contentPart>
        </mc:Choice>
        <mc:Fallback xmlns="">
          <p:pic>
            <p:nvPicPr>
              <p:cNvPr id="242" name="Ink 241"/>
              <p:cNvPicPr/>
              <p:nvPr/>
            </p:nvPicPr>
            <p:blipFill>
              <a:blip r:embed="rId264"/>
              <a:stretch>
                <a:fillRect/>
              </a:stretch>
            </p:blipFill>
            <p:spPr>
              <a:xfrm>
                <a:off x="1595154" y="2781583"/>
                <a:ext cx="38160" cy="72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80980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69" name="Ink 168"/>
              <p14:cNvContentPartPr/>
              <p14:nvPr/>
            </p14:nvContentPartPr>
            <p14:xfrm>
              <a:off x="173874" y="672211"/>
              <a:ext cx="110520" cy="187200"/>
            </p14:xfrm>
          </p:contentPart>
        </mc:Choice>
        <mc:Fallback xmlns="">
          <p:pic>
            <p:nvPicPr>
              <p:cNvPr id="169" name="Ink 168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2794" y="669691"/>
                <a:ext cx="112680" cy="19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70" name="Ink 169"/>
              <p14:cNvContentPartPr/>
              <p14:nvPr/>
            </p14:nvContentPartPr>
            <p14:xfrm>
              <a:off x="333714" y="657091"/>
              <a:ext cx="44280" cy="239760"/>
            </p14:xfrm>
          </p:contentPart>
        </mc:Choice>
        <mc:Fallback xmlns="">
          <p:pic>
            <p:nvPicPr>
              <p:cNvPr id="170" name="Ink 169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2634" y="654571"/>
                <a:ext cx="46800" cy="24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71" name="Ink 170"/>
              <p14:cNvContentPartPr/>
              <p14:nvPr/>
            </p14:nvContentPartPr>
            <p14:xfrm>
              <a:off x="397434" y="728011"/>
              <a:ext cx="103680" cy="122760"/>
            </p14:xfrm>
          </p:contentPart>
        </mc:Choice>
        <mc:Fallback xmlns="">
          <p:pic>
            <p:nvPicPr>
              <p:cNvPr id="171" name="Ink 170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95994" y="725491"/>
                <a:ext cx="106560" cy="12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72" name="Ink 171"/>
              <p14:cNvContentPartPr/>
              <p14:nvPr/>
            </p14:nvContentPartPr>
            <p14:xfrm>
              <a:off x="513714" y="684091"/>
              <a:ext cx="28080" cy="219960"/>
            </p14:xfrm>
          </p:contentPart>
        </mc:Choice>
        <mc:Fallback xmlns="">
          <p:pic>
            <p:nvPicPr>
              <p:cNvPr id="172" name="Ink 171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12994" y="681931"/>
                <a:ext cx="30240" cy="22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73" name="Ink 172"/>
              <p14:cNvContentPartPr/>
              <p14:nvPr/>
            </p14:nvContentPartPr>
            <p14:xfrm>
              <a:off x="613434" y="749611"/>
              <a:ext cx="68400" cy="15480"/>
            </p14:xfrm>
          </p:contentPart>
        </mc:Choice>
        <mc:Fallback xmlns="">
          <p:pic>
            <p:nvPicPr>
              <p:cNvPr id="173" name="Ink 172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12354" y="747091"/>
                <a:ext cx="70200" cy="2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74" name="Ink 173"/>
              <p14:cNvContentPartPr/>
              <p14:nvPr/>
            </p14:nvContentPartPr>
            <p14:xfrm>
              <a:off x="636834" y="783811"/>
              <a:ext cx="61200" cy="18000"/>
            </p14:xfrm>
          </p:contentPart>
        </mc:Choice>
        <mc:Fallback xmlns="">
          <p:pic>
            <p:nvPicPr>
              <p:cNvPr id="174" name="Ink 173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35394" y="782731"/>
                <a:ext cx="6300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3" name="Ink 12"/>
              <p14:cNvContentPartPr/>
              <p14:nvPr/>
            </p14:nvContentPartPr>
            <p14:xfrm>
              <a:off x="1660021" y="759511"/>
              <a:ext cx="42840" cy="13320"/>
            </p14:xfrm>
          </p:contentPart>
        </mc:Choice>
        <mc:Fallback xmlns="">
          <p:pic>
            <p:nvPicPr>
              <p:cNvPr id="13" name="Ink 12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658941" y="757711"/>
                <a:ext cx="45000" cy="1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4" name="Ink 13"/>
              <p14:cNvContentPartPr/>
              <p14:nvPr/>
            </p14:nvContentPartPr>
            <p14:xfrm>
              <a:off x="1661821" y="796951"/>
              <a:ext cx="48240" cy="6120"/>
            </p14:xfrm>
          </p:contentPart>
        </mc:Choice>
        <mc:Fallback xmlns="">
          <p:pic>
            <p:nvPicPr>
              <p:cNvPr id="14" name="Ink 13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660741" y="796231"/>
                <a:ext cx="49680" cy="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5" name="Ink 14"/>
              <p14:cNvContentPartPr/>
              <p14:nvPr/>
            </p14:nvContentPartPr>
            <p14:xfrm>
              <a:off x="1733821" y="751591"/>
              <a:ext cx="11520" cy="68400"/>
            </p14:xfrm>
          </p:contentPart>
        </mc:Choice>
        <mc:Fallback xmlns="">
          <p:pic>
            <p:nvPicPr>
              <p:cNvPr id="15" name="Ink 14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732381" y="749431"/>
                <a:ext cx="14040" cy="7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0" name="Ink 19"/>
              <p14:cNvContentPartPr/>
              <p14:nvPr/>
            </p14:nvContentPartPr>
            <p14:xfrm>
              <a:off x="1916701" y="572671"/>
              <a:ext cx="87120" cy="83160"/>
            </p14:xfrm>
          </p:contentPart>
        </mc:Choice>
        <mc:Fallback xmlns="">
          <p:pic>
            <p:nvPicPr>
              <p:cNvPr id="20" name="Ink 19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915621" y="570511"/>
                <a:ext cx="89280" cy="8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1" name="Ink 20"/>
              <p14:cNvContentPartPr/>
              <p14:nvPr/>
            </p14:nvContentPartPr>
            <p14:xfrm>
              <a:off x="2042341" y="521911"/>
              <a:ext cx="45720" cy="157680"/>
            </p14:xfrm>
          </p:contentPart>
        </mc:Choice>
        <mc:Fallback xmlns="">
          <p:pic>
            <p:nvPicPr>
              <p:cNvPr id="21" name="Ink 20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040901" y="519391"/>
                <a:ext cx="48600" cy="16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3" name="Ink 22"/>
              <p14:cNvContentPartPr/>
              <p14:nvPr/>
            </p14:nvContentPartPr>
            <p14:xfrm>
              <a:off x="2113261" y="575551"/>
              <a:ext cx="80640" cy="102960"/>
            </p14:xfrm>
          </p:contentPart>
        </mc:Choice>
        <mc:Fallback xmlns="">
          <p:pic>
            <p:nvPicPr>
              <p:cNvPr id="23" name="Ink 22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111821" y="573031"/>
                <a:ext cx="83160" cy="10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5" name="Ink 24"/>
              <p14:cNvContentPartPr/>
              <p14:nvPr/>
            </p14:nvContentPartPr>
            <p14:xfrm>
              <a:off x="2443437" y="664111"/>
              <a:ext cx="30960" cy="59400"/>
            </p14:xfrm>
          </p:contentPart>
        </mc:Choice>
        <mc:Fallback xmlns="">
          <p:pic>
            <p:nvPicPr>
              <p:cNvPr id="25" name="Ink 24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443437" y="661951"/>
                <a:ext cx="32400" cy="6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6" name="Ink 25"/>
              <p14:cNvContentPartPr/>
              <p14:nvPr/>
            </p14:nvContentPartPr>
            <p14:xfrm>
              <a:off x="2550357" y="577711"/>
              <a:ext cx="103680" cy="100800"/>
            </p14:xfrm>
          </p:contentPart>
        </mc:Choice>
        <mc:Fallback xmlns="">
          <p:pic>
            <p:nvPicPr>
              <p:cNvPr id="26" name="Ink 25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549277" y="575191"/>
                <a:ext cx="105840" cy="10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8" name="Ink 27"/>
              <p14:cNvContentPartPr/>
              <p14:nvPr/>
            </p14:nvContentPartPr>
            <p14:xfrm>
              <a:off x="2782917" y="530551"/>
              <a:ext cx="45360" cy="196560"/>
            </p14:xfrm>
          </p:contentPart>
        </mc:Choice>
        <mc:Fallback xmlns="">
          <p:pic>
            <p:nvPicPr>
              <p:cNvPr id="28" name="Ink 27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2781837" y="528031"/>
                <a:ext cx="47880" cy="20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32" name="Ink 31"/>
              <p14:cNvContentPartPr/>
              <p14:nvPr/>
            </p14:nvContentPartPr>
            <p14:xfrm>
              <a:off x="1180501" y="765271"/>
              <a:ext cx="2520" cy="360"/>
            </p14:xfrm>
          </p:contentPart>
        </mc:Choice>
        <mc:Fallback xmlns="">
          <p:pic>
            <p:nvPicPr>
              <p:cNvPr id="32" name="Ink 31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180141" y="763471"/>
                <a:ext cx="3960" cy="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33" name="Ink 32"/>
              <p14:cNvContentPartPr/>
              <p14:nvPr/>
            </p14:nvContentPartPr>
            <p14:xfrm>
              <a:off x="1123981" y="749071"/>
              <a:ext cx="109080" cy="93240"/>
            </p14:xfrm>
          </p:contentPart>
        </mc:Choice>
        <mc:Fallback xmlns="">
          <p:pic>
            <p:nvPicPr>
              <p:cNvPr id="33" name="Ink 32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122901" y="746551"/>
                <a:ext cx="111240" cy="9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34" name="Ink 33"/>
              <p14:cNvContentPartPr/>
              <p14:nvPr/>
            </p14:nvContentPartPr>
            <p14:xfrm>
              <a:off x="1256101" y="839791"/>
              <a:ext cx="16560" cy="46080"/>
            </p14:xfrm>
          </p:contentPart>
        </mc:Choice>
        <mc:Fallback xmlns="">
          <p:pic>
            <p:nvPicPr>
              <p:cNvPr id="34" name="Ink 33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255381" y="837991"/>
                <a:ext cx="18720" cy="5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35" name="Ink 34"/>
              <p14:cNvContentPartPr/>
              <p14:nvPr/>
            </p14:nvContentPartPr>
            <p14:xfrm>
              <a:off x="1299301" y="763471"/>
              <a:ext cx="56880" cy="87480"/>
            </p14:xfrm>
          </p:contentPart>
        </mc:Choice>
        <mc:Fallback xmlns="">
          <p:pic>
            <p:nvPicPr>
              <p:cNvPr id="35" name="Ink 34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298221" y="760591"/>
                <a:ext cx="59400" cy="9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46" name="Ink 45"/>
              <p14:cNvContentPartPr/>
              <p14:nvPr/>
            </p14:nvContentPartPr>
            <p14:xfrm>
              <a:off x="1146301" y="1075231"/>
              <a:ext cx="78480" cy="86760"/>
            </p14:xfrm>
          </p:contentPart>
        </mc:Choice>
        <mc:Fallback xmlns="">
          <p:pic>
            <p:nvPicPr>
              <p:cNvPr id="46" name="Ink 45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144861" y="1072711"/>
                <a:ext cx="81360" cy="9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47" name="Ink 46"/>
              <p14:cNvContentPartPr/>
              <p14:nvPr/>
            </p14:nvContentPartPr>
            <p14:xfrm>
              <a:off x="1288861" y="1135711"/>
              <a:ext cx="5040" cy="12240"/>
            </p14:xfrm>
          </p:contentPart>
        </mc:Choice>
        <mc:Fallback xmlns="">
          <p:pic>
            <p:nvPicPr>
              <p:cNvPr id="47" name="Ink 46"/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287421" y="1133551"/>
                <a:ext cx="6840" cy="1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48" name="Ink 47"/>
              <p14:cNvContentPartPr/>
              <p14:nvPr/>
            </p14:nvContentPartPr>
            <p14:xfrm>
              <a:off x="1382461" y="1019071"/>
              <a:ext cx="57240" cy="144360"/>
            </p14:xfrm>
          </p:contentPart>
        </mc:Choice>
        <mc:Fallback xmlns="">
          <p:pic>
            <p:nvPicPr>
              <p:cNvPr id="48" name="Ink 47"/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381021" y="1016551"/>
                <a:ext cx="59760" cy="14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49" name="Ink 48"/>
              <p14:cNvContentPartPr/>
              <p14:nvPr/>
            </p14:nvContentPartPr>
            <p14:xfrm>
              <a:off x="1356541" y="1072351"/>
              <a:ext cx="81000" cy="16200"/>
            </p14:xfrm>
          </p:contentPart>
        </mc:Choice>
        <mc:Fallback xmlns="">
          <p:pic>
            <p:nvPicPr>
              <p:cNvPr id="49" name="Ink 48"/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355101" y="1069831"/>
                <a:ext cx="82440" cy="2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50" name="Ink 49"/>
              <p14:cNvContentPartPr/>
              <p14:nvPr/>
            </p14:nvContentPartPr>
            <p14:xfrm>
              <a:off x="1499461" y="1137511"/>
              <a:ext cx="5040" cy="8280"/>
            </p14:xfrm>
          </p:contentPart>
        </mc:Choice>
        <mc:Fallback xmlns="">
          <p:pic>
            <p:nvPicPr>
              <p:cNvPr id="50" name="Ink 49"/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1498381" y="1137151"/>
                <a:ext cx="6480" cy="1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51" name="Ink 50"/>
              <p14:cNvContentPartPr/>
              <p14:nvPr/>
            </p14:nvContentPartPr>
            <p14:xfrm>
              <a:off x="1585141" y="1059031"/>
              <a:ext cx="9360" cy="15840"/>
            </p14:xfrm>
          </p:contentPart>
        </mc:Choice>
        <mc:Fallback xmlns="">
          <p:pic>
            <p:nvPicPr>
              <p:cNvPr id="51" name="Ink 50"/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1584421" y="1056511"/>
                <a:ext cx="11520" cy="1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52" name="Ink 51"/>
              <p14:cNvContentPartPr/>
              <p14:nvPr/>
            </p14:nvContentPartPr>
            <p14:xfrm>
              <a:off x="1581901" y="1125631"/>
              <a:ext cx="9720" cy="12240"/>
            </p14:xfrm>
          </p:contentPart>
        </mc:Choice>
        <mc:Fallback xmlns="">
          <p:pic>
            <p:nvPicPr>
              <p:cNvPr id="52" name="Ink 51"/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1580821" y="1124551"/>
                <a:ext cx="12240" cy="1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65" name="Ink 64"/>
              <p14:cNvContentPartPr/>
              <p14:nvPr/>
            </p14:nvContentPartPr>
            <p14:xfrm>
              <a:off x="1694185" y="1024111"/>
              <a:ext cx="95760" cy="122040"/>
            </p14:xfrm>
          </p:contentPart>
        </mc:Choice>
        <mc:Fallback xmlns="">
          <p:pic>
            <p:nvPicPr>
              <p:cNvPr id="65" name="Ink 64"/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1693105" y="1021591"/>
                <a:ext cx="9792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70" name="Ink 69"/>
              <p14:cNvContentPartPr/>
              <p14:nvPr/>
            </p14:nvContentPartPr>
            <p14:xfrm>
              <a:off x="1994369" y="1073431"/>
              <a:ext cx="87840" cy="2520"/>
            </p14:xfrm>
          </p:contentPart>
        </mc:Choice>
        <mc:Fallback xmlns="">
          <p:pic>
            <p:nvPicPr>
              <p:cNvPr id="70" name="Ink 69"/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1993289" y="1070911"/>
                <a:ext cx="90000" cy="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71" name="Ink 70"/>
              <p14:cNvContentPartPr/>
              <p14:nvPr/>
            </p14:nvContentPartPr>
            <p14:xfrm>
              <a:off x="2007689" y="1107631"/>
              <a:ext cx="82080" cy="4320"/>
            </p14:xfrm>
          </p:contentPart>
        </mc:Choice>
        <mc:Fallback xmlns="">
          <p:pic>
            <p:nvPicPr>
              <p:cNvPr id="71" name="Ink 70"/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2006969" y="1105831"/>
                <a:ext cx="83160" cy="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72" name="Ink 71"/>
              <p14:cNvContentPartPr/>
              <p14:nvPr/>
            </p14:nvContentPartPr>
            <p14:xfrm>
              <a:off x="1592341" y="504991"/>
              <a:ext cx="204840" cy="172080"/>
            </p14:xfrm>
          </p:contentPart>
        </mc:Choice>
        <mc:Fallback xmlns="">
          <p:pic>
            <p:nvPicPr>
              <p:cNvPr id="72" name="Ink 71"/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1590901" y="502471"/>
                <a:ext cx="207360" cy="17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81" name="Ink 80"/>
              <p14:cNvContentPartPr/>
              <p14:nvPr/>
            </p14:nvContentPartPr>
            <p14:xfrm>
              <a:off x="1575421" y="758791"/>
              <a:ext cx="45720" cy="69480"/>
            </p14:xfrm>
          </p:contentPart>
        </mc:Choice>
        <mc:Fallback xmlns="">
          <p:pic>
            <p:nvPicPr>
              <p:cNvPr id="81" name="Ink 80"/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1574341" y="756631"/>
                <a:ext cx="47160" cy="7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82" name="Ink 81"/>
              <p14:cNvContentPartPr/>
              <p14:nvPr/>
            </p14:nvContentPartPr>
            <p14:xfrm>
              <a:off x="1598821" y="723511"/>
              <a:ext cx="14040" cy="9360"/>
            </p14:xfrm>
          </p:contentPart>
        </mc:Choice>
        <mc:Fallback xmlns="">
          <p:pic>
            <p:nvPicPr>
              <p:cNvPr id="82" name="Ink 81"/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1597741" y="723151"/>
                <a:ext cx="15480" cy="1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83" name="Ink 82"/>
              <p14:cNvContentPartPr/>
              <p14:nvPr/>
            </p14:nvContentPartPr>
            <p14:xfrm>
              <a:off x="1652101" y="357751"/>
              <a:ext cx="107640" cy="105840"/>
            </p14:xfrm>
          </p:contentPart>
        </mc:Choice>
        <mc:Fallback xmlns="">
          <p:pic>
            <p:nvPicPr>
              <p:cNvPr id="83" name="Ink 82"/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1651021" y="357391"/>
                <a:ext cx="109440" cy="10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84" name="Ink 83"/>
              <p14:cNvContentPartPr/>
              <p14:nvPr/>
            </p14:nvContentPartPr>
            <p14:xfrm>
              <a:off x="2220181" y="713791"/>
              <a:ext cx="33480" cy="46080"/>
            </p14:xfrm>
          </p:contentPart>
        </mc:Choice>
        <mc:Fallback xmlns="">
          <p:pic>
            <p:nvPicPr>
              <p:cNvPr id="84" name="Ink 83"/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2219101" y="711631"/>
                <a:ext cx="34920" cy="5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85" name="Ink 84"/>
              <p14:cNvContentPartPr/>
              <p14:nvPr/>
            </p14:nvContentPartPr>
            <p14:xfrm>
              <a:off x="2228101" y="672031"/>
              <a:ext cx="7200" cy="9360"/>
            </p14:xfrm>
          </p:contentPart>
        </mc:Choice>
        <mc:Fallback xmlns="">
          <p:pic>
            <p:nvPicPr>
              <p:cNvPr id="85" name="Ink 84"/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2226661" y="669871"/>
                <a:ext cx="9000" cy="1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86" name="Ink 85"/>
              <p14:cNvContentPartPr/>
              <p14:nvPr/>
            </p14:nvContentPartPr>
            <p14:xfrm>
              <a:off x="2681757" y="695071"/>
              <a:ext cx="47520" cy="43200"/>
            </p14:xfrm>
          </p:contentPart>
        </mc:Choice>
        <mc:Fallback xmlns="">
          <p:pic>
            <p:nvPicPr>
              <p:cNvPr id="86" name="Ink 85"/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2680677" y="692911"/>
                <a:ext cx="48960" cy="4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87" name="Ink 86"/>
              <p14:cNvContentPartPr/>
              <p14:nvPr/>
            </p14:nvContentPartPr>
            <p14:xfrm>
              <a:off x="2700837" y="649351"/>
              <a:ext cx="6840" cy="13680"/>
            </p14:xfrm>
          </p:contentPart>
        </mc:Choice>
        <mc:Fallback xmlns="">
          <p:pic>
            <p:nvPicPr>
              <p:cNvPr id="87" name="Ink 86"/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2699757" y="648271"/>
                <a:ext cx="9360" cy="1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89" name="Ink 88"/>
              <p14:cNvContentPartPr/>
              <p14:nvPr/>
            </p14:nvContentPartPr>
            <p14:xfrm>
              <a:off x="1857265" y="1176391"/>
              <a:ext cx="32040" cy="51480"/>
            </p14:xfrm>
          </p:contentPart>
        </mc:Choice>
        <mc:Fallback xmlns="">
          <p:pic>
            <p:nvPicPr>
              <p:cNvPr id="89" name="Ink 88"/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1855825" y="1174231"/>
                <a:ext cx="34200" cy="5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90" name="Ink 89"/>
              <p14:cNvContentPartPr/>
              <p14:nvPr/>
            </p14:nvContentPartPr>
            <p14:xfrm>
              <a:off x="1848985" y="1139671"/>
              <a:ext cx="16920" cy="10440"/>
            </p14:xfrm>
          </p:contentPart>
        </mc:Choice>
        <mc:Fallback xmlns="">
          <p:pic>
            <p:nvPicPr>
              <p:cNvPr id="90" name="Ink 89"/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1847905" y="1137511"/>
                <a:ext cx="18720" cy="1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91" name="Ink 90"/>
              <p14:cNvContentPartPr/>
              <p14:nvPr/>
            </p14:nvContentPartPr>
            <p14:xfrm>
              <a:off x="2198597" y="980551"/>
              <a:ext cx="19800" cy="137520"/>
            </p14:xfrm>
          </p:contentPart>
        </mc:Choice>
        <mc:Fallback xmlns="">
          <p:pic>
            <p:nvPicPr>
              <p:cNvPr id="91" name="Ink 90"/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2197157" y="978391"/>
                <a:ext cx="21600" cy="14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92" name="Ink 91"/>
              <p14:cNvContentPartPr/>
              <p14:nvPr/>
            </p14:nvContentPartPr>
            <p14:xfrm>
              <a:off x="2128397" y="979831"/>
              <a:ext cx="168120" cy="11520"/>
            </p14:xfrm>
          </p:contentPart>
        </mc:Choice>
        <mc:Fallback xmlns="">
          <p:pic>
            <p:nvPicPr>
              <p:cNvPr id="92" name="Ink 91"/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2127317" y="977311"/>
                <a:ext cx="170640" cy="1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94" name="Ink 93"/>
              <p14:cNvContentPartPr/>
              <p14:nvPr/>
            </p14:nvContentPartPr>
            <p14:xfrm>
              <a:off x="2332517" y="946351"/>
              <a:ext cx="58680" cy="220320"/>
            </p14:xfrm>
          </p:contentPart>
        </mc:Choice>
        <mc:Fallback xmlns="">
          <p:pic>
            <p:nvPicPr>
              <p:cNvPr id="94" name="Ink 93"/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2331077" y="944191"/>
                <a:ext cx="60840" cy="22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97" name="Ink 96"/>
              <p14:cNvContentPartPr/>
              <p14:nvPr/>
            </p14:nvContentPartPr>
            <p14:xfrm>
              <a:off x="2418869" y="1047871"/>
              <a:ext cx="58680" cy="84600"/>
            </p14:xfrm>
          </p:contentPart>
        </mc:Choice>
        <mc:Fallback xmlns="">
          <p:pic>
            <p:nvPicPr>
              <p:cNvPr id="97" name="Ink 96"/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2417789" y="1045711"/>
                <a:ext cx="60840" cy="8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98" name="Ink 97"/>
              <p14:cNvContentPartPr/>
              <p14:nvPr/>
            </p14:nvContentPartPr>
            <p14:xfrm>
              <a:off x="2523269" y="1139671"/>
              <a:ext cx="33120" cy="39240"/>
            </p14:xfrm>
          </p:contentPart>
        </mc:Choice>
        <mc:Fallback xmlns="">
          <p:pic>
            <p:nvPicPr>
              <p:cNvPr id="98" name="Ink 97"/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2521829" y="1137511"/>
                <a:ext cx="34920" cy="4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99" name="Ink 98"/>
              <p14:cNvContentPartPr/>
              <p14:nvPr/>
            </p14:nvContentPartPr>
            <p14:xfrm>
              <a:off x="2532269" y="1103671"/>
              <a:ext cx="13680" cy="4680"/>
            </p14:xfrm>
          </p:contentPart>
        </mc:Choice>
        <mc:Fallback xmlns="">
          <p:pic>
            <p:nvPicPr>
              <p:cNvPr id="99" name="Ink 98"/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2531189" y="1101511"/>
                <a:ext cx="15480" cy="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100" name="Ink 99"/>
              <p14:cNvContentPartPr/>
              <p14:nvPr/>
            </p14:nvContentPartPr>
            <p14:xfrm>
              <a:off x="2748894" y="1124120"/>
              <a:ext cx="21600" cy="59760"/>
            </p14:xfrm>
          </p:contentPart>
        </mc:Choice>
        <mc:Fallback xmlns="">
          <p:pic>
            <p:nvPicPr>
              <p:cNvPr id="100" name="Ink 99"/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2748534" y="1121960"/>
                <a:ext cx="23400" cy="6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101" name="Ink 100"/>
              <p14:cNvContentPartPr/>
              <p14:nvPr/>
            </p14:nvContentPartPr>
            <p14:xfrm>
              <a:off x="2838846" y="1036640"/>
              <a:ext cx="95400" cy="88560"/>
            </p14:xfrm>
          </p:contentPart>
        </mc:Choice>
        <mc:Fallback xmlns="">
          <p:pic>
            <p:nvPicPr>
              <p:cNvPr id="101" name="Ink 100"/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2837766" y="1034480"/>
                <a:ext cx="96480" cy="9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102" name="Ink 101"/>
              <p14:cNvContentPartPr/>
              <p14:nvPr/>
            </p14:nvContentPartPr>
            <p14:xfrm>
              <a:off x="2961606" y="1134560"/>
              <a:ext cx="39600" cy="49680"/>
            </p14:xfrm>
          </p:contentPart>
        </mc:Choice>
        <mc:Fallback xmlns="">
          <p:pic>
            <p:nvPicPr>
              <p:cNvPr id="102" name="Ink 101"/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2960526" y="1132760"/>
                <a:ext cx="41040" cy="5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103" name="Ink 102"/>
              <p14:cNvContentPartPr/>
              <p14:nvPr/>
            </p14:nvContentPartPr>
            <p14:xfrm>
              <a:off x="2975286" y="1095320"/>
              <a:ext cx="14760" cy="2880"/>
            </p14:xfrm>
          </p:contentPart>
        </mc:Choice>
        <mc:Fallback xmlns="">
          <p:pic>
            <p:nvPicPr>
              <p:cNvPr id="103" name="Ink 102"/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2974206" y="1093520"/>
                <a:ext cx="16560" cy="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107" name="Ink 106"/>
              <p14:cNvContentPartPr/>
              <p14:nvPr/>
            </p14:nvContentPartPr>
            <p14:xfrm>
              <a:off x="3047394" y="967880"/>
              <a:ext cx="43920" cy="178200"/>
            </p14:xfrm>
          </p:contentPart>
        </mc:Choice>
        <mc:Fallback xmlns="">
          <p:pic>
            <p:nvPicPr>
              <p:cNvPr id="107" name="Ink 106"/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3046314" y="965720"/>
                <a:ext cx="46080" cy="18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168" name="Ink 167"/>
              <p14:cNvContentPartPr/>
              <p14:nvPr/>
            </p14:nvContentPartPr>
            <p14:xfrm>
              <a:off x="2204023" y="1105252"/>
              <a:ext cx="360" cy="360"/>
            </p14:xfrm>
          </p:contentPart>
        </mc:Choice>
        <mc:Fallback xmlns="">
          <p:pic>
            <p:nvPicPr>
              <p:cNvPr id="168" name="Ink 167"/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2203303" y="1103812"/>
                <a:ext cx="1800" cy="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239" name="Ink 238"/>
              <p14:cNvContentPartPr/>
              <p14:nvPr/>
            </p14:nvContentPartPr>
            <p14:xfrm>
              <a:off x="2922999" y="638692"/>
              <a:ext cx="71280" cy="8640"/>
            </p14:xfrm>
          </p:contentPart>
        </mc:Choice>
        <mc:Fallback xmlns="">
          <p:pic>
            <p:nvPicPr>
              <p:cNvPr id="239" name="Ink 238"/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2922279" y="636172"/>
                <a:ext cx="73080" cy="1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240" name="Ink 239"/>
              <p14:cNvContentPartPr/>
              <p14:nvPr/>
            </p14:nvContentPartPr>
            <p14:xfrm>
              <a:off x="2957559" y="605572"/>
              <a:ext cx="23040" cy="86760"/>
            </p14:xfrm>
          </p:contentPart>
        </mc:Choice>
        <mc:Fallback xmlns="">
          <p:pic>
            <p:nvPicPr>
              <p:cNvPr id="240" name="Ink 239"/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2956479" y="603412"/>
                <a:ext cx="25200" cy="9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241" name="Ink 240"/>
              <p14:cNvContentPartPr/>
              <p14:nvPr/>
            </p14:nvContentPartPr>
            <p14:xfrm>
              <a:off x="3050799" y="595852"/>
              <a:ext cx="99000" cy="90720"/>
            </p14:xfrm>
          </p:contentPart>
        </mc:Choice>
        <mc:Fallback xmlns="">
          <p:pic>
            <p:nvPicPr>
              <p:cNvPr id="241" name="Ink 240"/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3049719" y="593692"/>
                <a:ext cx="101160" cy="9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243" name="Ink 242"/>
              <p14:cNvContentPartPr/>
              <p14:nvPr/>
            </p14:nvContentPartPr>
            <p14:xfrm>
              <a:off x="3237735" y="528172"/>
              <a:ext cx="55800" cy="180720"/>
            </p14:xfrm>
          </p:contentPart>
        </mc:Choice>
        <mc:Fallback xmlns="">
          <p:pic>
            <p:nvPicPr>
              <p:cNvPr id="243" name="Ink 242"/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3236655" y="526012"/>
                <a:ext cx="57960" cy="18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244" name="Ink 243"/>
              <p14:cNvContentPartPr/>
              <p14:nvPr/>
            </p14:nvContentPartPr>
            <p14:xfrm>
              <a:off x="3287055" y="585772"/>
              <a:ext cx="78480" cy="103320"/>
            </p14:xfrm>
          </p:contentPart>
        </mc:Choice>
        <mc:Fallback xmlns="">
          <p:pic>
            <p:nvPicPr>
              <p:cNvPr id="244" name="Ink 243"/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3285975" y="583612"/>
                <a:ext cx="80640" cy="10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245" name="Ink 244"/>
              <p14:cNvContentPartPr/>
              <p14:nvPr/>
            </p14:nvContentPartPr>
            <p14:xfrm>
              <a:off x="3355095" y="662452"/>
              <a:ext cx="83160" cy="85680"/>
            </p14:xfrm>
          </p:contentPart>
        </mc:Choice>
        <mc:Fallback xmlns="">
          <p:pic>
            <p:nvPicPr>
              <p:cNvPr id="245" name="Ink 244"/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3354015" y="661372"/>
                <a:ext cx="85320" cy="8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246" name="Ink 245"/>
              <p14:cNvContentPartPr/>
              <p14:nvPr/>
            </p14:nvContentPartPr>
            <p14:xfrm>
              <a:off x="3468495" y="534292"/>
              <a:ext cx="55800" cy="190080"/>
            </p14:xfrm>
          </p:contentPart>
        </mc:Choice>
        <mc:Fallback xmlns="">
          <p:pic>
            <p:nvPicPr>
              <p:cNvPr id="246" name="Ink 245"/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3467415" y="532132"/>
                <a:ext cx="57960" cy="19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248" name="Ink 247"/>
              <p14:cNvContentPartPr/>
              <p14:nvPr/>
            </p14:nvContentPartPr>
            <p14:xfrm>
              <a:off x="3123008" y="1145501"/>
              <a:ext cx="23400" cy="58680"/>
            </p14:xfrm>
          </p:contentPart>
        </mc:Choice>
        <mc:Fallback xmlns="">
          <p:pic>
            <p:nvPicPr>
              <p:cNvPr id="248" name="Ink 247"/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3121928" y="1143341"/>
                <a:ext cx="25560" cy="6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249" name="Ink 248"/>
              <p14:cNvContentPartPr/>
              <p14:nvPr/>
            </p14:nvContentPartPr>
            <p14:xfrm>
              <a:off x="3197888" y="1114181"/>
              <a:ext cx="21240" cy="40320"/>
            </p14:xfrm>
          </p:contentPart>
        </mc:Choice>
        <mc:Fallback xmlns="">
          <p:pic>
            <p:nvPicPr>
              <p:cNvPr id="249" name="Ink 248"/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3196448" y="1112021"/>
                <a:ext cx="23040" cy="4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250" name="Ink 249"/>
              <p14:cNvContentPartPr/>
              <p14:nvPr/>
            </p14:nvContentPartPr>
            <p14:xfrm>
              <a:off x="3204728" y="1061981"/>
              <a:ext cx="5760" cy="5040"/>
            </p14:xfrm>
          </p:contentPart>
        </mc:Choice>
        <mc:Fallback xmlns="">
          <p:pic>
            <p:nvPicPr>
              <p:cNvPr id="250" name="Ink 249"/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3203648" y="1059821"/>
                <a:ext cx="7560" cy="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251" name="Ink 250"/>
              <p14:cNvContentPartPr/>
              <p14:nvPr/>
            </p14:nvContentPartPr>
            <p14:xfrm>
              <a:off x="3271328" y="1085021"/>
              <a:ext cx="43920" cy="4680"/>
            </p14:xfrm>
          </p:contentPart>
        </mc:Choice>
        <mc:Fallback xmlns="">
          <p:pic>
            <p:nvPicPr>
              <p:cNvPr id="251" name="Ink 250"/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3270248" y="1082861"/>
                <a:ext cx="46080" cy="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252" name="Ink 251"/>
              <p14:cNvContentPartPr/>
              <p14:nvPr/>
            </p14:nvContentPartPr>
            <p14:xfrm>
              <a:off x="3272408" y="1115621"/>
              <a:ext cx="47880" cy="6840"/>
            </p14:xfrm>
          </p:contentPart>
        </mc:Choice>
        <mc:Fallback xmlns="">
          <p:pic>
            <p:nvPicPr>
              <p:cNvPr id="252" name="Ink 251"/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3271688" y="1114541"/>
                <a:ext cx="49320" cy="1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253" name="Ink 252"/>
              <p14:cNvContentPartPr/>
              <p14:nvPr/>
            </p14:nvContentPartPr>
            <p14:xfrm>
              <a:off x="3335768" y="1040381"/>
              <a:ext cx="51480" cy="102960"/>
            </p14:xfrm>
          </p:contentPart>
        </mc:Choice>
        <mc:Fallback xmlns="">
          <p:pic>
            <p:nvPicPr>
              <p:cNvPr id="253" name="Ink 252"/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3334328" y="1037861"/>
                <a:ext cx="53280" cy="10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254" name="Ink 253"/>
              <p14:cNvContentPartPr/>
              <p14:nvPr/>
            </p14:nvContentPartPr>
            <p14:xfrm>
              <a:off x="3440528" y="1132541"/>
              <a:ext cx="14760" cy="3600"/>
            </p14:xfrm>
          </p:contentPart>
        </mc:Choice>
        <mc:Fallback xmlns="">
          <p:pic>
            <p:nvPicPr>
              <p:cNvPr id="254" name="Ink 253"/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3439448" y="1130741"/>
                <a:ext cx="16200" cy="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255" name="Ink 254"/>
              <p14:cNvContentPartPr/>
              <p14:nvPr/>
            </p14:nvContentPartPr>
            <p14:xfrm>
              <a:off x="3479408" y="1131101"/>
              <a:ext cx="7560" cy="13680"/>
            </p14:xfrm>
          </p:contentPart>
        </mc:Choice>
        <mc:Fallback xmlns="">
          <p:pic>
            <p:nvPicPr>
              <p:cNvPr id="255" name="Ink 254"/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3478688" y="1129661"/>
                <a:ext cx="8640" cy="1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256" name="Ink 255"/>
              <p14:cNvContentPartPr/>
              <p14:nvPr/>
            </p14:nvContentPartPr>
            <p14:xfrm>
              <a:off x="3514688" y="1130741"/>
              <a:ext cx="2880" cy="10080"/>
            </p14:xfrm>
          </p:contentPart>
        </mc:Choice>
        <mc:Fallback xmlns="">
          <p:pic>
            <p:nvPicPr>
              <p:cNvPr id="256" name="Ink 255"/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3513968" y="1129301"/>
                <a:ext cx="4680" cy="1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257" name="Ink 256"/>
              <p14:cNvContentPartPr/>
              <p14:nvPr/>
            </p14:nvContentPartPr>
            <p14:xfrm>
              <a:off x="3552488" y="1056581"/>
              <a:ext cx="82800" cy="90360"/>
            </p14:xfrm>
          </p:contentPart>
        </mc:Choice>
        <mc:Fallback xmlns="">
          <p:pic>
            <p:nvPicPr>
              <p:cNvPr id="257" name="Ink 256"/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3551408" y="1054061"/>
                <a:ext cx="84960" cy="9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258" name="Ink 257"/>
              <p14:cNvContentPartPr/>
              <p14:nvPr/>
            </p14:nvContentPartPr>
            <p14:xfrm>
              <a:off x="3657968" y="1112021"/>
              <a:ext cx="47160" cy="8640"/>
            </p14:xfrm>
          </p:contentPart>
        </mc:Choice>
        <mc:Fallback xmlns="">
          <p:pic>
            <p:nvPicPr>
              <p:cNvPr id="258" name="Ink 257"/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3657248" y="1111301"/>
                <a:ext cx="49320" cy="1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259" name="Ink 258"/>
              <p14:cNvContentPartPr/>
              <p14:nvPr/>
            </p14:nvContentPartPr>
            <p14:xfrm>
              <a:off x="3728528" y="1075301"/>
              <a:ext cx="8640" cy="79560"/>
            </p14:xfrm>
          </p:contentPart>
        </mc:Choice>
        <mc:Fallback xmlns="">
          <p:pic>
            <p:nvPicPr>
              <p:cNvPr id="259" name="Ink 258"/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3727088" y="1072781"/>
                <a:ext cx="11520" cy="8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262" name="Ink 261"/>
              <p14:cNvContentPartPr/>
              <p14:nvPr/>
            </p14:nvContentPartPr>
            <p14:xfrm>
              <a:off x="1968474" y="703891"/>
              <a:ext cx="38160" cy="65160"/>
            </p14:xfrm>
          </p:contentPart>
        </mc:Choice>
        <mc:Fallback xmlns="">
          <p:pic>
            <p:nvPicPr>
              <p:cNvPr id="262" name="Ink 261"/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1967034" y="701731"/>
                <a:ext cx="40680" cy="6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263" name="Ink 262"/>
              <p14:cNvContentPartPr/>
              <p14:nvPr/>
            </p14:nvContentPartPr>
            <p14:xfrm>
              <a:off x="1981074" y="666451"/>
              <a:ext cx="12960" cy="6120"/>
            </p14:xfrm>
          </p:contentPart>
        </mc:Choice>
        <mc:Fallback xmlns="">
          <p:pic>
            <p:nvPicPr>
              <p:cNvPr id="263" name="Ink 262"/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1979994" y="665371"/>
                <a:ext cx="15480" cy="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265" name="Ink 264"/>
              <p14:cNvContentPartPr/>
              <p14:nvPr/>
            </p14:nvContentPartPr>
            <p14:xfrm>
              <a:off x="2279874" y="720451"/>
              <a:ext cx="46440" cy="6840"/>
            </p14:xfrm>
          </p:contentPart>
        </mc:Choice>
        <mc:Fallback xmlns="">
          <p:pic>
            <p:nvPicPr>
              <p:cNvPr id="265" name="Ink 264"/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2278794" y="719371"/>
                <a:ext cx="47880" cy="1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266" name="Ink 265"/>
              <p14:cNvContentPartPr/>
              <p14:nvPr/>
            </p14:nvContentPartPr>
            <p14:xfrm>
              <a:off x="2356914" y="667171"/>
              <a:ext cx="39240" cy="100080"/>
            </p14:xfrm>
          </p:contentPart>
        </mc:Choice>
        <mc:Fallback xmlns="">
          <p:pic>
            <p:nvPicPr>
              <p:cNvPr id="266" name="Ink 265"/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2355474" y="664651"/>
                <a:ext cx="41760" cy="10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267" name="Ink 266"/>
              <p14:cNvContentPartPr/>
              <p14:nvPr/>
            </p14:nvContentPartPr>
            <p14:xfrm>
              <a:off x="1709634" y="1288891"/>
              <a:ext cx="93960" cy="97560"/>
            </p14:xfrm>
          </p:contentPart>
        </mc:Choice>
        <mc:Fallback xmlns="">
          <p:pic>
            <p:nvPicPr>
              <p:cNvPr id="267" name="Ink 266"/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1708554" y="1286371"/>
                <a:ext cx="96120" cy="10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268" name="Ink 267"/>
              <p14:cNvContentPartPr/>
              <p14:nvPr/>
            </p14:nvContentPartPr>
            <p14:xfrm>
              <a:off x="1830954" y="1364491"/>
              <a:ext cx="38520" cy="52560"/>
            </p14:xfrm>
          </p:contentPart>
        </mc:Choice>
        <mc:Fallback xmlns="">
          <p:pic>
            <p:nvPicPr>
              <p:cNvPr id="268" name="Ink 267"/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1829874" y="1362331"/>
                <a:ext cx="40680" cy="5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269" name="Ink 268"/>
              <p14:cNvContentPartPr/>
              <p14:nvPr/>
            </p14:nvContentPartPr>
            <p14:xfrm>
              <a:off x="1944354" y="1331371"/>
              <a:ext cx="67680" cy="9720"/>
            </p14:xfrm>
          </p:contentPart>
        </mc:Choice>
        <mc:Fallback xmlns="">
          <p:pic>
            <p:nvPicPr>
              <p:cNvPr id="269" name="Ink 268"/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1943274" y="1329211"/>
                <a:ext cx="69840" cy="1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270" name="Ink 269"/>
              <p14:cNvContentPartPr/>
              <p14:nvPr/>
            </p14:nvContentPartPr>
            <p14:xfrm>
              <a:off x="1968114" y="1364851"/>
              <a:ext cx="49680" cy="5040"/>
            </p14:xfrm>
          </p:contentPart>
        </mc:Choice>
        <mc:Fallback xmlns="">
          <p:pic>
            <p:nvPicPr>
              <p:cNvPr id="270" name="Ink 269"/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1967034" y="1363771"/>
                <a:ext cx="51840" cy="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272" name="Ink 271"/>
              <p14:cNvContentPartPr/>
              <p14:nvPr/>
            </p14:nvContentPartPr>
            <p14:xfrm>
              <a:off x="3091314" y="701011"/>
              <a:ext cx="70560" cy="78840"/>
            </p14:xfrm>
          </p:contentPart>
        </mc:Choice>
        <mc:Fallback xmlns="">
          <p:pic>
            <p:nvPicPr>
              <p:cNvPr id="272" name="Ink 271"/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3090234" y="698851"/>
                <a:ext cx="72360" cy="8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273" name="Ink 272"/>
              <p14:cNvContentPartPr/>
              <p14:nvPr/>
            </p14:nvContentPartPr>
            <p14:xfrm>
              <a:off x="2098794" y="1306891"/>
              <a:ext cx="79200" cy="93600"/>
            </p14:xfrm>
          </p:contentPart>
        </mc:Choice>
        <mc:Fallback xmlns="">
          <p:pic>
            <p:nvPicPr>
              <p:cNvPr id="273" name="Ink 272"/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2097354" y="1304371"/>
                <a:ext cx="81720" cy="9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274" name="Ink 273"/>
              <p14:cNvContentPartPr/>
              <p14:nvPr/>
            </p14:nvContentPartPr>
            <p14:xfrm>
              <a:off x="2094474" y="1225531"/>
              <a:ext cx="115560" cy="45000"/>
            </p14:xfrm>
          </p:contentPart>
        </mc:Choice>
        <mc:Fallback xmlns="">
          <p:pic>
            <p:nvPicPr>
              <p:cNvPr id="274" name="Ink 273"/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2093394" y="1225171"/>
                <a:ext cx="117000" cy="4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277" name="Ink 276"/>
              <p14:cNvContentPartPr/>
              <p14:nvPr/>
            </p14:nvContentPartPr>
            <p14:xfrm>
              <a:off x="2585514" y="1147771"/>
              <a:ext cx="46440" cy="6840"/>
            </p14:xfrm>
          </p:contentPart>
        </mc:Choice>
        <mc:Fallback xmlns="">
          <p:pic>
            <p:nvPicPr>
              <p:cNvPr id="277" name="Ink 276"/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2584434" y="1145251"/>
                <a:ext cx="48960" cy="1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278" name="Ink 277"/>
              <p14:cNvContentPartPr/>
              <p14:nvPr/>
            </p14:nvContentPartPr>
            <p14:xfrm>
              <a:off x="2649954" y="1112131"/>
              <a:ext cx="48600" cy="73440"/>
            </p14:xfrm>
          </p:contentPart>
        </mc:Choice>
        <mc:Fallback xmlns="">
          <p:pic>
            <p:nvPicPr>
              <p:cNvPr id="278" name="Ink 277"/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2648514" y="1109611"/>
                <a:ext cx="51480" cy="7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280" name="Ink 279"/>
              <p14:cNvContentPartPr/>
              <p14:nvPr/>
            </p14:nvContentPartPr>
            <p14:xfrm>
              <a:off x="2251434" y="1133011"/>
              <a:ext cx="33120" cy="38520"/>
            </p14:xfrm>
          </p:contentPart>
        </mc:Choice>
        <mc:Fallback xmlns="">
          <p:pic>
            <p:nvPicPr>
              <p:cNvPr id="280" name="Ink 279"/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2249994" y="1130851"/>
                <a:ext cx="35280" cy="4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281" name="Ink 280"/>
              <p14:cNvContentPartPr/>
              <p14:nvPr/>
            </p14:nvContentPartPr>
            <p14:xfrm>
              <a:off x="2252874" y="1104211"/>
              <a:ext cx="16200" cy="4680"/>
            </p14:xfrm>
          </p:contentPart>
        </mc:Choice>
        <mc:Fallback xmlns="">
          <p:pic>
            <p:nvPicPr>
              <p:cNvPr id="281" name="Ink 280"/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2251794" y="1102051"/>
                <a:ext cx="18000" cy="9360"/>
              </a:xfrm>
              <a:prstGeom prst="rect">
                <a:avLst/>
              </a:prstGeom>
            </p:spPr>
          </p:pic>
        </mc:Fallback>
      </mc:AlternateContent>
      <p:sp>
        <p:nvSpPr>
          <p:cNvPr id="344" name="Rectangle 343"/>
          <p:cNvSpPr/>
          <p:nvPr/>
        </p:nvSpPr>
        <p:spPr>
          <a:xfrm>
            <a:off x="941006" y="292411"/>
            <a:ext cx="2886508" cy="1205214"/>
          </a:xfrm>
          <a:prstGeom prst="rect">
            <a:avLst/>
          </a:prstGeom>
          <a:noFill/>
          <a:ln w="31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345" name="Ink 344"/>
              <p14:cNvContentPartPr/>
              <p14:nvPr/>
            </p14:nvContentPartPr>
            <p14:xfrm>
              <a:off x="248034" y="119743"/>
              <a:ext cx="25200" cy="10080"/>
            </p14:xfrm>
          </p:contentPart>
        </mc:Choice>
        <mc:Fallback xmlns="">
          <p:pic>
            <p:nvPicPr>
              <p:cNvPr id="345" name="Ink 344"/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246954" y="118303"/>
                <a:ext cx="27000" cy="1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366" name="Ink 365"/>
              <p14:cNvContentPartPr/>
              <p14:nvPr/>
            </p14:nvContentPartPr>
            <p14:xfrm>
              <a:off x="1061274" y="596383"/>
              <a:ext cx="150120" cy="86040"/>
            </p14:xfrm>
          </p:contentPart>
        </mc:Choice>
        <mc:Fallback xmlns="">
          <p:pic>
            <p:nvPicPr>
              <p:cNvPr id="366" name="Ink 365"/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1059834" y="594223"/>
                <a:ext cx="151920" cy="9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367" name="Ink 366"/>
              <p14:cNvContentPartPr/>
              <p14:nvPr/>
            </p14:nvContentPartPr>
            <p14:xfrm>
              <a:off x="1213194" y="605743"/>
              <a:ext cx="114840" cy="61560"/>
            </p14:xfrm>
          </p:contentPart>
        </mc:Choice>
        <mc:Fallback xmlns="">
          <p:pic>
            <p:nvPicPr>
              <p:cNvPr id="367" name="Ink 366"/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1211754" y="603583"/>
                <a:ext cx="116640" cy="6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368" name="Ink 367"/>
              <p14:cNvContentPartPr/>
              <p14:nvPr/>
            </p14:nvContentPartPr>
            <p14:xfrm>
              <a:off x="1333794" y="604663"/>
              <a:ext cx="51120" cy="50760"/>
            </p14:xfrm>
          </p:contentPart>
        </mc:Choice>
        <mc:Fallback xmlns="">
          <p:pic>
            <p:nvPicPr>
              <p:cNvPr id="368" name="Ink 367"/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1332714" y="602503"/>
                <a:ext cx="52560" cy="5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369" name="Ink 368"/>
              <p14:cNvContentPartPr/>
              <p14:nvPr/>
            </p14:nvContentPartPr>
            <p14:xfrm>
              <a:off x="1322634" y="611863"/>
              <a:ext cx="62280" cy="76680"/>
            </p14:xfrm>
          </p:contentPart>
        </mc:Choice>
        <mc:Fallback xmlns="">
          <p:pic>
            <p:nvPicPr>
              <p:cNvPr id="369" name="Ink 368"/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1321554" y="610423"/>
                <a:ext cx="64080" cy="80280"/>
              </a:xfrm>
              <a:prstGeom prst="rect">
                <a:avLst/>
              </a:prstGeom>
            </p:spPr>
          </p:pic>
        </mc:Fallback>
      </mc:AlternateContent>
      <p:grpSp>
        <p:nvGrpSpPr>
          <p:cNvPr id="406" name="Group 405"/>
          <p:cNvGrpSpPr/>
          <p:nvPr/>
        </p:nvGrpSpPr>
        <p:grpSpPr>
          <a:xfrm>
            <a:off x="70194" y="1497625"/>
            <a:ext cx="2758352" cy="1347829"/>
            <a:chOff x="70194" y="1497625"/>
            <a:chExt cx="2758352" cy="1347829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53" name="Ink 52"/>
                <p14:cNvContentPartPr/>
                <p14:nvPr/>
              </p14:nvContentPartPr>
              <p14:xfrm>
                <a:off x="2423148" y="2845094"/>
                <a:ext cx="360" cy="360"/>
              </p14:xfrm>
            </p:contentPart>
          </mc:Choice>
          <mc:Fallback xmlns="">
            <p:pic>
              <p:nvPicPr>
                <p:cNvPr id="53" name="Ink 52"/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2422068" y="2843294"/>
                  <a:ext cx="2160" cy="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13" name="Ink 112"/>
                <p14:cNvContentPartPr/>
                <p14:nvPr/>
              </p14:nvContentPartPr>
              <p14:xfrm>
                <a:off x="1406709" y="1908691"/>
                <a:ext cx="42840" cy="13320"/>
              </p14:xfrm>
            </p:contentPart>
          </mc:Choice>
          <mc:Fallback xmlns="">
            <p:pic>
              <p:nvPicPr>
                <p:cNvPr id="113" name="Ink 112"/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1405629" y="1906891"/>
                  <a:ext cx="45000" cy="1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14" name="Ink 113"/>
                <p14:cNvContentPartPr/>
                <p14:nvPr/>
              </p14:nvContentPartPr>
              <p14:xfrm>
                <a:off x="1408509" y="1946131"/>
                <a:ext cx="48240" cy="6120"/>
              </p14:xfrm>
            </p:contentPart>
          </mc:Choice>
          <mc:Fallback xmlns="">
            <p:pic>
              <p:nvPicPr>
                <p:cNvPr id="114" name="Ink 113"/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1407429" y="1945411"/>
                  <a:ext cx="49680" cy="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15" name="Ink 114"/>
                <p14:cNvContentPartPr/>
                <p14:nvPr/>
              </p14:nvContentPartPr>
              <p14:xfrm>
                <a:off x="1480509" y="1900771"/>
                <a:ext cx="11520" cy="68400"/>
              </p14:xfrm>
            </p:contentPart>
          </mc:Choice>
          <mc:Fallback xmlns="">
            <p:pic>
              <p:nvPicPr>
                <p:cNvPr id="115" name="Ink 114"/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479069" y="1898611"/>
                  <a:ext cx="1404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16" name="Ink 115"/>
                <p14:cNvContentPartPr/>
                <p14:nvPr/>
              </p14:nvContentPartPr>
              <p14:xfrm>
                <a:off x="1663389" y="1721851"/>
                <a:ext cx="87120" cy="83160"/>
              </p14:xfrm>
            </p:contentPart>
          </mc:Choice>
          <mc:Fallback xmlns="">
            <p:pic>
              <p:nvPicPr>
                <p:cNvPr id="116" name="Ink 115"/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1662309" y="1719691"/>
                  <a:ext cx="8928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17" name="Ink 116"/>
                <p14:cNvContentPartPr/>
                <p14:nvPr/>
              </p14:nvContentPartPr>
              <p14:xfrm>
                <a:off x="1789029" y="1671091"/>
                <a:ext cx="45720" cy="157680"/>
              </p14:xfrm>
            </p:contentPart>
          </mc:Choice>
          <mc:Fallback xmlns="">
            <p:pic>
              <p:nvPicPr>
                <p:cNvPr id="117" name="Ink 116"/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1787589" y="1668571"/>
                  <a:ext cx="4860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18" name="Ink 117"/>
                <p14:cNvContentPartPr/>
                <p14:nvPr/>
              </p14:nvContentPartPr>
              <p14:xfrm>
                <a:off x="1859949" y="1724731"/>
                <a:ext cx="80640" cy="102960"/>
              </p14:xfrm>
            </p:contentPart>
          </mc:Choice>
          <mc:Fallback xmlns="">
            <p:pic>
              <p:nvPicPr>
                <p:cNvPr id="118" name="Ink 117"/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1858509" y="1722211"/>
                  <a:ext cx="8316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19" name="Ink 118"/>
                <p14:cNvContentPartPr/>
                <p14:nvPr/>
              </p14:nvContentPartPr>
              <p14:xfrm>
                <a:off x="2241205" y="1813291"/>
                <a:ext cx="30960" cy="59400"/>
              </p14:xfrm>
            </p:contentPart>
          </mc:Choice>
          <mc:Fallback xmlns="">
            <p:pic>
              <p:nvPicPr>
                <p:cNvPr id="119" name="Ink 118"/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2241205" y="1811131"/>
                  <a:ext cx="3240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20" name="Ink 119"/>
                <p14:cNvContentPartPr/>
                <p14:nvPr/>
              </p14:nvContentPartPr>
              <p14:xfrm>
                <a:off x="2348125" y="1726891"/>
                <a:ext cx="103680" cy="100800"/>
              </p14:xfrm>
            </p:contentPart>
          </mc:Choice>
          <mc:Fallback xmlns="">
            <p:pic>
              <p:nvPicPr>
                <p:cNvPr id="120" name="Ink 119"/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2347045" y="1724371"/>
                  <a:ext cx="10584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21" name="Ink 120"/>
                <p14:cNvContentPartPr/>
                <p14:nvPr/>
              </p14:nvContentPartPr>
              <p14:xfrm>
                <a:off x="2580685" y="1679731"/>
                <a:ext cx="45360" cy="196560"/>
              </p14:xfrm>
            </p:contentPart>
          </mc:Choice>
          <mc:Fallback xmlns="">
            <p:pic>
              <p:nvPicPr>
                <p:cNvPr id="121" name="Ink 120"/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2579605" y="1677211"/>
                  <a:ext cx="4788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22" name="Ink 121"/>
                <p14:cNvContentPartPr/>
                <p14:nvPr/>
              </p14:nvContentPartPr>
              <p14:xfrm>
                <a:off x="927189" y="1914451"/>
                <a:ext cx="2520" cy="360"/>
              </p14:xfrm>
            </p:contentPart>
          </mc:Choice>
          <mc:Fallback xmlns="">
            <p:pic>
              <p:nvPicPr>
                <p:cNvPr id="122" name="Ink 121"/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926829" y="1912651"/>
                  <a:ext cx="3960" cy="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23" name="Ink 122"/>
                <p14:cNvContentPartPr/>
                <p14:nvPr/>
              </p14:nvContentPartPr>
              <p14:xfrm>
                <a:off x="870669" y="1898251"/>
                <a:ext cx="109080" cy="93240"/>
              </p14:xfrm>
            </p:contentPart>
          </mc:Choice>
          <mc:Fallback xmlns="">
            <p:pic>
              <p:nvPicPr>
                <p:cNvPr id="123" name="Ink 122"/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869589" y="1895731"/>
                  <a:ext cx="11124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24" name="Ink 123"/>
                <p14:cNvContentPartPr/>
                <p14:nvPr/>
              </p14:nvContentPartPr>
              <p14:xfrm>
                <a:off x="1002789" y="1988971"/>
                <a:ext cx="16560" cy="46080"/>
              </p14:xfrm>
            </p:contentPart>
          </mc:Choice>
          <mc:Fallback xmlns="">
            <p:pic>
              <p:nvPicPr>
                <p:cNvPr id="124" name="Ink 123"/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1002069" y="1987171"/>
                  <a:ext cx="1872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25" name="Ink 124"/>
                <p14:cNvContentPartPr/>
                <p14:nvPr/>
              </p14:nvContentPartPr>
              <p14:xfrm>
                <a:off x="1045989" y="1912651"/>
                <a:ext cx="56880" cy="87480"/>
              </p14:xfrm>
            </p:contentPart>
          </mc:Choice>
          <mc:Fallback xmlns="">
            <p:pic>
              <p:nvPicPr>
                <p:cNvPr id="125" name="Ink 124"/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1044909" y="1909771"/>
                  <a:ext cx="5940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26" name="Ink 125"/>
                <p14:cNvContentPartPr/>
                <p14:nvPr/>
              </p14:nvContentPartPr>
              <p14:xfrm>
                <a:off x="892989" y="2224411"/>
                <a:ext cx="78480" cy="86760"/>
              </p14:xfrm>
            </p:contentPart>
          </mc:Choice>
          <mc:Fallback xmlns="">
            <p:pic>
              <p:nvPicPr>
                <p:cNvPr id="126" name="Ink 125"/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891549" y="2221891"/>
                  <a:ext cx="8136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27" name="Ink 126"/>
                <p14:cNvContentPartPr/>
                <p14:nvPr/>
              </p14:nvContentPartPr>
              <p14:xfrm>
                <a:off x="1035549" y="2284891"/>
                <a:ext cx="5040" cy="12240"/>
              </p14:xfrm>
            </p:contentPart>
          </mc:Choice>
          <mc:Fallback xmlns="">
            <p:pic>
              <p:nvPicPr>
                <p:cNvPr id="127" name="Ink 126"/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1034109" y="2282731"/>
                  <a:ext cx="6840" cy="1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28" name="Ink 127"/>
                <p14:cNvContentPartPr/>
                <p14:nvPr/>
              </p14:nvContentPartPr>
              <p14:xfrm>
                <a:off x="1129149" y="2168251"/>
                <a:ext cx="57240" cy="144360"/>
              </p14:xfrm>
            </p:contentPart>
          </mc:Choice>
          <mc:Fallback xmlns="">
            <p:pic>
              <p:nvPicPr>
                <p:cNvPr id="128" name="Ink 127"/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1127709" y="2165731"/>
                  <a:ext cx="5976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29" name="Ink 128"/>
                <p14:cNvContentPartPr/>
                <p14:nvPr/>
              </p14:nvContentPartPr>
              <p14:xfrm>
                <a:off x="1103229" y="2221531"/>
                <a:ext cx="81000" cy="16200"/>
              </p14:xfrm>
            </p:contentPart>
          </mc:Choice>
          <mc:Fallback xmlns="">
            <p:pic>
              <p:nvPicPr>
                <p:cNvPr id="129" name="Ink 128"/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1101789" y="2219011"/>
                  <a:ext cx="82440" cy="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30" name="Ink 129"/>
                <p14:cNvContentPartPr/>
                <p14:nvPr/>
              </p14:nvContentPartPr>
              <p14:xfrm>
                <a:off x="1246149" y="2286691"/>
                <a:ext cx="5040" cy="8280"/>
              </p14:xfrm>
            </p:contentPart>
          </mc:Choice>
          <mc:Fallback xmlns="">
            <p:pic>
              <p:nvPicPr>
                <p:cNvPr id="130" name="Ink 129"/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1245069" y="2286331"/>
                  <a:ext cx="6480" cy="1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31" name="Ink 130"/>
                <p14:cNvContentPartPr/>
                <p14:nvPr/>
              </p14:nvContentPartPr>
              <p14:xfrm>
                <a:off x="1331829" y="2208211"/>
                <a:ext cx="9360" cy="15840"/>
              </p14:xfrm>
            </p:contentPart>
          </mc:Choice>
          <mc:Fallback xmlns="">
            <p:pic>
              <p:nvPicPr>
                <p:cNvPr id="131" name="Ink 130"/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1331109" y="2205691"/>
                  <a:ext cx="11520" cy="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32" name="Ink 131"/>
                <p14:cNvContentPartPr/>
                <p14:nvPr/>
              </p14:nvContentPartPr>
              <p14:xfrm>
                <a:off x="1328589" y="2274811"/>
                <a:ext cx="9720" cy="12240"/>
              </p14:xfrm>
            </p:contentPart>
          </mc:Choice>
          <mc:Fallback xmlns="">
            <p:pic>
              <p:nvPicPr>
                <p:cNvPr id="132" name="Ink 131"/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1327509" y="2273731"/>
                  <a:ext cx="12240" cy="1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33" name="Ink 132"/>
                <p14:cNvContentPartPr/>
                <p14:nvPr/>
              </p14:nvContentPartPr>
              <p14:xfrm>
                <a:off x="1440873" y="2173291"/>
                <a:ext cx="95760" cy="122040"/>
              </p14:xfrm>
            </p:contentPart>
          </mc:Choice>
          <mc:Fallback xmlns="">
            <p:pic>
              <p:nvPicPr>
                <p:cNvPr id="133" name="Ink 132"/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1439793" y="2170771"/>
                  <a:ext cx="9792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37" name="Ink 136"/>
                <p14:cNvContentPartPr/>
                <p14:nvPr/>
              </p14:nvContentPartPr>
              <p14:xfrm>
                <a:off x="1674653" y="2222611"/>
                <a:ext cx="87840" cy="2520"/>
              </p14:xfrm>
            </p:contentPart>
          </mc:Choice>
          <mc:Fallback xmlns="">
            <p:pic>
              <p:nvPicPr>
                <p:cNvPr id="137" name="Ink 136"/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1673573" y="2220091"/>
                  <a:ext cx="90000" cy="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38" name="Ink 137"/>
                <p14:cNvContentPartPr/>
                <p14:nvPr/>
              </p14:nvContentPartPr>
              <p14:xfrm>
                <a:off x="1687973" y="2256811"/>
                <a:ext cx="82080" cy="4320"/>
              </p14:xfrm>
            </p:contentPart>
          </mc:Choice>
          <mc:Fallback xmlns="">
            <p:pic>
              <p:nvPicPr>
                <p:cNvPr id="138" name="Ink 137"/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1687253" y="2255011"/>
                  <a:ext cx="83160" cy="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39" name="Ink 138"/>
                <p14:cNvContentPartPr/>
                <p14:nvPr/>
              </p14:nvContentPartPr>
              <p14:xfrm>
                <a:off x="1339029" y="1654171"/>
                <a:ext cx="204840" cy="172080"/>
              </p14:xfrm>
            </p:contentPart>
          </mc:Choice>
          <mc:Fallback xmlns="">
            <p:pic>
              <p:nvPicPr>
                <p:cNvPr id="139" name="Ink 138"/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1337589" y="1651651"/>
                  <a:ext cx="20736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40" name="Ink 139"/>
                <p14:cNvContentPartPr/>
                <p14:nvPr/>
              </p14:nvContentPartPr>
              <p14:xfrm>
                <a:off x="1322109" y="1907971"/>
                <a:ext cx="45720" cy="69480"/>
              </p14:xfrm>
            </p:contentPart>
          </mc:Choice>
          <mc:Fallback xmlns="">
            <p:pic>
              <p:nvPicPr>
                <p:cNvPr id="140" name="Ink 139"/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1321029" y="1905811"/>
                  <a:ext cx="4716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41" name="Ink 140"/>
                <p14:cNvContentPartPr/>
                <p14:nvPr/>
              </p14:nvContentPartPr>
              <p14:xfrm>
                <a:off x="1345509" y="1872691"/>
                <a:ext cx="14040" cy="9360"/>
              </p14:xfrm>
            </p:contentPart>
          </mc:Choice>
          <mc:Fallback xmlns="">
            <p:pic>
              <p:nvPicPr>
                <p:cNvPr id="141" name="Ink 140"/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1344429" y="1872331"/>
                  <a:ext cx="15480" cy="1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43" name="Ink 142"/>
                <p14:cNvContentPartPr/>
                <p14:nvPr/>
              </p14:nvContentPartPr>
              <p14:xfrm>
                <a:off x="1966869" y="1862971"/>
                <a:ext cx="33480" cy="46080"/>
              </p14:xfrm>
            </p:contentPart>
          </mc:Choice>
          <mc:Fallback xmlns="">
            <p:pic>
              <p:nvPicPr>
                <p:cNvPr id="143" name="Ink 142"/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1965789" y="1860811"/>
                  <a:ext cx="3492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44" name="Ink 143"/>
                <p14:cNvContentPartPr/>
                <p14:nvPr/>
              </p14:nvContentPartPr>
              <p14:xfrm>
                <a:off x="1974789" y="1821211"/>
                <a:ext cx="7200" cy="9360"/>
              </p14:xfrm>
            </p:contentPart>
          </mc:Choice>
          <mc:Fallback xmlns="">
            <p:pic>
              <p:nvPicPr>
                <p:cNvPr id="144" name="Ink 143"/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1973349" y="1819051"/>
                  <a:ext cx="9000" cy="1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45" name="Ink 144"/>
                <p14:cNvContentPartPr/>
                <p14:nvPr/>
              </p14:nvContentPartPr>
              <p14:xfrm>
                <a:off x="2479525" y="1844251"/>
                <a:ext cx="47520" cy="43200"/>
              </p14:xfrm>
            </p:contentPart>
          </mc:Choice>
          <mc:Fallback xmlns="">
            <p:pic>
              <p:nvPicPr>
                <p:cNvPr id="145" name="Ink 144"/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2478445" y="1842091"/>
                  <a:ext cx="4896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46" name="Ink 145"/>
                <p14:cNvContentPartPr/>
                <p14:nvPr/>
              </p14:nvContentPartPr>
              <p14:xfrm>
                <a:off x="2498605" y="1798531"/>
                <a:ext cx="6840" cy="13680"/>
              </p14:xfrm>
            </p:contentPart>
          </mc:Choice>
          <mc:Fallback xmlns="">
            <p:pic>
              <p:nvPicPr>
                <p:cNvPr id="146" name="Ink 145"/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2497525" y="1797451"/>
                  <a:ext cx="9360" cy="1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47" name="Ink 146"/>
                <p14:cNvContentPartPr/>
                <p14:nvPr/>
              </p14:nvContentPartPr>
              <p14:xfrm>
                <a:off x="1603953" y="2325571"/>
                <a:ext cx="32040" cy="51480"/>
              </p14:xfrm>
            </p:contentPart>
          </mc:Choice>
          <mc:Fallback xmlns="">
            <p:pic>
              <p:nvPicPr>
                <p:cNvPr id="147" name="Ink 146"/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1602513" y="2323411"/>
                  <a:ext cx="3420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48" name="Ink 147"/>
                <p14:cNvContentPartPr/>
                <p14:nvPr/>
              </p14:nvContentPartPr>
              <p14:xfrm>
                <a:off x="1595673" y="2288851"/>
                <a:ext cx="16920" cy="10440"/>
              </p14:xfrm>
            </p:contentPart>
          </mc:Choice>
          <mc:Fallback xmlns="">
            <p:pic>
              <p:nvPicPr>
                <p:cNvPr id="148" name="Ink 147"/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1594593" y="2286691"/>
                  <a:ext cx="18720" cy="1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49" name="Ink 148"/>
                <p14:cNvContentPartPr/>
                <p14:nvPr/>
              </p14:nvContentPartPr>
              <p14:xfrm>
                <a:off x="1878881" y="2129731"/>
                <a:ext cx="19800" cy="137520"/>
              </p14:xfrm>
            </p:contentPart>
          </mc:Choice>
          <mc:Fallback xmlns="">
            <p:pic>
              <p:nvPicPr>
                <p:cNvPr id="149" name="Ink 148"/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1877441" y="2127571"/>
                  <a:ext cx="216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50" name="Ink 149"/>
                <p14:cNvContentPartPr/>
                <p14:nvPr/>
              </p14:nvContentPartPr>
              <p14:xfrm>
                <a:off x="1808681" y="2129011"/>
                <a:ext cx="168120" cy="11520"/>
              </p14:xfrm>
            </p:contentPart>
          </mc:Choice>
          <mc:Fallback xmlns="">
            <p:pic>
              <p:nvPicPr>
                <p:cNvPr id="150" name="Ink 149"/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1807601" y="2126491"/>
                  <a:ext cx="170640" cy="1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51" name="Ink 150"/>
                <p14:cNvContentPartPr/>
                <p14:nvPr/>
              </p14:nvContentPartPr>
              <p14:xfrm>
                <a:off x="2012801" y="2095531"/>
                <a:ext cx="58680" cy="220320"/>
              </p14:xfrm>
            </p:contentPart>
          </mc:Choice>
          <mc:Fallback xmlns="">
            <p:pic>
              <p:nvPicPr>
                <p:cNvPr id="151" name="Ink 150"/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2011361" y="2093371"/>
                  <a:ext cx="6084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52" name="Ink 151"/>
                <p14:cNvContentPartPr/>
                <p14:nvPr/>
              </p14:nvContentPartPr>
              <p14:xfrm>
                <a:off x="2099153" y="2197051"/>
                <a:ext cx="58680" cy="84600"/>
              </p14:xfrm>
            </p:contentPart>
          </mc:Choice>
          <mc:Fallback xmlns="">
            <p:pic>
              <p:nvPicPr>
                <p:cNvPr id="152" name="Ink 151"/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2098073" y="2194891"/>
                  <a:ext cx="6084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54" name="Ink 153"/>
                <p14:cNvContentPartPr/>
                <p14:nvPr/>
              </p14:nvContentPartPr>
              <p14:xfrm>
                <a:off x="2212553" y="2252851"/>
                <a:ext cx="13680" cy="4680"/>
              </p14:xfrm>
            </p:contentPart>
          </mc:Choice>
          <mc:Fallback xmlns="">
            <p:pic>
              <p:nvPicPr>
                <p:cNvPr id="154" name="Ink 153"/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2211473" y="2250691"/>
                  <a:ext cx="15480" cy="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55" name="Ink 154"/>
                <p14:cNvContentPartPr/>
                <p14:nvPr/>
              </p14:nvContentPartPr>
              <p14:xfrm>
                <a:off x="2399313" y="2283451"/>
                <a:ext cx="21600" cy="59760"/>
              </p14:xfrm>
            </p:contentPart>
          </mc:Choice>
          <mc:Fallback xmlns="">
            <p:pic>
              <p:nvPicPr>
                <p:cNvPr id="155" name="Ink 154"/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2398953" y="2281291"/>
                  <a:ext cx="2340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56" name="Ink 155"/>
                <p14:cNvContentPartPr/>
                <p14:nvPr/>
              </p14:nvContentPartPr>
              <p14:xfrm>
                <a:off x="2489265" y="2195971"/>
                <a:ext cx="95400" cy="88560"/>
              </p14:xfrm>
            </p:contentPart>
          </mc:Choice>
          <mc:Fallback xmlns="">
            <p:pic>
              <p:nvPicPr>
                <p:cNvPr id="156" name="Ink 155"/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2488185" y="2193811"/>
                  <a:ext cx="9648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57" name="Ink 156"/>
                <p14:cNvContentPartPr/>
                <p14:nvPr/>
              </p14:nvContentPartPr>
              <p14:xfrm>
                <a:off x="2612025" y="2293891"/>
                <a:ext cx="39600" cy="49680"/>
              </p14:xfrm>
            </p:contentPart>
          </mc:Choice>
          <mc:Fallback xmlns="">
            <p:pic>
              <p:nvPicPr>
                <p:cNvPr id="157" name="Ink 156"/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2610945" y="2292091"/>
                  <a:ext cx="4104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58" name="Ink 157"/>
                <p14:cNvContentPartPr/>
                <p14:nvPr/>
              </p14:nvContentPartPr>
              <p14:xfrm>
                <a:off x="2625705" y="2254651"/>
                <a:ext cx="14760" cy="2880"/>
              </p14:xfrm>
            </p:contentPart>
          </mc:Choice>
          <mc:Fallback xmlns="">
            <p:pic>
              <p:nvPicPr>
                <p:cNvPr id="158" name="Ink 157"/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2624625" y="2252851"/>
                  <a:ext cx="16560" cy="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59" name="Ink 158"/>
                <p14:cNvContentPartPr/>
                <p14:nvPr/>
              </p14:nvContentPartPr>
              <p14:xfrm>
                <a:off x="2697813" y="2127211"/>
                <a:ext cx="43920" cy="178200"/>
              </p14:xfrm>
            </p:contentPart>
          </mc:Choice>
          <mc:Fallback xmlns="">
            <p:pic>
              <p:nvPicPr>
                <p:cNvPr id="159" name="Ink 158"/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2696733" y="2125051"/>
                  <a:ext cx="4608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60" name="Ink 159"/>
                <p14:cNvContentPartPr/>
                <p14:nvPr/>
              </p14:nvContentPartPr>
              <p14:xfrm>
                <a:off x="1397631" y="1526000"/>
                <a:ext cx="67320" cy="101520"/>
              </p14:xfrm>
            </p:contentPart>
          </mc:Choice>
          <mc:Fallback xmlns="">
            <p:pic>
              <p:nvPicPr>
                <p:cNvPr id="160" name="Ink 159"/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1396191" y="1523840"/>
                  <a:ext cx="6984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61" name="Ink 160"/>
                <p14:cNvContentPartPr/>
                <p14:nvPr/>
              </p14:nvContentPartPr>
              <p14:xfrm>
                <a:off x="2051268" y="2512235"/>
                <a:ext cx="103320" cy="161640"/>
              </p14:xfrm>
            </p:contentPart>
          </mc:Choice>
          <mc:Fallback xmlns="">
            <p:pic>
              <p:nvPicPr>
                <p:cNvPr id="161" name="Ink 160"/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2050188" y="2509715"/>
                  <a:ext cx="10548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62" name="Ink 161"/>
                <p14:cNvContentPartPr/>
                <p14:nvPr/>
              </p14:nvContentPartPr>
              <p14:xfrm>
                <a:off x="2224068" y="2625635"/>
                <a:ext cx="73800" cy="93240"/>
              </p14:xfrm>
            </p:contentPart>
          </mc:Choice>
          <mc:Fallback xmlns="">
            <p:pic>
              <p:nvPicPr>
                <p:cNvPr id="162" name="Ink 161"/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2222988" y="2623475"/>
                  <a:ext cx="7596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63" name="Ink 162"/>
                <p14:cNvContentPartPr/>
                <p14:nvPr/>
              </p14:nvContentPartPr>
              <p14:xfrm>
                <a:off x="2379588" y="2548955"/>
                <a:ext cx="98640" cy="11520"/>
              </p14:xfrm>
            </p:contentPart>
          </mc:Choice>
          <mc:Fallback xmlns="">
            <p:pic>
              <p:nvPicPr>
                <p:cNvPr id="163" name="Ink 162"/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2378508" y="2546435"/>
                  <a:ext cx="100800" cy="1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64" name="Ink 163"/>
                <p14:cNvContentPartPr/>
                <p14:nvPr/>
              </p14:nvContentPartPr>
              <p14:xfrm>
                <a:off x="2391468" y="2602235"/>
                <a:ext cx="73440" cy="4680"/>
              </p14:xfrm>
            </p:contentPart>
          </mc:Choice>
          <mc:Fallback xmlns="">
            <p:pic>
              <p:nvPicPr>
                <p:cNvPr id="164" name="Ink 163"/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2390388" y="2599715"/>
                  <a:ext cx="75600" cy="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65" name="Ink 164"/>
                <p14:cNvContentPartPr/>
                <p14:nvPr/>
              </p14:nvContentPartPr>
              <p14:xfrm>
                <a:off x="2585508" y="2494955"/>
                <a:ext cx="91080" cy="151560"/>
              </p14:xfrm>
            </p:contentPart>
          </mc:Choice>
          <mc:Fallback xmlns="">
            <p:pic>
              <p:nvPicPr>
                <p:cNvPr id="165" name="Ink 164"/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2584788" y="2492435"/>
                  <a:ext cx="93240" cy="15660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166" name="Rectangle 165"/>
            <p:cNvSpPr/>
            <p:nvPr/>
          </p:nvSpPr>
          <p:spPr>
            <a:xfrm>
              <a:off x="711718" y="1497625"/>
              <a:ext cx="2116828" cy="1281376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76" name="Ink 175"/>
                <p14:cNvContentPartPr/>
                <p14:nvPr/>
              </p14:nvContentPartPr>
              <p14:xfrm>
                <a:off x="70194" y="2034811"/>
                <a:ext cx="102600" cy="203040"/>
              </p14:xfrm>
            </p:contentPart>
          </mc:Choice>
          <mc:Fallback xmlns="">
            <p:pic>
              <p:nvPicPr>
                <p:cNvPr id="176" name="Ink 175"/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68754" y="2032291"/>
                  <a:ext cx="10512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77" name="Ink 176"/>
                <p14:cNvContentPartPr/>
                <p14:nvPr/>
              </p14:nvContentPartPr>
              <p14:xfrm>
                <a:off x="198714" y="2026531"/>
                <a:ext cx="52920" cy="199080"/>
              </p14:xfrm>
            </p:contentPart>
          </mc:Choice>
          <mc:Fallback xmlns="">
            <p:pic>
              <p:nvPicPr>
                <p:cNvPr id="177" name="Ink 176"/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197274" y="2024371"/>
                  <a:ext cx="5544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78" name="Ink 177"/>
                <p14:cNvContentPartPr/>
                <p14:nvPr/>
              </p14:nvContentPartPr>
              <p14:xfrm>
                <a:off x="255594" y="2106811"/>
                <a:ext cx="63360" cy="80640"/>
              </p14:xfrm>
            </p:contentPart>
          </mc:Choice>
          <mc:Fallback xmlns="">
            <p:pic>
              <p:nvPicPr>
                <p:cNvPr id="178" name="Ink 177"/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254154" y="2104291"/>
                  <a:ext cx="6516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79" name="Ink 178"/>
                <p14:cNvContentPartPr/>
                <p14:nvPr/>
              </p14:nvContentPartPr>
              <p14:xfrm>
                <a:off x="348834" y="2178091"/>
                <a:ext cx="21600" cy="53280"/>
              </p14:xfrm>
            </p:contentPart>
          </mc:Choice>
          <mc:Fallback xmlns="">
            <p:pic>
              <p:nvPicPr>
                <p:cNvPr id="179" name="Ink 178"/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348114" y="2175931"/>
                  <a:ext cx="2376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80" name="Ink 179"/>
                <p14:cNvContentPartPr/>
                <p14:nvPr/>
              </p14:nvContentPartPr>
              <p14:xfrm>
                <a:off x="479874" y="2109691"/>
                <a:ext cx="2880" cy="720"/>
              </p14:xfrm>
            </p:contentPart>
          </mc:Choice>
          <mc:Fallback xmlns="">
            <p:pic>
              <p:nvPicPr>
                <p:cNvPr id="180" name="Ink 179"/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79874" y="2108971"/>
                  <a:ext cx="3240" cy="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81" name="Ink 180"/>
                <p14:cNvContentPartPr/>
                <p14:nvPr/>
              </p14:nvContentPartPr>
              <p14:xfrm>
                <a:off x="437754" y="2094931"/>
                <a:ext cx="52200" cy="103320"/>
              </p14:xfrm>
            </p:contentPart>
          </mc:Choice>
          <mc:Fallback xmlns="">
            <p:pic>
              <p:nvPicPr>
                <p:cNvPr id="181" name="Ink 180"/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436674" y="2092771"/>
                  <a:ext cx="5472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82" name="Ink 181"/>
                <p14:cNvContentPartPr/>
                <p14:nvPr/>
              </p14:nvContentPartPr>
              <p14:xfrm>
                <a:off x="498234" y="2037691"/>
                <a:ext cx="59040" cy="215280"/>
              </p14:xfrm>
            </p:contentPart>
          </mc:Choice>
          <mc:Fallback xmlns="">
            <p:pic>
              <p:nvPicPr>
                <p:cNvPr id="182" name="Ink 181"/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497154" y="2035171"/>
                  <a:ext cx="6120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346" name="Ink 345"/>
                <p14:cNvContentPartPr/>
                <p14:nvPr/>
              </p14:nvContentPartPr>
              <p14:xfrm>
                <a:off x="1349994" y="2547583"/>
                <a:ext cx="86040" cy="144000"/>
              </p14:xfrm>
            </p:contentPart>
          </mc:Choice>
          <mc:Fallback xmlns="">
            <p:pic>
              <p:nvPicPr>
                <p:cNvPr id="346" name="Ink 345"/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1348914" y="2545063"/>
                  <a:ext cx="8820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347" name="Ink 346"/>
                <p14:cNvContentPartPr/>
                <p14:nvPr/>
              </p14:nvContentPartPr>
              <p14:xfrm>
                <a:off x="1482114" y="2653783"/>
                <a:ext cx="45720" cy="57600"/>
              </p14:xfrm>
            </p:contentPart>
          </mc:Choice>
          <mc:Fallback xmlns="">
            <p:pic>
              <p:nvPicPr>
                <p:cNvPr id="347" name="Ink 346"/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1481754" y="2651263"/>
                  <a:ext cx="4752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348" name="Ink 347"/>
                <p14:cNvContentPartPr/>
                <p14:nvPr/>
              </p14:nvContentPartPr>
              <p14:xfrm>
                <a:off x="1570674" y="2574583"/>
                <a:ext cx="77400" cy="16560"/>
              </p14:xfrm>
            </p:contentPart>
          </mc:Choice>
          <mc:Fallback xmlns="">
            <p:pic>
              <p:nvPicPr>
                <p:cNvPr id="348" name="Ink 347"/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1569594" y="2572063"/>
                  <a:ext cx="7956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349" name="Ink 348"/>
                <p14:cNvContentPartPr/>
                <p14:nvPr/>
              </p14:nvContentPartPr>
              <p14:xfrm>
                <a:off x="1580394" y="2614903"/>
                <a:ext cx="81000" cy="13680"/>
              </p14:xfrm>
            </p:contentPart>
          </mc:Choice>
          <mc:Fallback xmlns="">
            <p:pic>
              <p:nvPicPr>
                <p:cNvPr id="349" name="Ink 348"/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1579314" y="2613823"/>
                  <a:ext cx="82800" cy="1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350" name="Ink 349"/>
                <p14:cNvContentPartPr/>
                <p14:nvPr/>
              </p14:nvContentPartPr>
              <p14:xfrm>
                <a:off x="1684074" y="2549023"/>
                <a:ext cx="74520" cy="124200"/>
              </p14:xfrm>
            </p:contentPart>
          </mc:Choice>
          <mc:Fallback xmlns="">
            <p:pic>
              <p:nvPicPr>
                <p:cNvPr id="350" name="Ink 349"/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1683714" y="2546503"/>
                  <a:ext cx="7632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351" name="Ink 350"/>
                <p14:cNvContentPartPr/>
                <p14:nvPr/>
              </p14:nvContentPartPr>
              <p14:xfrm>
                <a:off x="1669314" y="2482063"/>
                <a:ext cx="156240" cy="50760"/>
              </p14:xfrm>
            </p:contentPart>
          </mc:Choice>
          <mc:Fallback xmlns="">
            <p:pic>
              <p:nvPicPr>
                <p:cNvPr id="351" name="Ink 350"/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1668234" y="2479543"/>
                  <a:ext cx="15768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352" name="Ink 351"/>
                <p14:cNvContentPartPr/>
                <p14:nvPr/>
              </p14:nvContentPartPr>
              <p14:xfrm>
                <a:off x="1817994" y="2667103"/>
                <a:ext cx="39600" cy="82440"/>
              </p14:xfrm>
            </p:contentPart>
          </mc:Choice>
          <mc:Fallback xmlns="">
            <p:pic>
              <p:nvPicPr>
                <p:cNvPr id="352" name="Ink 351"/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1817274" y="2664583"/>
                  <a:ext cx="4176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355" name="Ink 354"/>
                <p14:cNvContentPartPr/>
                <p14:nvPr/>
              </p14:nvContentPartPr>
              <p14:xfrm>
                <a:off x="2343234" y="2240503"/>
                <a:ext cx="39240" cy="82080"/>
              </p14:xfrm>
            </p:contentPart>
          </mc:Choice>
          <mc:Fallback xmlns="">
            <p:pic>
              <p:nvPicPr>
                <p:cNvPr id="355" name="Ink 354"/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2341794" y="2237983"/>
                  <a:ext cx="4212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371" name="Ink 370"/>
                <p14:cNvContentPartPr/>
                <p14:nvPr/>
              </p14:nvContentPartPr>
              <p14:xfrm>
                <a:off x="833034" y="1712383"/>
                <a:ext cx="148320" cy="118440"/>
              </p14:xfrm>
            </p:contentPart>
          </mc:Choice>
          <mc:Fallback xmlns="">
            <p:pic>
              <p:nvPicPr>
                <p:cNvPr id="371" name="Ink 370"/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831954" y="1709863"/>
                  <a:ext cx="14976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372" name="Ink 371"/>
                <p14:cNvContentPartPr/>
                <p14:nvPr/>
              </p14:nvContentPartPr>
              <p14:xfrm>
                <a:off x="1004394" y="1750543"/>
                <a:ext cx="165960" cy="74880"/>
              </p14:xfrm>
            </p:contentPart>
          </mc:Choice>
          <mc:Fallback xmlns="">
            <p:pic>
              <p:nvPicPr>
                <p:cNvPr id="372" name="Ink 371"/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1002954" y="1748383"/>
                  <a:ext cx="16776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373" name="Ink 372"/>
                <p14:cNvContentPartPr/>
                <p14:nvPr/>
              </p14:nvContentPartPr>
              <p14:xfrm>
                <a:off x="1112394" y="1744423"/>
                <a:ext cx="56160" cy="75240"/>
              </p14:xfrm>
            </p:contentPart>
          </mc:Choice>
          <mc:Fallback xmlns="">
            <p:pic>
              <p:nvPicPr>
                <p:cNvPr id="373" name="Ink 372"/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1111674" y="1742263"/>
                  <a:ext cx="5760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376" name="Ink 375"/>
                <p14:cNvContentPartPr/>
                <p14:nvPr/>
              </p14:nvContentPartPr>
              <p14:xfrm>
                <a:off x="2042994" y="1857463"/>
                <a:ext cx="45360" cy="6840"/>
              </p14:xfrm>
            </p:contentPart>
          </mc:Choice>
          <mc:Fallback xmlns="">
            <p:pic>
              <p:nvPicPr>
                <p:cNvPr id="376" name="Ink 375"/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2041914" y="1855303"/>
                  <a:ext cx="47520" cy="1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377" name="Ink 376"/>
                <p14:cNvContentPartPr/>
                <p14:nvPr/>
              </p14:nvContentPartPr>
              <p14:xfrm>
                <a:off x="2124714" y="1805983"/>
                <a:ext cx="85320" cy="106200"/>
              </p14:xfrm>
            </p:contentPart>
          </mc:Choice>
          <mc:Fallback xmlns="">
            <p:pic>
              <p:nvPicPr>
                <p:cNvPr id="377" name="Ink 376"/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2123634" y="1803823"/>
                  <a:ext cx="8712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378" name="Ink 377"/>
                <p14:cNvContentPartPr/>
                <p14:nvPr/>
              </p14:nvContentPartPr>
              <p14:xfrm>
                <a:off x="1941474" y="2274703"/>
                <a:ext cx="41760" cy="61560"/>
              </p14:xfrm>
            </p:contentPart>
          </mc:Choice>
          <mc:Fallback xmlns="">
            <p:pic>
              <p:nvPicPr>
                <p:cNvPr id="378" name="Ink 377"/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1940034" y="2272183"/>
                  <a:ext cx="4356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379" name="Ink 378"/>
                <p14:cNvContentPartPr/>
                <p14:nvPr/>
              </p14:nvContentPartPr>
              <p14:xfrm>
                <a:off x="1964874" y="2215663"/>
                <a:ext cx="6480" cy="14760"/>
              </p14:xfrm>
            </p:contentPart>
          </mc:Choice>
          <mc:Fallback xmlns="">
            <p:pic>
              <p:nvPicPr>
                <p:cNvPr id="379" name="Ink 378"/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1963794" y="2213503"/>
                  <a:ext cx="792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380" name="Ink 379"/>
                <p14:cNvContentPartPr/>
                <p14:nvPr/>
              </p14:nvContentPartPr>
              <p14:xfrm>
                <a:off x="1720794" y="1845223"/>
                <a:ext cx="34200" cy="67680"/>
              </p14:xfrm>
            </p:contentPart>
          </mc:Choice>
          <mc:Fallback xmlns="">
            <p:pic>
              <p:nvPicPr>
                <p:cNvPr id="380" name="Ink 379"/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1719714" y="1843423"/>
                  <a:ext cx="3564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381" name="Ink 380"/>
                <p14:cNvContentPartPr/>
                <p14:nvPr/>
              </p14:nvContentPartPr>
              <p14:xfrm>
                <a:off x="1724394" y="1804183"/>
                <a:ext cx="12240" cy="3240"/>
              </p14:xfrm>
            </p:contentPart>
          </mc:Choice>
          <mc:Fallback xmlns="">
            <p:pic>
              <p:nvPicPr>
                <p:cNvPr id="381" name="Ink 380"/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1723674" y="1802383"/>
                  <a:ext cx="13680" cy="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382" name="Ink 381"/>
                <p14:cNvContentPartPr/>
                <p14:nvPr/>
              </p14:nvContentPartPr>
              <p14:xfrm>
                <a:off x="2203194" y="2282983"/>
                <a:ext cx="30960" cy="53640"/>
              </p14:xfrm>
            </p:contentPart>
          </mc:Choice>
          <mc:Fallback xmlns="">
            <p:pic>
              <p:nvPicPr>
                <p:cNvPr id="382" name="Ink 381"/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2202114" y="2281903"/>
                  <a:ext cx="3240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383" name="Ink 382"/>
                <p14:cNvContentPartPr/>
                <p14:nvPr/>
              </p14:nvContentPartPr>
              <p14:xfrm>
                <a:off x="2267994" y="2282263"/>
                <a:ext cx="48960" cy="2520"/>
              </p14:xfrm>
            </p:contentPart>
          </mc:Choice>
          <mc:Fallback xmlns="">
            <p:pic>
              <p:nvPicPr>
                <p:cNvPr id="383" name="Ink 382"/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2266554" y="2279743"/>
                  <a:ext cx="50760" cy="7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32">
            <p14:nvContentPartPr>
              <p14:cNvPr id="389" name="Ink 388"/>
              <p14:cNvContentPartPr/>
              <p14:nvPr/>
            </p14:nvContentPartPr>
            <p14:xfrm>
              <a:off x="3165474" y="567583"/>
              <a:ext cx="25920" cy="77040"/>
            </p14:xfrm>
          </p:contentPart>
        </mc:Choice>
        <mc:Fallback xmlns="">
          <p:pic>
            <p:nvPicPr>
              <p:cNvPr id="389" name="Ink 388"/>
              <p:cNvPicPr/>
              <p:nvPr/>
            </p:nvPicPr>
            <p:blipFill>
              <a:blip r:embed="rId333"/>
              <a:stretch>
                <a:fillRect/>
              </a:stretch>
            </p:blipFill>
            <p:spPr>
              <a:xfrm>
                <a:off x="3164394" y="565063"/>
                <a:ext cx="28080" cy="81720"/>
              </a:xfrm>
              <a:prstGeom prst="rect">
                <a:avLst/>
              </a:prstGeom>
            </p:spPr>
          </p:pic>
        </mc:Fallback>
      </mc:AlternateContent>
      <p:grpSp>
        <p:nvGrpSpPr>
          <p:cNvPr id="407" name="Group 406"/>
          <p:cNvGrpSpPr/>
          <p:nvPr/>
        </p:nvGrpSpPr>
        <p:grpSpPr>
          <a:xfrm>
            <a:off x="412194" y="2822263"/>
            <a:ext cx="3151800" cy="450000"/>
            <a:chOff x="412194" y="2822263"/>
            <a:chExt cx="3151800" cy="450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356" name="Ink 355"/>
                <p14:cNvContentPartPr/>
                <p14:nvPr/>
              </p14:nvContentPartPr>
              <p14:xfrm>
                <a:off x="412194" y="2999023"/>
                <a:ext cx="120600" cy="190080"/>
              </p14:xfrm>
            </p:contentPart>
          </mc:Choice>
          <mc:Fallback xmlns="">
            <p:pic>
              <p:nvPicPr>
                <p:cNvPr id="356" name="Ink 355"/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411114" y="2996503"/>
                  <a:ext cx="12276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357" name="Ink 356"/>
                <p14:cNvContentPartPr/>
                <p14:nvPr/>
              </p14:nvContentPartPr>
              <p14:xfrm>
                <a:off x="613434" y="2975263"/>
                <a:ext cx="74520" cy="201240"/>
              </p14:xfrm>
            </p:contentPart>
          </mc:Choice>
          <mc:Fallback xmlns="">
            <p:pic>
              <p:nvPicPr>
                <p:cNvPr id="357" name="Ink 356"/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611994" y="2972743"/>
                  <a:ext cx="7740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358" name="Ink 357"/>
                <p14:cNvContentPartPr/>
                <p14:nvPr/>
              </p14:nvContentPartPr>
              <p14:xfrm>
                <a:off x="704514" y="3010543"/>
                <a:ext cx="137880" cy="138960"/>
              </p14:xfrm>
            </p:contentPart>
          </mc:Choice>
          <mc:Fallback xmlns="">
            <p:pic>
              <p:nvPicPr>
                <p:cNvPr id="358" name="Ink 357"/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703434" y="3008023"/>
                  <a:ext cx="14004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359" name="Ink 358"/>
                <p14:cNvContentPartPr/>
                <p14:nvPr/>
              </p14:nvContentPartPr>
              <p14:xfrm>
                <a:off x="848514" y="2963023"/>
                <a:ext cx="82440" cy="207360"/>
              </p14:xfrm>
            </p:contentPart>
          </mc:Choice>
          <mc:Fallback xmlns="">
            <p:pic>
              <p:nvPicPr>
                <p:cNvPr id="359" name="Ink 358"/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848154" y="2960503"/>
                  <a:ext cx="8424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360" name="Ink 359"/>
                <p14:cNvContentPartPr/>
                <p14:nvPr/>
              </p14:nvContentPartPr>
              <p14:xfrm>
                <a:off x="1091874" y="3038983"/>
                <a:ext cx="84240" cy="9000"/>
              </p14:xfrm>
            </p:contentPart>
          </mc:Choice>
          <mc:Fallback xmlns="">
            <p:pic>
              <p:nvPicPr>
                <p:cNvPr id="360" name="Ink 359"/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1090794" y="3036463"/>
                  <a:ext cx="864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361" name="Ink 360"/>
                <p14:cNvContentPartPr/>
                <p14:nvPr/>
              </p14:nvContentPartPr>
              <p14:xfrm>
                <a:off x="1091874" y="3068863"/>
                <a:ext cx="83160" cy="11880"/>
              </p14:xfrm>
            </p:contentPart>
          </mc:Choice>
          <mc:Fallback xmlns="">
            <p:pic>
              <p:nvPicPr>
                <p:cNvPr id="361" name="Ink 360"/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1090434" y="3068503"/>
                  <a:ext cx="84600" cy="1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362" name="Ink 361"/>
                <p14:cNvContentPartPr/>
                <p14:nvPr/>
              </p14:nvContentPartPr>
              <p14:xfrm>
                <a:off x="1327674" y="3019543"/>
                <a:ext cx="167040" cy="89640"/>
              </p14:xfrm>
            </p:contentPart>
          </mc:Choice>
          <mc:Fallback xmlns="">
            <p:pic>
              <p:nvPicPr>
                <p:cNvPr id="362" name="Ink 361"/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1326594" y="3017023"/>
                  <a:ext cx="16884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363" name="Ink 362"/>
                <p14:cNvContentPartPr/>
                <p14:nvPr/>
              </p14:nvContentPartPr>
              <p14:xfrm>
                <a:off x="1517034" y="3020623"/>
                <a:ext cx="130680" cy="66960"/>
              </p14:xfrm>
            </p:contentPart>
          </mc:Choice>
          <mc:Fallback xmlns="">
            <p:pic>
              <p:nvPicPr>
                <p:cNvPr id="363" name="Ink 362"/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1515594" y="3018103"/>
                  <a:ext cx="13248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364" name="Ink 363"/>
                <p14:cNvContentPartPr/>
                <p14:nvPr/>
              </p14:nvContentPartPr>
              <p14:xfrm>
                <a:off x="1666434" y="3008743"/>
                <a:ext cx="69120" cy="63720"/>
              </p14:xfrm>
            </p:contentPart>
          </mc:Choice>
          <mc:Fallback xmlns="">
            <p:pic>
              <p:nvPicPr>
                <p:cNvPr id="364" name="Ink 363"/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1664994" y="3006583"/>
                  <a:ext cx="7092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365" name="Ink 364"/>
                <p14:cNvContentPartPr/>
                <p14:nvPr/>
              </p14:nvContentPartPr>
              <p14:xfrm>
                <a:off x="1648434" y="3014143"/>
                <a:ext cx="74880" cy="93960"/>
              </p14:xfrm>
            </p:contentPart>
          </mc:Choice>
          <mc:Fallback xmlns="">
            <p:pic>
              <p:nvPicPr>
                <p:cNvPr id="365" name="Ink 364"/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1648074" y="3011983"/>
                  <a:ext cx="7596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370" name="Ink 369"/>
                <p14:cNvContentPartPr/>
                <p14:nvPr/>
              </p14:nvContentPartPr>
              <p14:xfrm>
                <a:off x="2708994" y="3271903"/>
                <a:ext cx="360" cy="360"/>
              </p14:xfrm>
            </p:contentPart>
          </mc:Choice>
          <mc:Fallback xmlns="">
            <p:pic>
              <p:nvPicPr>
                <p:cNvPr id="370" name="Ink 369"/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2708274" y="3270103"/>
                  <a:ext cx="1800" cy="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374" name="Ink 373"/>
                <p14:cNvContentPartPr/>
                <p14:nvPr/>
              </p14:nvContentPartPr>
              <p14:xfrm>
                <a:off x="1472394" y="3156343"/>
                <a:ext cx="81360" cy="93240"/>
              </p14:xfrm>
            </p:contentPart>
          </mc:Choice>
          <mc:Fallback xmlns="">
            <p:pic>
              <p:nvPicPr>
                <p:cNvPr id="374" name="Ink 373"/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1471314" y="3153823"/>
                  <a:ext cx="8388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375" name="Ink 374"/>
                <p14:cNvContentPartPr/>
                <p14:nvPr/>
              </p14:nvContentPartPr>
              <p14:xfrm>
                <a:off x="1950474" y="2910823"/>
                <a:ext cx="108000" cy="148680"/>
              </p14:xfrm>
            </p:contentPart>
          </mc:Choice>
          <mc:Fallback xmlns="">
            <p:pic>
              <p:nvPicPr>
                <p:cNvPr id="375" name="Ink 374"/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1949034" y="2907943"/>
                  <a:ext cx="11088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384" name="Ink 383"/>
                <p14:cNvContentPartPr/>
                <p14:nvPr/>
              </p14:nvContentPartPr>
              <p14:xfrm>
                <a:off x="2123994" y="2906863"/>
                <a:ext cx="61200" cy="176760"/>
              </p14:xfrm>
            </p:contentPart>
          </mc:Choice>
          <mc:Fallback xmlns="">
            <p:pic>
              <p:nvPicPr>
                <p:cNvPr id="384" name="Ink 383"/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2122914" y="2904703"/>
                  <a:ext cx="6336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390" name="Ink 389"/>
                <p14:cNvContentPartPr/>
                <p14:nvPr/>
              </p14:nvContentPartPr>
              <p14:xfrm>
                <a:off x="2223354" y="2937463"/>
                <a:ext cx="113040" cy="109800"/>
              </p14:xfrm>
            </p:contentPart>
          </mc:Choice>
          <mc:Fallback xmlns="">
            <p:pic>
              <p:nvPicPr>
                <p:cNvPr id="390" name="Ink 389"/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2222274" y="2934583"/>
                  <a:ext cx="11556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391" name="Ink 390"/>
                <p14:cNvContentPartPr/>
                <p14:nvPr/>
              </p14:nvContentPartPr>
              <p14:xfrm>
                <a:off x="2334954" y="3042223"/>
                <a:ext cx="23760" cy="39240"/>
              </p14:xfrm>
            </p:contentPart>
          </mc:Choice>
          <mc:Fallback xmlns="">
            <p:pic>
              <p:nvPicPr>
                <p:cNvPr id="391" name="Ink 390"/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2334594" y="3039703"/>
                  <a:ext cx="2556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392" name="Ink 391"/>
                <p14:cNvContentPartPr/>
                <p14:nvPr/>
              </p14:nvContentPartPr>
              <p14:xfrm>
                <a:off x="2425674" y="2982823"/>
                <a:ext cx="64800" cy="72360"/>
              </p14:xfrm>
            </p:contentPart>
          </mc:Choice>
          <mc:Fallback xmlns="">
            <p:pic>
              <p:nvPicPr>
                <p:cNvPr id="392" name="Ink 391"/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2424954" y="2980303"/>
                  <a:ext cx="6660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393" name="Ink 392"/>
                <p14:cNvContentPartPr/>
                <p14:nvPr/>
              </p14:nvContentPartPr>
              <p14:xfrm>
                <a:off x="2521794" y="2925583"/>
                <a:ext cx="79560" cy="183240"/>
              </p14:xfrm>
            </p:contentPart>
          </mc:Choice>
          <mc:Fallback xmlns="">
            <p:pic>
              <p:nvPicPr>
                <p:cNvPr id="393" name="Ink 392"/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2521434" y="2923063"/>
                  <a:ext cx="8136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394" name="Ink 393"/>
                <p14:cNvContentPartPr/>
                <p14:nvPr/>
              </p14:nvContentPartPr>
              <p14:xfrm>
                <a:off x="2720514" y="3014863"/>
                <a:ext cx="84600" cy="7560"/>
              </p14:xfrm>
            </p:contentPart>
          </mc:Choice>
          <mc:Fallback xmlns="">
            <p:pic>
              <p:nvPicPr>
                <p:cNvPr id="394" name="Ink 393"/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2719434" y="3012343"/>
                  <a:ext cx="8676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395" name="Ink 394"/>
                <p14:cNvContentPartPr/>
                <p14:nvPr/>
              </p14:nvContentPartPr>
              <p14:xfrm>
                <a:off x="2757234" y="2970943"/>
                <a:ext cx="27720" cy="77400"/>
              </p14:xfrm>
            </p:contentPart>
          </mc:Choice>
          <mc:Fallback xmlns="">
            <p:pic>
              <p:nvPicPr>
                <p:cNvPr id="395" name="Ink 394"/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2756154" y="2968423"/>
                  <a:ext cx="2988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396" name="Ink 395"/>
                <p14:cNvContentPartPr/>
                <p14:nvPr/>
              </p14:nvContentPartPr>
              <p14:xfrm>
                <a:off x="2897634" y="2963743"/>
                <a:ext cx="91800" cy="92880"/>
              </p14:xfrm>
            </p:contentPart>
          </mc:Choice>
          <mc:Fallback xmlns="">
            <p:pic>
              <p:nvPicPr>
                <p:cNvPr id="396" name="Ink 395"/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2896554" y="2961223"/>
                  <a:ext cx="9396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397" name="Ink 396"/>
                <p14:cNvContentPartPr/>
                <p14:nvPr/>
              </p14:nvContentPartPr>
              <p14:xfrm>
                <a:off x="2982954" y="3029983"/>
                <a:ext cx="98640" cy="63360"/>
              </p14:xfrm>
            </p:contentPart>
          </mc:Choice>
          <mc:Fallback xmlns="">
            <p:pic>
              <p:nvPicPr>
                <p:cNvPr id="397" name="Ink 396"/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2981874" y="3028903"/>
                  <a:ext cx="10116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398" name="Ink 397"/>
                <p14:cNvContentPartPr/>
                <p14:nvPr/>
              </p14:nvContentPartPr>
              <p14:xfrm>
                <a:off x="3086274" y="2886343"/>
                <a:ext cx="22320" cy="78840"/>
              </p14:xfrm>
            </p:contentPart>
          </mc:Choice>
          <mc:Fallback xmlns="">
            <p:pic>
              <p:nvPicPr>
                <p:cNvPr id="398" name="Ink 397"/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3085554" y="2883823"/>
                  <a:ext cx="2412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399" name="Ink 398"/>
                <p14:cNvContentPartPr/>
                <p14:nvPr/>
              </p14:nvContentPartPr>
              <p14:xfrm>
                <a:off x="3160074" y="2915143"/>
                <a:ext cx="60480" cy="171720"/>
              </p14:xfrm>
            </p:contentPart>
          </mc:Choice>
          <mc:Fallback xmlns="">
            <p:pic>
              <p:nvPicPr>
                <p:cNvPr id="399" name="Ink 398"/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3158994" y="2912623"/>
                  <a:ext cx="6300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400" name="Ink 399"/>
                <p14:cNvContentPartPr/>
                <p14:nvPr/>
              </p14:nvContentPartPr>
              <p14:xfrm>
                <a:off x="3263394" y="2960863"/>
                <a:ext cx="51840" cy="86400"/>
              </p14:xfrm>
            </p:contentPart>
          </mc:Choice>
          <mc:Fallback xmlns="">
            <p:pic>
              <p:nvPicPr>
                <p:cNvPr id="400" name="Ink 399"/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3262314" y="2958343"/>
                  <a:ext cx="5400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401" name="Ink 400"/>
                <p14:cNvContentPartPr/>
                <p14:nvPr/>
              </p14:nvContentPartPr>
              <p14:xfrm>
                <a:off x="3341874" y="2889223"/>
                <a:ext cx="77040" cy="195480"/>
              </p14:xfrm>
            </p:contentPart>
          </mc:Choice>
          <mc:Fallback xmlns="">
            <p:pic>
              <p:nvPicPr>
                <p:cNvPr id="401" name="Ink 400"/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3341154" y="2887063"/>
                  <a:ext cx="7884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402" name="Ink 401"/>
                <p14:cNvContentPartPr/>
                <p14:nvPr/>
              </p14:nvContentPartPr>
              <p14:xfrm>
                <a:off x="1835994" y="2865823"/>
                <a:ext cx="112320" cy="312480"/>
              </p14:xfrm>
            </p:contentPart>
          </mc:Choice>
          <mc:Fallback xmlns="">
            <p:pic>
              <p:nvPicPr>
                <p:cNvPr id="402" name="Ink 401"/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1834914" y="2863303"/>
                  <a:ext cx="114840" cy="31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403" name="Ink 402"/>
                <p14:cNvContentPartPr/>
                <p14:nvPr/>
              </p14:nvContentPartPr>
              <p14:xfrm>
                <a:off x="3428994" y="2822263"/>
                <a:ext cx="135000" cy="335160"/>
              </p14:xfrm>
            </p:contentPart>
          </mc:Choice>
          <mc:Fallback xmlns="">
            <p:pic>
              <p:nvPicPr>
                <p:cNvPr id="403" name="Ink 402"/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3428634" y="2819743"/>
                  <a:ext cx="136440" cy="3402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404" name="Title 40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framework: optimizing actions </a:t>
            </a:r>
          </a:p>
        </p:txBody>
      </p:sp>
    </p:spTree>
    <p:extLst>
      <p:ext uri="{BB962C8B-B14F-4D97-AF65-F5344CB8AC3E}">
        <p14:creationId xmlns:p14="http://schemas.microsoft.com/office/powerpoint/2010/main" val="3121448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13" name="Ink 112"/>
              <p14:cNvContentPartPr/>
              <p14:nvPr/>
            </p14:nvContentPartPr>
            <p14:xfrm>
              <a:off x="1472571" y="795332"/>
              <a:ext cx="42840" cy="13320"/>
            </p14:xfrm>
          </p:contentPart>
        </mc:Choice>
        <mc:Fallback xmlns="">
          <p:pic>
            <p:nvPicPr>
              <p:cNvPr id="113" name="Ink 11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71491" y="793532"/>
                <a:ext cx="45000" cy="1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14" name="Ink 113"/>
              <p14:cNvContentPartPr/>
              <p14:nvPr/>
            </p14:nvContentPartPr>
            <p14:xfrm>
              <a:off x="1474371" y="832772"/>
              <a:ext cx="48240" cy="6120"/>
            </p14:xfrm>
          </p:contentPart>
        </mc:Choice>
        <mc:Fallback xmlns="">
          <p:pic>
            <p:nvPicPr>
              <p:cNvPr id="114" name="Ink 11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73291" y="832052"/>
                <a:ext cx="49680" cy="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5" name="Ink 114"/>
              <p14:cNvContentPartPr/>
              <p14:nvPr/>
            </p14:nvContentPartPr>
            <p14:xfrm>
              <a:off x="1546371" y="787412"/>
              <a:ext cx="11520" cy="68400"/>
            </p14:xfrm>
          </p:contentPart>
        </mc:Choice>
        <mc:Fallback xmlns="">
          <p:pic>
            <p:nvPicPr>
              <p:cNvPr id="115" name="Ink 114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544931" y="785252"/>
                <a:ext cx="14040" cy="7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16" name="Ink 115"/>
              <p14:cNvContentPartPr/>
              <p14:nvPr/>
            </p14:nvContentPartPr>
            <p14:xfrm>
              <a:off x="1729251" y="608492"/>
              <a:ext cx="87120" cy="83160"/>
            </p14:xfrm>
          </p:contentPart>
        </mc:Choice>
        <mc:Fallback xmlns="">
          <p:pic>
            <p:nvPicPr>
              <p:cNvPr id="116" name="Ink 115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728171" y="606332"/>
                <a:ext cx="89280" cy="8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17" name="Ink 116"/>
              <p14:cNvContentPartPr/>
              <p14:nvPr/>
            </p14:nvContentPartPr>
            <p14:xfrm>
              <a:off x="1854891" y="557732"/>
              <a:ext cx="45720" cy="157680"/>
            </p14:xfrm>
          </p:contentPart>
        </mc:Choice>
        <mc:Fallback xmlns="">
          <p:pic>
            <p:nvPicPr>
              <p:cNvPr id="117" name="Ink 116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853451" y="555212"/>
                <a:ext cx="48600" cy="16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8" name="Ink 117"/>
              <p14:cNvContentPartPr/>
              <p14:nvPr/>
            </p14:nvContentPartPr>
            <p14:xfrm>
              <a:off x="1925811" y="611372"/>
              <a:ext cx="80640" cy="102960"/>
            </p14:xfrm>
          </p:contentPart>
        </mc:Choice>
        <mc:Fallback xmlns="">
          <p:pic>
            <p:nvPicPr>
              <p:cNvPr id="118" name="Ink 117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924371" y="608852"/>
                <a:ext cx="83160" cy="10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19" name="Ink 118"/>
              <p14:cNvContentPartPr/>
              <p14:nvPr/>
            </p14:nvContentPartPr>
            <p14:xfrm>
              <a:off x="2307067" y="699932"/>
              <a:ext cx="30960" cy="59400"/>
            </p14:xfrm>
          </p:contentPart>
        </mc:Choice>
        <mc:Fallback xmlns="">
          <p:pic>
            <p:nvPicPr>
              <p:cNvPr id="119" name="Ink 118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307067" y="697772"/>
                <a:ext cx="32400" cy="6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20" name="Ink 119"/>
              <p14:cNvContentPartPr/>
              <p14:nvPr/>
            </p14:nvContentPartPr>
            <p14:xfrm>
              <a:off x="2413987" y="613532"/>
              <a:ext cx="103680" cy="100800"/>
            </p14:xfrm>
          </p:contentPart>
        </mc:Choice>
        <mc:Fallback xmlns="">
          <p:pic>
            <p:nvPicPr>
              <p:cNvPr id="120" name="Ink 119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412907" y="611012"/>
                <a:ext cx="105840" cy="10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21" name="Ink 120"/>
              <p14:cNvContentPartPr/>
              <p14:nvPr/>
            </p14:nvContentPartPr>
            <p14:xfrm>
              <a:off x="2646547" y="566372"/>
              <a:ext cx="45360" cy="196560"/>
            </p14:xfrm>
          </p:contentPart>
        </mc:Choice>
        <mc:Fallback xmlns="">
          <p:pic>
            <p:nvPicPr>
              <p:cNvPr id="121" name="Ink 120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645467" y="563852"/>
                <a:ext cx="47880" cy="20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22" name="Ink 121"/>
              <p14:cNvContentPartPr/>
              <p14:nvPr/>
            </p14:nvContentPartPr>
            <p14:xfrm>
              <a:off x="993051" y="801092"/>
              <a:ext cx="2520" cy="360"/>
            </p14:xfrm>
          </p:contentPart>
        </mc:Choice>
        <mc:Fallback xmlns="">
          <p:pic>
            <p:nvPicPr>
              <p:cNvPr id="122" name="Ink 121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992691" y="799292"/>
                <a:ext cx="3960" cy="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23" name="Ink 122"/>
              <p14:cNvContentPartPr/>
              <p14:nvPr/>
            </p14:nvContentPartPr>
            <p14:xfrm>
              <a:off x="936531" y="784892"/>
              <a:ext cx="109080" cy="93240"/>
            </p14:xfrm>
          </p:contentPart>
        </mc:Choice>
        <mc:Fallback xmlns="">
          <p:pic>
            <p:nvPicPr>
              <p:cNvPr id="123" name="Ink 122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935451" y="782372"/>
                <a:ext cx="111240" cy="9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24" name="Ink 123"/>
              <p14:cNvContentPartPr/>
              <p14:nvPr/>
            </p14:nvContentPartPr>
            <p14:xfrm>
              <a:off x="1068651" y="875612"/>
              <a:ext cx="16560" cy="46080"/>
            </p14:xfrm>
          </p:contentPart>
        </mc:Choice>
        <mc:Fallback xmlns="">
          <p:pic>
            <p:nvPicPr>
              <p:cNvPr id="124" name="Ink 123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067931" y="873812"/>
                <a:ext cx="18720" cy="5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25" name="Ink 124"/>
              <p14:cNvContentPartPr/>
              <p14:nvPr/>
            </p14:nvContentPartPr>
            <p14:xfrm>
              <a:off x="1111851" y="799292"/>
              <a:ext cx="56880" cy="87480"/>
            </p14:xfrm>
          </p:contentPart>
        </mc:Choice>
        <mc:Fallback xmlns="">
          <p:pic>
            <p:nvPicPr>
              <p:cNvPr id="125" name="Ink 124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110771" y="796412"/>
                <a:ext cx="59400" cy="9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26" name="Ink 125"/>
              <p14:cNvContentPartPr/>
              <p14:nvPr/>
            </p14:nvContentPartPr>
            <p14:xfrm>
              <a:off x="958851" y="1111052"/>
              <a:ext cx="78480" cy="86760"/>
            </p14:xfrm>
          </p:contentPart>
        </mc:Choice>
        <mc:Fallback xmlns="">
          <p:pic>
            <p:nvPicPr>
              <p:cNvPr id="126" name="Ink 125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957411" y="1108532"/>
                <a:ext cx="81360" cy="9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27" name="Ink 126"/>
              <p14:cNvContentPartPr/>
              <p14:nvPr/>
            </p14:nvContentPartPr>
            <p14:xfrm>
              <a:off x="1101411" y="1171532"/>
              <a:ext cx="5040" cy="12240"/>
            </p14:xfrm>
          </p:contentPart>
        </mc:Choice>
        <mc:Fallback xmlns="">
          <p:pic>
            <p:nvPicPr>
              <p:cNvPr id="127" name="Ink 126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099971" y="1169372"/>
                <a:ext cx="6840" cy="1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28" name="Ink 127"/>
              <p14:cNvContentPartPr/>
              <p14:nvPr/>
            </p14:nvContentPartPr>
            <p14:xfrm>
              <a:off x="1195011" y="1054892"/>
              <a:ext cx="57240" cy="144360"/>
            </p14:xfrm>
          </p:contentPart>
        </mc:Choice>
        <mc:Fallback xmlns="">
          <p:pic>
            <p:nvPicPr>
              <p:cNvPr id="128" name="Ink 127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193571" y="1052372"/>
                <a:ext cx="59760" cy="14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29" name="Ink 128"/>
              <p14:cNvContentPartPr/>
              <p14:nvPr/>
            </p14:nvContentPartPr>
            <p14:xfrm>
              <a:off x="1169091" y="1108172"/>
              <a:ext cx="81000" cy="16200"/>
            </p14:xfrm>
          </p:contentPart>
        </mc:Choice>
        <mc:Fallback xmlns="">
          <p:pic>
            <p:nvPicPr>
              <p:cNvPr id="129" name="Ink 128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167651" y="1105652"/>
                <a:ext cx="82440" cy="2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30" name="Ink 129"/>
              <p14:cNvContentPartPr/>
              <p14:nvPr/>
            </p14:nvContentPartPr>
            <p14:xfrm>
              <a:off x="1312011" y="1173332"/>
              <a:ext cx="5040" cy="8280"/>
            </p14:xfrm>
          </p:contentPart>
        </mc:Choice>
        <mc:Fallback xmlns="">
          <p:pic>
            <p:nvPicPr>
              <p:cNvPr id="130" name="Ink 129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310931" y="1172972"/>
                <a:ext cx="6480" cy="1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31" name="Ink 130"/>
              <p14:cNvContentPartPr/>
              <p14:nvPr/>
            </p14:nvContentPartPr>
            <p14:xfrm>
              <a:off x="1397691" y="1094852"/>
              <a:ext cx="9360" cy="15840"/>
            </p14:xfrm>
          </p:contentPart>
        </mc:Choice>
        <mc:Fallback xmlns="">
          <p:pic>
            <p:nvPicPr>
              <p:cNvPr id="131" name="Ink 130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396971" y="1092332"/>
                <a:ext cx="11520" cy="1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32" name="Ink 131"/>
              <p14:cNvContentPartPr/>
              <p14:nvPr/>
            </p14:nvContentPartPr>
            <p14:xfrm>
              <a:off x="1394451" y="1161452"/>
              <a:ext cx="9720" cy="12240"/>
            </p14:xfrm>
          </p:contentPart>
        </mc:Choice>
        <mc:Fallback xmlns="">
          <p:pic>
            <p:nvPicPr>
              <p:cNvPr id="132" name="Ink 131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393371" y="1160372"/>
                <a:ext cx="12240" cy="1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33" name="Ink 132"/>
              <p14:cNvContentPartPr/>
              <p14:nvPr/>
            </p14:nvContentPartPr>
            <p14:xfrm>
              <a:off x="1506735" y="1059932"/>
              <a:ext cx="95760" cy="122040"/>
            </p14:xfrm>
          </p:contentPart>
        </mc:Choice>
        <mc:Fallback xmlns="">
          <p:pic>
            <p:nvPicPr>
              <p:cNvPr id="133" name="Ink 132"/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505655" y="1057412"/>
                <a:ext cx="9792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37" name="Ink 136"/>
              <p14:cNvContentPartPr/>
              <p14:nvPr/>
            </p14:nvContentPartPr>
            <p14:xfrm>
              <a:off x="1740515" y="1109252"/>
              <a:ext cx="87840" cy="2520"/>
            </p14:xfrm>
          </p:contentPart>
        </mc:Choice>
        <mc:Fallback xmlns="">
          <p:pic>
            <p:nvPicPr>
              <p:cNvPr id="137" name="Ink 136"/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739435" y="1106732"/>
                <a:ext cx="90000" cy="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38" name="Ink 137"/>
              <p14:cNvContentPartPr/>
              <p14:nvPr/>
            </p14:nvContentPartPr>
            <p14:xfrm>
              <a:off x="1753835" y="1143452"/>
              <a:ext cx="82080" cy="4320"/>
            </p14:xfrm>
          </p:contentPart>
        </mc:Choice>
        <mc:Fallback xmlns="">
          <p:pic>
            <p:nvPicPr>
              <p:cNvPr id="138" name="Ink 137"/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753115" y="1141652"/>
                <a:ext cx="83160" cy="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139" name="Ink 138"/>
              <p14:cNvContentPartPr/>
              <p14:nvPr/>
            </p14:nvContentPartPr>
            <p14:xfrm>
              <a:off x="1404891" y="540812"/>
              <a:ext cx="204840" cy="172080"/>
            </p14:xfrm>
          </p:contentPart>
        </mc:Choice>
        <mc:Fallback xmlns="">
          <p:pic>
            <p:nvPicPr>
              <p:cNvPr id="139" name="Ink 138"/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1403451" y="538292"/>
                <a:ext cx="207360" cy="17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140" name="Ink 139"/>
              <p14:cNvContentPartPr/>
              <p14:nvPr/>
            </p14:nvContentPartPr>
            <p14:xfrm>
              <a:off x="1387971" y="794612"/>
              <a:ext cx="45720" cy="69480"/>
            </p14:xfrm>
          </p:contentPart>
        </mc:Choice>
        <mc:Fallback xmlns="">
          <p:pic>
            <p:nvPicPr>
              <p:cNvPr id="140" name="Ink 139"/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1386891" y="792452"/>
                <a:ext cx="47160" cy="7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141" name="Ink 140"/>
              <p14:cNvContentPartPr/>
              <p14:nvPr/>
            </p14:nvContentPartPr>
            <p14:xfrm>
              <a:off x="1411371" y="759332"/>
              <a:ext cx="14040" cy="9360"/>
            </p14:xfrm>
          </p:contentPart>
        </mc:Choice>
        <mc:Fallback xmlns="">
          <p:pic>
            <p:nvPicPr>
              <p:cNvPr id="141" name="Ink 140"/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1410291" y="758972"/>
                <a:ext cx="15480" cy="1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143" name="Ink 142"/>
              <p14:cNvContentPartPr/>
              <p14:nvPr/>
            </p14:nvContentPartPr>
            <p14:xfrm>
              <a:off x="2032731" y="749612"/>
              <a:ext cx="33480" cy="46080"/>
            </p14:xfrm>
          </p:contentPart>
        </mc:Choice>
        <mc:Fallback xmlns="">
          <p:pic>
            <p:nvPicPr>
              <p:cNvPr id="143" name="Ink 142"/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2031651" y="747452"/>
                <a:ext cx="34920" cy="5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144" name="Ink 143"/>
              <p14:cNvContentPartPr/>
              <p14:nvPr/>
            </p14:nvContentPartPr>
            <p14:xfrm>
              <a:off x="2040651" y="707852"/>
              <a:ext cx="7200" cy="9360"/>
            </p14:xfrm>
          </p:contentPart>
        </mc:Choice>
        <mc:Fallback xmlns="">
          <p:pic>
            <p:nvPicPr>
              <p:cNvPr id="144" name="Ink 143"/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2039211" y="705692"/>
                <a:ext cx="9000" cy="1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145" name="Ink 144"/>
              <p14:cNvContentPartPr/>
              <p14:nvPr/>
            </p14:nvContentPartPr>
            <p14:xfrm>
              <a:off x="2545387" y="730892"/>
              <a:ext cx="47520" cy="43200"/>
            </p14:xfrm>
          </p:contentPart>
        </mc:Choice>
        <mc:Fallback xmlns="">
          <p:pic>
            <p:nvPicPr>
              <p:cNvPr id="145" name="Ink 144"/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2544307" y="728732"/>
                <a:ext cx="48960" cy="4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146" name="Ink 145"/>
              <p14:cNvContentPartPr/>
              <p14:nvPr/>
            </p14:nvContentPartPr>
            <p14:xfrm>
              <a:off x="2564467" y="685172"/>
              <a:ext cx="6840" cy="13680"/>
            </p14:xfrm>
          </p:contentPart>
        </mc:Choice>
        <mc:Fallback xmlns="">
          <p:pic>
            <p:nvPicPr>
              <p:cNvPr id="146" name="Ink 145"/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2563387" y="684092"/>
                <a:ext cx="9360" cy="1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147" name="Ink 146"/>
              <p14:cNvContentPartPr/>
              <p14:nvPr/>
            </p14:nvContentPartPr>
            <p14:xfrm>
              <a:off x="1669815" y="1212212"/>
              <a:ext cx="32040" cy="51480"/>
            </p14:xfrm>
          </p:contentPart>
        </mc:Choice>
        <mc:Fallback xmlns="">
          <p:pic>
            <p:nvPicPr>
              <p:cNvPr id="147" name="Ink 146"/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1668375" y="1210052"/>
                <a:ext cx="34200" cy="5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148" name="Ink 147"/>
              <p14:cNvContentPartPr/>
              <p14:nvPr/>
            </p14:nvContentPartPr>
            <p14:xfrm>
              <a:off x="1661535" y="1175492"/>
              <a:ext cx="16920" cy="10440"/>
            </p14:xfrm>
          </p:contentPart>
        </mc:Choice>
        <mc:Fallback xmlns="">
          <p:pic>
            <p:nvPicPr>
              <p:cNvPr id="148" name="Ink 147"/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1660455" y="1173332"/>
                <a:ext cx="18720" cy="1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149" name="Ink 148"/>
              <p14:cNvContentPartPr/>
              <p14:nvPr/>
            </p14:nvContentPartPr>
            <p14:xfrm>
              <a:off x="1944743" y="1016372"/>
              <a:ext cx="19800" cy="137520"/>
            </p14:xfrm>
          </p:contentPart>
        </mc:Choice>
        <mc:Fallback xmlns="">
          <p:pic>
            <p:nvPicPr>
              <p:cNvPr id="149" name="Ink 148"/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1943303" y="1014212"/>
                <a:ext cx="21600" cy="14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150" name="Ink 149"/>
              <p14:cNvContentPartPr/>
              <p14:nvPr/>
            </p14:nvContentPartPr>
            <p14:xfrm>
              <a:off x="1874543" y="1015652"/>
              <a:ext cx="168120" cy="11520"/>
            </p14:xfrm>
          </p:contentPart>
        </mc:Choice>
        <mc:Fallback xmlns="">
          <p:pic>
            <p:nvPicPr>
              <p:cNvPr id="150" name="Ink 149"/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1873463" y="1013132"/>
                <a:ext cx="170640" cy="1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151" name="Ink 150"/>
              <p14:cNvContentPartPr/>
              <p14:nvPr/>
            </p14:nvContentPartPr>
            <p14:xfrm>
              <a:off x="2078663" y="982172"/>
              <a:ext cx="58680" cy="220320"/>
            </p14:xfrm>
          </p:contentPart>
        </mc:Choice>
        <mc:Fallback xmlns="">
          <p:pic>
            <p:nvPicPr>
              <p:cNvPr id="151" name="Ink 150"/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2077223" y="980012"/>
                <a:ext cx="60840" cy="22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52" name="Ink 151"/>
              <p14:cNvContentPartPr/>
              <p14:nvPr/>
            </p14:nvContentPartPr>
            <p14:xfrm>
              <a:off x="2165015" y="1083692"/>
              <a:ext cx="58680" cy="84600"/>
            </p14:xfrm>
          </p:contentPart>
        </mc:Choice>
        <mc:Fallback xmlns="">
          <p:pic>
            <p:nvPicPr>
              <p:cNvPr id="152" name="Ink 151"/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2163935" y="1081532"/>
                <a:ext cx="60840" cy="8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54" name="Ink 153"/>
              <p14:cNvContentPartPr/>
              <p14:nvPr/>
            </p14:nvContentPartPr>
            <p14:xfrm>
              <a:off x="2278415" y="1139492"/>
              <a:ext cx="13680" cy="4680"/>
            </p14:xfrm>
          </p:contentPart>
        </mc:Choice>
        <mc:Fallback xmlns="">
          <p:pic>
            <p:nvPicPr>
              <p:cNvPr id="154" name="Ink 153"/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2277335" y="1137332"/>
                <a:ext cx="15480" cy="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155" name="Ink 154"/>
              <p14:cNvContentPartPr/>
              <p14:nvPr/>
            </p14:nvContentPartPr>
            <p14:xfrm>
              <a:off x="2465175" y="1170092"/>
              <a:ext cx="21600" cy="59760"/>
            </p14:xfrm>
          </p:contentPart>
        </mc:Choice>
        <mc:Fallback xmlns="">
          <p:pic>
            <p:nvPicPr>
              <p:cNvPr id="155" name="Ink 154"/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2464815" y="1167932"/>
                <a:ext cx="23400" cy="6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156" name="Ink 155"/>
              <p14:cNvContentPartPr/>
              <p14:nvPr/>
            </p14:nvContentPartPr>
            <p14:xfrm>
              <a:off x="2555127" y="1082612"/>
              <a:ext cx="95400" cy="88560"/>
            </p14:xfrm>
          </p:contentPart>
        </mc:Choice>
        <mc:Fallback xmlns="">
          <p:pic>
            <p:nvPicPr>
              <p:cNvPr id="156" name="Ink 155"/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2554047" y="1080452"/>
                <a:ext cx="96480" cy="9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157" name="Ink 156"/>
              <p14:cNvContentPartPr/>
              <p14:nvPr/>
            </p14:nvContentPartPr>
            <p14:xfrm>
              <a:off x="2677887" y="1180532"/>
              <a:ext cx="39600" cy="49680"/>
            </p14:xfrm>
          </p:contentPart>
        </mc:Choice>
        <mc:Fallback xmlns="">
          <p:pic>
            <p:nvPicPr>
              <p:cNvPr id="157" name="Ink 156"/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2676807" y="1178732"/>
                <a:ext cx="41040" cy="5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158" name="Ink 157"/>
              <p14:cNvContentPartPr/>
              <p14:nvPr/>
            </p14:nvContentPartPr>
            <p14:xfrm>
              <a:off x="2691567" y="1141292"/>
              <a:ext cx="14760" cy="2880"/>
            </p14:xfrm>
          </p:contentPart>
        </mc:Choice>
        <mc:Fallback xmlns="">
          <p:pic>
            <p:nvPicPr>
              <p:cNvPr id="158" name="Ink 157"/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2690487" y="1139492"/>
                <a:ext cx="16560" cy="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159" name="Ink 158"/>
              <p14:cNvContentPartPr/>
              <p14:nvPr/>
            </p14:nvContentPartPr>
            <p14:xfrm>
              <a:off x="2763675" y="1013852"/>
              <a:ext cx="43920" cy="178200"/>
            </p14:xfrm>
          </p:contentPart>
        </mc:Choice>
        <mc:Fallback xmlns="">
          <p:pic>
            <p:nvPicPr>
              <p:cNvPr id="159" name="Ink 158"/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2762595" y="1011692"/>
                <a:ext cx="46080" cy="18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160" name="Ink 159"/>
              <p14:cNvContentPartPr/>
              <p14:nvPr/>
            </p14:nvContentPartPr>
            <p14:xfrm>
              <a:off x="1463493" y="412641"/>
              <a:ext cx="67320" cy="101520"/>
            </p14:xfrm>
          </p:contentPart>
        </mc:Choice>
        <mc:Fallback xmlns="">
          <p:pic>
            <p:nvPicPr>
              <p:cNvPr id="160" name="Ink 159"/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1462053" y="410481"/>
                <a:ext cx="69840" cy="10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161" name="Ink 160"/>
              <p14:cNvContentPartPr/>
              <p14:nvPr/>
            </p14:nvContentPartPr>
            <p14:xfrm>
              <a:off x="2117130" y="1398876"/>
              <a:ext cx="103320" cy="161640"/>
            </p14:xfrm>
          </p:contentPart>
        </mc:Choice>
        <mc:Fallback xmlns="">
          <p:pic>
            <p:nvPicPr>
              <p:cNvPr id="161" name="Ink 160"/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2116050" y="1396356"/>
                <a:ext cx="105480" cy="16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162" name="Ink 161"/>
              <p14:cNvContentPartPr/>
              <p14:nvPr/>
            </p14:nvContentPartPr>
            <p14:xfrm>
              <a:off x="2289930" y="1512276"/>
              <a:ext cx="73800" cy="93240"/>
            </p14:xfrm>
          </p:contentPart>
        </mc:Choice>
        <mc:Fallback xmlns="">
          <p:pic>
            <p:nvPicPr>
              <p:cNvPr id="162" name="Ink 161"/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2288850" y="1510116"/>
                <a:ext cx="75960" cy="9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163" name="Ink 162"/>
              <p14:cNvContentPartPr/>
              <p14:nvPr/>
            </p14:nvContentPartPr>
            <p14:xfrm>
              <a:off x="2445450" y="1435596"/>
              <a:ext cx="98640" cy="11520"/>
            </p14:xfrm>
          </p:contentPart>
        </mc:Choice>
        <mc:Fallback xmlns="">
          <p:pic>
            <p:nvPicPr>
              <p:cNvPr id="163" name="Ink 162"/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2444370" y="1433076"/>
                <a:ext cx="100800" cy="1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164" name="Ink 163"/>
              <p14:cNvContentPartPr/>
              <p14:nvPr/>
            </p14:nvContentPartPr>
            <p14:xfrm>
              <a:off x="2457330" y="1488876"/>
              <a:ext cx="73440" cy="4680"/>
            </p14:xfrm>
          </p:contentPart>
        </mc:Choice>
        <mc:Fallback xmlns="">
          <p:pic>
            <p:nvPicPr>
              <p:cNvPr id="164" name="Ink 163"/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2456250" y="1486356"/>
                <a:ext cx="75600" cy="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165" name="Ink 164"/>
              <p14:cNvContentPartPr/>
              <p14:nvPr/>
            </p14:nvContentPartPr>
            <p14:xfrm>
              <a:off x="2651370" y="1381596"/>
              <a:ext cx="91080" cy="151560"/>
            </p14:xfrm>
          </p:contentPart>
        </mc:Choice>
        <mc:Fallback xmlns="">
          <p:pic>
            <p:nvPicPr>
              <p:cNvPr id="165" name="Ink 164"/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2650650" y="1379076"/>
                <a:ext cx="93240" cy="156600"/>
              </a:xfrm>
              <a:prstGeom prst="rect">
                <a:avLst/>
              </a:prstGeom>
            </p:spPr>
          </p:pic>
        </mc:Fallback>
      </mc:AlternateContent>
      <p:sp>
        <p:nvSpPr>
          <p:cNvPr id="166" name="Rectangle 165"/>
          <p:cNvSpPr/>
          <p:nvPr/>
        </p:nvSpPr>
        <p:spPr>
          <a:xfrm>
            <a:off x="777580" y="384266"/>
            <a:ext cx="2116828" cy="1281376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176" name="Ink 175"/>
              <p14:cNvContentPartPr/>
              <p14:nvPr/>
            </p14:nvContentPartPr>
            <p14:xfrm>
              <a:off x="136056" y="921452"/>
              <a:ext cx="102600" cy="203040"/>
            </p14:xfrm>
          </p:contentPart>
        </mc:Choice>
        <mc:Fallback xmlns="">
          <p:pic>
            <p:nvPicPr>
              <p:cNvPr id="176" name="Ink 175"/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134616" y="918932"/>
                <a:ext cx="105120" cy="20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177" name="Ink 176"/>
              <p14:cNvContentPartPr/>
              <p14:nvPr/>
            </p14:nvContentPartPr>
            <p14:xfrm>
              <a:off x="264576" y="913172"/>
              <a:ext cx="52920" cy="199080"/>
            </p14:xfrm>
          </p:contentPart>
        </mc:Choice>
        <mc:Fallback xmlns="">
          <p:pic>
            <p:nvPicPr>
              <p:cNvPr id="177" name="Ink 176"/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263136" y="911012"/>
                <a:ext cx="55440" cy="20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178" name="Ink 177"/>
              <p14:cNvContentPartPr/>
              <p14:nvPr/>
            </p14:nvContentPartPr>
            <p14:xfrm>
              <a:off x="321456" y="993452"/>
              <a:ext cx="63360" cy="80640"/>
            </p14:xfrm>
          </p:contentPart>
        </mc:Choice>
        <mc:Fallback xmlns="">
          <p:pic>
            <p:nvPicPr>
              <p:cNvPr id="178" name="Ink 177"/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320016" y="990932"/>
                <a:ext cx="65160" cy="8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179" name="Ink 178"/>
              <p14:cNvContentPartPr/>
              <p14:nvPr/>
            </p14:nvContentPartPr>
            <p14:xfrm>
              <a:off x="414696" y="1064732"/>
              <a:ext cx="21600" cy="53280"/>
            </p14:xfrm>
          </p:contentPart>
        </mc:Choice>
        <mc:Fallback xmlns="">
          <p:pic>
            <p:nvPicPr>
              <p:cNvPr id="179" name="Ink 178"/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413976" y="1062572"/>
                <a:ext cx="23760" cy="5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180" name="Ink 179"/>
              <p14:cNvContentPartPr/>
              <p14:nvPr/>
            </p14:nvContentPartPr>
            <p14:xfrm>
              <a:off x="545736" y="996332"/>
              <a:ext cx="2880" cy="720"/>
            </p14:xfrm>
          </p:contentPart>
        </mc:Choice>
        <mc:Fallback xmlns="">
          <p:pic>
            <p:nvPicPr>
              <p:cNvPr id="180" name="Ink 179"/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545736" y="995612"/>
                <a:ext cx="3240" cy="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181" name="Ink 180"/>
              <p14:cNvContentPartPr/>
              <p14:nvPr/>
            </p14:nvContentPartPr>
            <p14:xfrm>
              <a:off x="503616" y="981572"/>
              <a:ext cx="52200" cy="103320"/>
            </p14:xfrm>
          </p:contentPart>
        </mc:Choice>
        <mc:Fallback xmlns="">
          <p:pic>
            <p:nvPicPr>
              <p:cNvPr id="181" name="Ink 180"/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502536" y="979412"/>
                <a:ext cx="54720" cy="10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182" name="Ink 181"/>
              <p14:cNvContentPartPr/>
              <p14:nvPr/>
            </p14:nvContentPartPr>
            <p14:xfrm>
              <a:off x="564096" y="924332"/>
              <a:ext cx="59040" cy="215280"/>
            </p14:xfrm>
          </p:contentPart>
        </mc:Choice>
        <mc:Fallback xmlns="">
          <p:pic>
            <p:nvPicPr>
              <p:cNvPr id="182" name="Ink 181"/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563016" y="921812"/>
                <a:ext cx="61200" cy="22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345" name="Ink 344"/>
              <p14:cNvContentPartPr/>
              <p14:nvPr/>
            </p14:nvContentPartPr>
            <p14:xfrm>
              <a:off x="248034" y="119743"/>
              <a:ext cx="25200" cy="10080"/>
            </p14:xfrm>
          </p:contentPart>
        </mc:Choice>
        <mc:Fallback xmlns="">
          <p:pic>
            <p:nvPicPr>
              <p:cNvPr id="345" name="Ink 344"/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246954" y="118303"/>
                <a:ext cx="27000" cy="1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346" name="Ink 345"/>
              <p14:cNvContentPartPr/>
              <p14:nvPr/>
            </p14:nvContentPartPr>
            <p14:xfrm>
              <a:off x="1415856" y="1434224"/>
              <a:ext cx="86040" cy="144000"/>
            </p14:xfrm>
          </p:contentPart>
        </mc:Choice>
        <mc:Fallback xmlns="">
          <p:pic>
            <p:nvPicPr>
              <p:cNvPr id="346" name="Ink 345"/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1414776" y="1431704"/>
                <a:ext cx="88200" cy="14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347" name="Ink 346"/>
              <p14:cNvContentPartPr/>
              <p14:nvPr/>
            </p14:nvContentPartPr>
            <p14:xfrm>
              <a:off x="1547976" y="1540424"/>
              <a:ext cx="45720" cy="57600"/>
            </p14:xfrm>
          </p:contentPart>
        </mc:Choice>
        <mc:Fallback xmlns="">
          <p:pic>
            <p:nvPicPr>
              <p:cNvPr id="347" name="Ink 346"/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1547616" y="1537904"/>
                <a:ext cx="47520" cy="6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348" name="Ink 347"/>
              <p14:cNvContentPartPr/>
              <p14:nvPr/>
            </p14:nvContentPartPr>
            <p14:xfrm>
              <a:off x="1636536" y="1461224"/>
              <a:ext cx="77400" cy="16560"/>
            </p14:xfrm>
          </p:contentPart>
        </mc:Choice>
        <mc:Fallback xmlns="">
          <p:pic>
            <p:nvPicPr>
              <p:cNvPr id="348" name="Ink 347"/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1635456" y="1458704"/>
                <a:ext cx="7956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349" name="Ink 348"/>
              <p14:cNvContentPartPr/>
              <p14:nvPr/>
            </p14:nvContentPartPr>
            <p14:xfrm>
              <a:off x="1646256" y="1501544"/>
              <a:ext cx="81000" cy="13680"/>
            </p14:xfrm>
          </p:contentPart>
        </mc:Choice>
        <mc:Fallback xmlns="">
          <p:pic>
            <p:nvPicPr>
              <p:cNvPr id="349" name="Ink 348"/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1645176" y="1500464"/>
                <a:ext cx="82800" cy="1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350" name="Ink 349"/>
              <p14:cNvContentPartPr/>
              <p14:nvPr/>
            </p14:nvContentPartPr>
            <p14:xfrm>
              <a:off x="1749936" y="1435664"/>
              <a:ext cx="74520" cy="124200"/>
            </p14:xfrm>
          </p:contentPart>
        </mc:Choice>
        <mc:Fallback xmlns="">
          <p:pic>
            <p:nvPicPr>
              <p:cNvPr id="350" name="Ink 349"/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1749576" y="1433144"/>
                <a:ext cx="76320" cy="12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351" name="Ink 350"/>
              <p14:cNvContentPartPr/>
              <p14:nvPr/>
            </p14:nvContentPartPr>
            <p14:xfrm>
              <a:off x="1735176" y="1368704"/>
              <a:ext cx="156240" cy="50760"/>
            </p14:xfrm>
          </p:contentPart>
        </mc:Choice>
        <mc:Fallback xmlns="">
          <p:pic>
            <p:nvPicPr>
              <p:cNvPr id="351" name="Ink 350"/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1734096" y="1366184"/>
                <a:ext cx="157680" cy="5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352" name="Ink 351"/>
              <p14:cNvContentPartPr/>
              <p14:nvPr/>
            </p14:nvContentPartPr>
            <p14:xfrm>
              <a:off x="1883856" y="1553744"/>
              <a:ext cx="39600" cy="82440"/>
            </p14:xfrm>
          </p:contentPart>
        </mc:Choice>
        <mc:Fallback xmlns="">
          <p:pic>
            <p:nvPicPr>
              <p:cNvPr id="352" name="Ink 351"/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1883136" y="1551224"/>
                <a:ext cx="41760" cy="8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355" name="Ink 354"/>
              <p14:cNvContentPartPr/>
              <p14:nvPr/>
            </p14:nvContentPartPr>
            <p14:xfrm>
              <a:off x="2409096" y="1127144"/>
              <a:ext cx="39240" cy="82080"/>
            </p14:xfrm>
          </p:contentPart>
        </mc:Choice>
        <mc:Fallback xmlns="">
          <p:pic>
            <p:nvPicPr>
              <p:cNvPr id="355" name="Ink 354"/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2407656" y="1124624"/>
                <a:ext cx="42120" cy="8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371" name="Ink 370"/>
              <p14:cNvContentPartPr/>
              <p14:nvPr/>
            </p14:nvContentPartPr>
            <p14:xfrm>
              <a:off x="898896" y="599024"/>
              <a:ext cx="148320" cy="118440"/>
            </p14:xfrm>
          </p:contentPart>
        </mc:Choice>
        <mc:Fallback xmlns="">
          <p:pic>
            <p:nvPicPr>
              <p:cNvPr id="371" name="Ink 370"/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897816" y="596504"/>
                <a:ext cx="149760" cy="12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372" name="Ink 371"/>
              <p14:cNvContentPartPr/>
              <p14:nvPr/>
            </p14:nvContentPartPr>
            <p14:xfrm>
              <a:off x="1070256" y="637184"/>
              <a:ext cx="165960" cy="74880"/>
            </p14:xfrm>
          </p:contentPart>
        </mc:Choice>
        <mc:Fallback xmlns="">
          <p:pic>
            <p:nvPicPr>
              <p:cNvPr id="372" name="Ink 371"/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1068816" y="635024"/>
                <a:ext cx="167760" cy="7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373" name="Ink 372"/>
              <p14:cNvContentPartPr/>
              <p14:nvPr/>
            </p14:nvContentPartPr>
            <p14:xfrm>
              <a:off x="1178256" y="631064"/>
              <a:ext cx="56160" cy="75240"/>
            </p14:xfrm>
          </p:contentPart>
        </mc:Choice>
        <mc:Fallback xmlns="">
          <p:pic>
            <p:nvPicPr>
              <p:cNvPr id="373" name="Ink 372"/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1177536" y="628904"/>
                <a:ext cx="57600" cy="7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376" name="Ink 375"/>
              <p14:cNvContentPartPr/>
              <p14:nvPr/>
            </p14:nvContentPartPr>
            <p14:xfrm>
              <a:off x="2108856" y="744104"/>
              <a:ext cx="45360" cy="6840"/>
            </p14:xfrm>
          </p:contentPart>
        </mc:Choice>
        <mc:Fallback xmlns="">
          <p:pic>
            <p:nvPicPr>
              <p:cNvPr id="376" name="Ink 375"/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2107776" y="741944"/>
                <a:ext cx="47520" cy="1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377" name="Ink 376"/>
              <p14:cNvContentPartPr/>
              <p14:nvPr/>
            </p14:nvContentPartPr>
            <p14:xfrm>
              <a:off x="2190576" y="692624"/>
              <a:ext cx="85320" cy="106200"/>
            </p14:xfrm>
          </p:contentPart>
        </mc:Choice>
        <mc:Fallback xmlns="">
          <p:pic>
            <p:nvPicPr>
              <p:cNvPr id="377" name="Ink 376"/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2189496" y="690464"/>
                <a:ext cx="87120" cy="11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378" name="Ink 377"/>
              <p14:cNvContentPartPr/>
              <p14:nvPr/>
            </p14:nvContentPartPr>
            <p14:xfrm>
              <a:off x="2007336" y="1161344"/>
              <a:ext cx="41760" cy="61560"/>
            </p14:xfrm>
          </p:contentPart>
        </mc:Choice>
        <mc:Fallback xmlns="">
          <p:pic>
            <p:nvPicPr>
              <p:cNvPr id="378" name="Ink 377"/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2005896" y="1158824"/>
                <a:ext cx="43560" cy="6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379" name="Ink 378"/>
              <p14:cNvContentPartPr/>
              <p14:nvPr/>
            </p14:nvContentPartPr>
            <p14:xfrm>
              <a:off x="2030736" y="1102304"/>
              <a:ext cx="6480" cy="14760"/>
            </p14:xfrm>
          </p:contentPart>
        </mc:Choice>
        <mc:Fallback xmlns="">
          <p:pic>
            <p:nvPicPr>
              <p:cNvPr id="379" name="Ink 378"/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2029656" y="1100144"/>
                <a:ext cx="792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380" name="Ink 379"/>
              <p14:cNvContentPartPr/>
              <p14:nvPr/>
            </p14:nvContentPartPr>
            <p14:xfrm>
              <a:off x="1786656" y="731864"/>
              <a:ext cx="34200" cy="67680"/>
            </p14:xfrm>
          </p:contentPart>
        </mc:Choice>
        <mc:Fallback xmlns="">
          <p:pic>
            <p:nvPicPr>
              <p:cNvPr id="380" name="Ink 379"/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1785576" y="730064"/>
                <a:ext cx="3564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381" name="Ink 380"/>
              <p14:cNvContentPartPr/>
              <p14:nvPr/>
            </p14:nvContentPartPr>
            <p14:xfrm>
              <a:off x="1790256" y="690824"/>
              <a:ext cx="12240" cy="3240"/>
            </p14:xfrm>
          </p:contentPart>
        </mc:Choice>
        <mc:Fallback xmlns="">
          <p:pic>
            <p:nvPicPr>
              <p:cNvPr id="381" name="Ink 380"/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1789536" y="689024"/>
                <a:ext cx="13680" cy="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382" name="Ink 381"/>
              <p14:cNvContentPartPr/>
              <p14:nvPr/>
            </p14:nvContentPartPr>
            <p14:xfrm>
              <a:off x="2269056" y="1169624"/>
              <a:ext cx="30960" cy="53640"/>
            </p14:xfrm>
          </p:contentPart>
        </mc:Choice>
        <mc:Fallback xmlns="">
          <p:pic>
            <p:nvPicPr>
              <p:cNvPr id="382" name="Ink 381"/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2267976" y="1168544"/>
                <a:ext cx="32400" cy="5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383" name="Ink 382"/>
              <p14:cNvContentPartPr/>
              <p14:nvPr/>
            </p14:nvContentPartPr>
            <p14:xfrm>
              <a:off x="2333856" y="1168904"/>
              <a:ext cx="48960" cy="2520"/>
            </p14:xfrm>
          </p:contentPart>
        </mc:Choice>
        <mc:Fallback xmlns="">
          <p:pic>
            <p:nvPicPr>
              <p:cNvPr id="383" name="Ink 382"/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2332416" y="1166384"/>
                <a:ext cx="50760" cy="7560"/>
              </a:xfrm>
              <a:prstGeom prst="rect">
                <a:avLst/>
              </a:prstGeom>
            </p:spPr>
          </p:pic>
        </mc:Fallback>
      </mc:AlternateContent>
      <p:grpSp>
        <p:nvGrpSpPr>
          <p:cNvPr id="201" name="Group 200"/>
          <p:cNvGrpSpPr/>
          <p:nvPr/>
        </p:nvGrpSpPr>
        <p:grpSpPr>
          <a:xfrm>
            <a:off x="478056" y="1708904"/>
            <a:ext cx="3151800" cy="450000"/>
            <a:chOff x="478056" y="1708904"/>
            <a:chExt cx="3151800" cy="450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53" name="Ink 52"/>
                <p14:cNvContentPartPr/>
                <p14:nvPr/>
              </p14:nvContentPartPr>
              <p14:xfrm>
                <a:off x="2489010" y="1731735"/>
                <a:ext cx="360" cy="360"/>
              </p14:xfrm>
            </p:contentPart>
          </mc:Choice>
          <mc:Fallback xmlns="">
            <p:pic>
              <p:nvPicPr>
                <p:cNvPr id="53" name="Ink 52"/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2487930" y="1729935"/>
                  <a:ext cx="2160" cy="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356" name="Ink 355"/>
                <p14:cNvContentPartPr/>
                <p14:nvPr/>
              </p14:nvContentPartPr>
              <p14:xfrm>
                <a:off x="478056" y="1885664"/>
                <a:ext cx="120600" cy="190080"/>
              </p14:xfrm>
            </p:contentPart>
          </mc:Choice>
          <mc:Fallback xmlns="">
            <p:pic>
              <p:nvPicPr>
                <p:cNvPr id="356" name="Ink 355"/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476976" y="1883144"/>
                  <a:ext cx="12276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357" name="Ink 356"/>
                <p14:cNvContentPartPr/>
                <p14:nvPr/>
              </p14:nvContentPartPr>
              <p14:xfrm>
                <a:off x="679296" y="1861904"/>
                <a:ext cx="74520" cy="201240"/>
              </p14:xfrm>
            </p:contentPart>
          </mc:Choice>
          <mc:Fallback xmlns="">
            <p:pic>
              <p:nvPicPr>
                <p:cNvPr id="357" name="Ink 356"/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677856" y="1859384"/>
                  <a:ext cx="7740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358" name="Ink 357"/>
                <p14:cNvContentPartPr/>
                <p14:nvPr/>
              </p14:nvContentPartPr>
              <p14:xfrm>
                <a:off x="770376" y="1897184"/>
                <a:ext cx="137880" cy="138960"/>
              </p14:xfrm>
            </p:contentPart>
          </mc:Choice>
          <mc:Fallback xmlns="">
            <p:pic>
              <p:nvPicPr>
                <p:cNvPr id="358" name="Ink 357"/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769296" y="1894664"/>
                  <a:ext cx="14004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359" name="Ink 358"/>
                <p14:cNvContentPartPr/>
                <p14:nvPr/>
              </p14:nvContentPartPr>
              <p14:xfrm>
                <a:off x="914376" y="1849664"/>
                <a:ext cx="82440" cy="207360"/>
              </p14:xfrm>
            </p:contentPart>
          </mc:Choice>
          <mc:Fallback xmlns="">
            <p:pic>
              <p:nvPicPr>
                <p:cNvPr id="359" name="Ink 358"/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914016" y="1847144"/>
                  <a:ext cx="8424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360" name="Ink 359"/>
                <p14:cNvContentPartPr/>
                <p14:nvPr/>
              </p14:nvContentPartPr>
              <p14:xfrm>
                <a:off x="1157736" y="1925624"/>
                <a:ext cx="84240" cy="9000"/>
              </p14:xfrm>
            </p:contentPart>
          </mc:Choice>
          <mc:Fallback xmlns="">
            <p:pic>
              <p:nvPicPr>
                <p:cNvPr id="360" name="Ink 359"/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156656" y="1923104"/>
                  <a:ext cx="864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361" name="Ink 360"/>
                <p14:cNvContentPartPr/>
                <p14:nvPr/>
              </p14:nvContentPartPr>
              <p14:xfrm>
                <a:off x="1157736" y="1955504"/>
                <a:ext cx="83160" cy="11880"/>
              </p14:xfrm>
            </p:contentPart>
          </mc:Choice>
          <mc:Fallback xmlns="">
            <p:pic>
              <p:nvPicPr>
                <p:cNvPr id="361" name="Ink 360"/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156296" y="1955144"/>
                  <a:ext cx="84600" cy="1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362" name="Ink 361"/>
                <p14:cNvContentPartPr/>
                <p14:nvPr/>
              </p14:nvContentPartPr>
              <p14:xfrm>
                <a:off x="1393536" y="1906184"/>
                <a:ext cx="167040" cy="89640"/>
              </p14:xfrm>
            </p:contentPart>
          </mc:Choice>
          <mc:Fallback xmlns="">
            <p:pic>
              <p:nvPicPr>
                <p:cNvPr id="362" name="Ink 361"/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1392456" y="1903664"/>
                  <a:ext cx="16884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363" name="Ink 362"/>
                <p14:cNvContentPartPr/>
                <p14:nvPr/>
              </p14:nvContentPartPr>
              <p14:xfrm>
                <a:off x="1582896" y="1907264"/>
                <a:ext cx="130680" cy="66960"/>
              </p14:xfrm>
            </p:contentPart>
          </mc:Choice>
          <mc:Fallback xmlns="">
            <p:pic>
              <p:nvPicPr>
                <p:cNvPr id="363" name="Ink 362"/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1581456" y="1904744"/>
                  <a:ext cx="13248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364" name="Ink 363"/>
                <p14:cNvContentPartPr/>
                <p14:nvPr/>
              </p14:nvContentPartPr>
              <p14:xfrm>
                <a:off x="1732296" y="1895384"/>
                <a:ext cx="69120" cy="63720"/>
              </p14:xfrm>
            </p:contentPart>
          </mc:Choice>
          <mc:Fallback xmlns="">
            <p:pic>
              <p:nvPicPr>
                <p:cNvPr id="364" name="Ink 363"/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730856" y="1893224"/>
                  <a:ext cx="7092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365" name="Ink 364"/>
                <p14:cNvContentPartPr/>
                <p14:nvPr/>
              </p14:nvContentPartPr>
              <p14:xfrm>
                <a:off x="1714296" y="1900784"/>
                <a:ext cx="74880" cy="93960"/>
              </p14:xfrm>
            </p:contentPart>
          </mc:Choice>
          <mc:Fallback xmlns="">
            <p:pic>
              <p:nvPicPr>
                <p:cNvPr id="365" name="Ink 364"/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1713936" y="1898624"/>
                  <a:ext cx="7596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370" name="Ink 369"/>
                <p14:cNvContentPartPr/>
                <p14:nvPr/>
              </p14:nvContentPartPr>
              <p14:xfrm>
                <a:off x="2774856" y="2158544"/>
                <a:ext cx="360" cy="360"/>
              </p14:xfrm>
            </p:contentPart>
          </mc:Choice>
          <mc:Fallback xmlns="">
            <p:pic>
              <p:nvPicPr>
                <p:cNvPr id="370" name="Ink 369"/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2774136" y="2156744"/>
                  <a:ext cx="1800" cy="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374" name="Ink 373"/>
                <p14:cNvContentPartPr/>
                <p14:nvPr/>
              </p14:nvContentPartPr>
              <p14:xfrm>
                <a:off x="1538256" y="2042984"/>
                <a:ext cx="81360" cy="93240"/>
              </p14:xfrm>
            </p:contentPart>
          </mc:Choice>
          <mc:Fallback xmlns="">
            <p:pic>
              <p:nvPicPr>
                <p:cNvPr id="374" name="Ink 373"/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1537176" y="2040464"/>
                  <a:ext cx="8388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375" name="Ink 374"/>
                <p14:cNvContentPartPr/>
                <p14:nvPr/>
              </p14:nvContentPartPr>
              <p14:xfrm>
                <a:off x="2016336" y="1797464"/>
                <a:ext cx="108000" cy="148680"/>
              </p14:xfrm>
            </p:contentPart>
          </mc:Choice>
          <mc:Fallback xmlns="">
            <p:pic>
              <p:nvPicPr>
                <p:cNvPr id="375" name="Ink 374"/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2014896" y="1794584"/>
                  <a:ext cx="11088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384" name="Ink 383"/>
                <p14:cNvContentPartPr/>
                <p14:nvPr/>
              </p14:nvContentPartPr>
              <p14:xfrm>
                <a:off x="2189856" y="1793504"/>
                <a:ext cx="61200" cy="176760"/>
              </p14:xfrm>
            </p:contentPart>
          </mc:Choice>
          <mc:Fallback xmlns="">
            <p:pic>
              <p:nvPicPr>
                <p:cNvPr id="384" name="Ink 383"/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2188776" y="1791344"/>
                  <a:ext cx="6336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390" name="Ink 389"/>
                <p14:cNvContentPartPr/>
                <p14:nvPr/>
              </p14:nvContentPartPr>
              <p14:xfrm>
                <a:off x="2289216" y="1824104"/>
                <a:ext cx="113040" cy="109800"/>
              </p14:xfrm>
            </p:contentPart>
          </mc:Choice>
          <mc:Fallback xmlns="">
            <p:pic>
              <p:nvPicPr>
                <p:cNvPr id="390" name="Ink 389"/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2288136" y="1821224"/>
                  <a:ext cx="11556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391" name="Ink 390"/>
                <p14:cNvContentPartPr/>
                <p14:nvPr/>
              </p14:nvContentPartPr>
              <p14:xfrm>
                <a:off x="2400816" y="1928864"/>
                <a:ext cx="23760" cy="39240"/>
              </p14:xfrm>
            </p:contentPart>
          </mc:Choice>
          <mc:Fallback xmlns="">
            <p:pic>
              <p:nvPicPr>
                <p:cNvPr id="391" name="Ink 390"/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2400456" y="1926344"/>
                  <a:ext cx="2556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392" name="Ink 391"/>
                <p14:cNvContentPartPr/>
                <p14:nvPr/>
              </p14:nvContentPartPr>
              <p14:xfrm>
                <a:off x="2491536" y="1869464"/>
                <a:ext cx="64800" cy="72360"/>
              </p14:xfrm>
            </p:contentPart>
          </mc:Choice>
          <mc:Fallback xmlns="">
            <p:pic>
              <p:nvPicPr>
                <p:cNvPr id="392" name="Ink 391"/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2490816" y="1866944"/>
                  <a:ext cx="6660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393" name="Ink 392"/>
                <p14:cNvContentPartPr/>
                <p14:nvPr/>
              </p14:nvContentPartPr>
              <p14:xfrm>
                <a:off x="2587656" y="1812224"/>
                <a:ext cx="79560" cy="183240"/>
              </p14:xfrm>
            </p:contentPart>
          </mc:Choice>
          <mc:Fallback xmlns="">
            <p:pic>
              <p:nvPicPr>
                <p:cNvPr id="393" name="Ink 392"/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2587296" y="1809704"/>
                  <a:ext cx="8136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394" name="Ink 393"/>
                <p14:cNvContentPartPr/>
                <p14:nvPr/>
              </p14:nvContentPartPr>
              <p14:xfrm>
                <a:off x="2786376" y="1901504"/>
                <a:ext cx="84600" cy="7560"/>
              </p14:xfrm>
            </p:contentPart>
          </mc:Choice>
          <mc:Fallback xmlns="">
            <p:pic>
              <p:nvPicPr>
                <p:cNvPr id="394" name="Ink 393"/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2785296" y="1898984"/>
                  <a:ext cx="8676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395" name="Ink 394"/>
                <p14:cNvContentPartPr/>
                <p14:nvPr/>
              </p14:nvContentPartPr>
              <p14:xfrm>
                <a:off x="2823096" y="1857584"/>
                <a:ext cx="27720" cy="77400"/>
              </p14:xfrm>
            </p:contentPart>
          </mc:Choice>
          <mc:Fallback xmlns="">
            <p:pic>
              <p:nvPicPr>
                <p:cNvPr id="395" name="Ink 394"/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2822016" y="1855064"/>
                  <a:ext cx="2988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396" name="Ink 395"/>
                <p14:cNvContentPartPr/>
                <p14:nvPr/>
              </p14:nvContentPartPr>
              <p14:xfrm>
                <a:off x="2963496" y="1850384"/>
                <a:ext cx="91800" cy="92880"/>
              </p14:xfrm>
            </p:contentPart>
          </mc:Choice>
          <mc:Fallback xmlns="">
            <p:pic>
              <p:nvPicPr>
                <p:cNvPr id="396" name="Ink 395"/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2962416" y="1847864"/>
                  <a:ext cx="9396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397" name="Ink 396"/>
                <p14:cNvContentPartPr/>
                <p14:nvPr/>
              </p14:nvContentPartPr>
              <p14:xfrm>
                <a:off x="3048816" y="1916624"/>
                <a:ext cx="98640" cy="63360"/>
              </p14:xfrm>
            </p:contentPart>
          </mc:Choice>
          <mc:Fallback xmlns="">
            <p:pic>
              <p:nvPicPr>
                <p:cNvPr id="397" name="Ink 396"/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3047736" y="1915544"/>
                  <a:ext cx="10116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398" name="Ink 397"/>
                <p14:cNvContentPartPr/>
                <p14:nvPr/>
              </p14:nvContentPartPr>
              <p14:xfrm>
                <a:off x="3152136" y="1772984"/>
                <a:ext cx="22320" cy="78840"/>
              </p14:xfrm>
            </p:contentPart>
          </mc:Choice>
          <mc:Fallback xmlns="">
            <p:pic>
              <p:nvPicPr>
                <p:cNvPr id="398" name="Ink 397"/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3151416" y="1770464"/>
                  <a:ext cx="2412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399" name="Ink 398"/>
                <p14:cNvContentPartPr/>
                <p14:nvPr/>
              </p14:nvContentPartPr>
              <p14:xfrm>
                <a:off x="3225936" y="1801784"/>
                <a:ext cx="60480" cy="171720"/>
              </p14:xfrm>
            </p:contentPart>
          </mc:Choice>
          <mc:Fallback xmlns="">
            <p:pic>
              <p:nvPicPr>
                <p:cNvPr id="399" name="Ink 398"/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3224856" y="1799264"/>
                  <a:ext cx="6300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400" name="Ink 399"/>
                <p14:cNvContentPartPr/>
                <p14:nvPr/>
              </p14:nvContentPartPr>
              <p14:xfrm>
                <a:off x="3329256" y="1847504"/>
                <a:ext cx="51840" cy="86400"/>
              </p14:xfrm>
            </p:contentPart>
          </mc:Choice>
          <mc:Fallback xmlns="">
            <p:pic>
              <p:nvPicPr>
                <p:cNvPr id="400" name="Ink 399"/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3328176" y="1844984"/>
                  <a:ext cx="5400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401" name="Ink 400"/>
                <p14:cNvContentPartPr/>
                <p14:nvPr/>
              </p14:nvContentPartPr>
              <p14:xfrm>
                <a:off x="3407736" y="1775864"/>
                <a:ext cx="77040" cy="195480"/>
              </p14:xfrm>
            </p:contentPart>
          </mc:Choice>
          <mc:Fallback xmlns="">
            <p:pic>
              <p:nvPicPr>
                <p:cNvPr id="401" name="Ink 400"/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3407016" y="1773704"/>
                  <a:ext cx="7884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402" name="Ink 401"/>
                <p14:cNvContentPartPr/>
                <p14:nvPr/>
              </p14:nvContentPartPr>
              <p14:xfrm>
                <a:off x="1901856" y="1752464"/>
                <a:ext cx="112320" cy="312480"/>
              </p14:xfrm>
            </p:contentPart>
          </mc:Choice>
          <mc:Fallback xmlns="">
            <p:pic>
              <p:nvPicPr>
                <p:cNvPr id="402" name="Ink 401"/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1900776" y="1749944"/>
                  <a:ext cx="114840" cy="31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403" name="Ink 402"/>
                <p14:cNvContentPartPr/>
                <p14:nvPr/>
              </p14:nvContentPartPr>
              <p14:xfrm>
                <a:off x="3494856" y="1708904"/>
                <a:ext cx="135000" cy="335160"/>
              </p14:xfrm>
            </p:contentPart>
          </mc:Choice>
          <mc:Fallback xmlns="">
            <p:pic>
              <p:nvPicPr>
                <p:cNvPr id="403" name="Ink 402"/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3494496" y="1706384"/>
                  <a:ext cx="136440" cy="3402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404" name="Title 40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framework: optimizing actions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10">
            <p14:nvContentPartPr>
              <p14:cNvPr id="2" name="Ink 1"/>
              <p14:cNvContentPartPr/>
              <p14:nvPr/>
            </p14:nvContentPartPr>
            <p14:xfrm>
              <a:off x="349725" y="2325189"/>
              <a:ext cx="114120" cy="1771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348280" y="2322669"/>
                <a:ext cx="117009" cy="18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2">
            <p14:nvContentPartPr>
              <p14:cNvPr id="3" name="Ink 2"/>
              <p14:cNvContentPartPr/>
              <p14:nvPr/>
            </p14:nvContentPartPr>
            <p14:xfrm>
              <a:off x="532245" y="2314749"/>
              <a:ext cx="74520" cy="22176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213"/>
              <a:stretch>
                <a:fillRect/>
              </a:stretch>
            </p:blipFill>
            <p:spPr>
              <a:xfrm>
                <a:off x="530805" y="2312225"/>
                <a:ext cx="77040" cy="2264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4">
            <p14:nvContentPartPr>
              <p14:cNvPr id="4" name="Ink 3"/>
              <p14:cNvContentPartPr/>
              <p14:nvPr/>
            </p14:nvContentPartPr>
            <p14:xfrm>
              <a:off x="657885" y="2394669"/>
              <a:ext cx="83880" cy="9504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215"/>
              <a:stretch>
                <a:fillRect/>
              </a:stretch>
            </p:blipFill>
            <p:spPr>
              <a:xfrm>
                <a:off x="656445" y="2392149"/>
                <a:ext cx="85680" cy="10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6">
            <p14:nvContentPartPr>
              <p14:cNvPr id="5" name="Ink 4"/>
              <p14:cNvContentPartPr/>
              <p14:nvPr/>
            </p14:nvContentPartPr>
            <p14:xfrm>
              <a:off x="807645" y="2483949"/>
              <a:ext cx="20880" cy="4752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807285" y="2481789"/>
                <a:ext cx="22320" cy="5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8">
            <p14:nvContentPartPr>
              <p14:cNvPr id="6" name="Ink 5"/>
              <p14:cNvContentPartPr/>
              <p14:nvPr/>
            </p14:nvContentPartPr>
            <p14:xfrm>
              <a:off x="907365" y="2392869"/>
              <a:ext cx="68400" cy="10620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906279" y="2390349"/>
                <a:ext cx="70933" cy="11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0">
            <p14:nvContentPartPr>
              <p14:cNvPr id="7" name="Ink 6"/>
              <p14:cNvContentPartPr/>
              <p14:nvPr/>
            </p14:nvContentPartPr>
            <p14:xfrm>
              <a:off x="1022925" y="2308269"/>
              <a:ext cx="56520" cy="24696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221"/>
              <a:stretch>
                <a:fillRect/>
              </a:stretch>
            </p:blipFill>
            <p:spPr>
              <a:xfrm>
                <a:off x="1022205" y="2306112"/>
                <a:ext cx="58680" cy="25091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2">
            <p14:nvContentPartPr>
              <p14:cNvPr id="8" name="Ink 7"/>
              <p14:cNvContentPartPr/>
              <p14:nvPr/>
            </p14:nvContentPartPr>
            <p14:xfrm>
              <a:off x="1213725" y="2426709"/>
              <a:ext cx="90000" cy="756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223"/>
              <a:stretch>
                <a:fillRect/>
              </a:stretch>
            </p:blipFill>
            <p:spPr>
              <a:xfrm>
                <a:off x="1212645" y="2424304"/>
                <a:ext cx="92160" cy="1065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4">
            <p14:nvContentPartPr>
              <p14:cNvPr id="9" name="Ink 8"/>
              <p14:cNvContentPartPr/>
              <p14:nvPr/>
            </p14:nvContentPartPr>
            <p14:xfrm>
              <a:off x="1223445" y="2462349"/>
              <a:ext cx="77040" cy="9360"/>
            </p14:xfrm>
          </p:contentPart>
        </mc:Choice>
        <mc:Fallback xmlns="">
          <p:pic>
            <p:nvPicPr>
              <p:cNvPr id="9" name="Ink 8"/>
              <p:cNvPicPr/>
              <p:nvPr/>
            </p:nvPicPr>
            <p:blipFill>
              <a:blip r:embed="rId225"/>
              <a:stretch>
                <a:fillRect/>
              </a:stretch>
            </p:blipFill>
            <p:spPr>
              <a:xfrm>
                <a:off x="1222365" y="2459728"/>
                <a:ext cx="78480" cy="146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6">
            <p14:nvContentPartPr>
              <p14:cNvPr id="11" name="Ink 10"/>
              <p14:cNvContentPartPr/>
              <p14:nvPr/>
            </p14:nvContentPartPr>
            <p14:xfrm>
              <a:off x="1494354" y="2371543"/>
              <a:ext cx="170640" cy="106200"/>
            </p14:xfrm>
          </p:contentPart>
        </mc:Choice>
        <mc:Fallback xmlns="">
          <p:pic>
            <p:nvPicPr>
              <p:cNvPr id="11" name="Ink 10"/>
              <p:cNvPicPr/>
              <p:nvPr/>
            </p:nvPicPr>
            <p:blipFill>
              <a:blip r:embed="rId227"/>
              <a:stretch>
                <a:fillRect/>
              </a:stretch>
            </p:blipFill>
            <p:spPr>
              <a:xfrm>
                <a:off x="1493272" y="2369383"/>
                <a:ext cx="172083" cy="11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8">
            <p14:nvContentPartPr>
              <p14:cNvPr id="12" name="Ink 11"/>
              <p14:cNvContentPartPr/>
              <p14:nvPr/>
            </p14:nvContentPartPr>
            <p14:xfrm>
              <a:off x="1695954" y="2379463"/>
              <a:ext cx="118440" cy="87480"/>
            </p14:xfrm>
          </p:contentPart>
        </mc:Choice>
        <mc:Fallback xmlns="">
          <p:pic>
            <p:nvPicPr>
              <p:cNvPr id="12" name="Ink 11"/>
              <p:cNvPicPr/>
              <p:nvPr/>
            </p:nvPicPr>
            <p:blipFill>
              <a:blip r:embed="rId229"/>
              <a:stretch>
                <a:fillRect/>
              </a:stretch>
            </p:blipFill>
            <p:spPr>
              <a:xfrm>
                <a:off x="1694514" y="2376943"/>
                <a:ext cx="120240" cy="9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0">
            <p14:nvContentPartPr>
              <p14:cNvPr id="16" name="Ink 15"/>
              <p14:cNvContentPartPr/>
              <p14:nvPr/>
            </p14:nvContentPartPr>
            <p14:xfrm>
              <a:off x="1842114" y="2387383"/>
              <a:ext cx="46800" cy="66600"/>
            </p14:xfrm>
          </p:contentPart>
        </mc:Choice>
        <mc:Fallback xmlns="">
          <p:pic>
            <p:nvPicPr>
              <p:cNvPr id="16" name="Ink 15"/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1841042" y="2385223"/>
                <a:ext cx="48944" cy="7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2">
            <p14:nvContentPartPr>
              <p14:cNvPr id="17" name="Ink 16"/>
              <p14:cNvContentPartPr/>
              <p14:nvPr/>
            </p14:nvContentPartPr>
            <p14:xfrm>
              <a:off x="1830954" y="2380183"/>
              <a:ext cx="57600" cy="94320"/>
            </p14:xfrm>
          </p:contentPart>
        </mc:Choice>
        <mc:Fallback xmlns="">
          <p:pic>
            <p:nvPicPr>
              <p:cNvPr id="17" name="Ink 16"/>
              <p:cNvPicPr/>
              <p:nvPr/>
            </p:nvPicPr>
            <p:blipFill>
              <a:blip r:embed="rId233"/>
              <a:stretch>
                <a:fillRect/>
              </a:stretch>
            </p:blipFill>
            <p:spPr>
              <a:xfrm>
                <a:off x="1830234" y="2378023"/>
                <a:ext cx="59400" cy="9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4">
            <p14:nvContentPartPr>
              <p14:cNvPr id="18" name="Ink 17"/>
              <p14:cNvContentPartPr/>
              <p14:nvPr/>
            </p14:nvContentPartPr>
            <p14:xfrm>
              <a:off x="1456536" y="2572710"/>
              <a:ext cx="360" cy="360"/>
            </p14:xfrm>
          </p:contentPart>
        </mc:Choice>
        <mc:Fallback xmlns="">
          <p:pic>
            <p:nvPicPr>
              <p:cNvPr id="18" name="Ink 17"/>
              <p:cNvPicPr/>
              <p:nvPr/>
            </p:nvPicPr>
            <p:blipFill>
              <a:blip r:embed="rId235"/>
              <a:stretch>
                <a:fillRect/>
              </a:stretch>
            </p:blipFill>
            <p:spPr>
              <a:xfrm>
                <a:off x="1455456" y="2570550"/>
                <a:ext cx="2520" cy="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6">
            <p14:nvContentPartPr>
              <p14:cNvPr id="19" name="Ink 18"/>
              <p14:cNvContentPartPr/>
              <p14:nvPr/>
            </p14:nvContentPartPr>
            <p14:xfrm>
              <a:off x="2078274" y="2260303"/>
              <a:ext cx="102240" cy="258840"/>
            </p14:xfrm>
          </p:contentPart>
        </mc:Choice>
        <mc:Fallback xmlns="">
          <p:pic>
            <p:nvPicPr>
              <p:cNvPr id="19" name="Ink 18"/>
              <p:cNvPicPr/>
              <p:nvPr/>
            </p:nvPicPr>
            <p:blipFill>
              <a:blip r:embed="rId237"/>
              <a:stretch>
                <a:fillRect/>
              </a:stretch>
            </p:blipFill>
            <p:spPr>
              <a:xfrm>
                <a:off x="2076839" y="2257786"/>
                <a:ext cx="104751" cy="26387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8">
            <p14:nvContentPartPr>
              <p14:cNvPr id="22" name="Ink 21"/>
              <p14:cNvContentPartPr/>
              <p14:nvPr/>
            </p14:nvContentPartPr>
            <p14:xfrm>
              <a:off x="2231274" y="2318623"/>
              <a:ext cx="113040" cy="162360"/>
            </p14:xfrm>
          </p:contentPart>
        </mc:Choice>
        <mc:Fallback xmlns="">
          <p:pic>
            <p:nvPicPr>
              <p:cNvPr id="22" name="Ink 21"/>
              <p:cNvPicPr/>
              <p:nvPr/>
            </p:nvPicPr>
            <p:blipFill>
              <a:blip r:embed="rId239"/>
              <a:stretch>
                <a:fillRect/>
              </a:stretch>
            </p:blipFill>
            <p:spPr>
              <a:xfrm>
                <a:off x="2229829" y="2316103"/>
                <a:ext cx="115929" cy="16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0">
            <p14:nvContentPartPr>
              <p14:cNvPr id="24" name="Ink 23"/>
              <p14:cNvContentPartPr/>
              <p14:nvPr/>
            </p14:nvContentPartPr>
            <p14:xfrm>
              <a:off x="2397954" y="2327983"/>
              <a:ext cx="52920" cy="206640"/>
            </p14:xfrm>
          </p:contentPart>
        </mc:Choice>
        <mc:Fallback xmlns="">
          <p:pic>
            <p:nvPicPr>
              <p:cNvPr id="24" name="Ink 23"/>
              <p:cNvPicPr/>
              <p:nvPr/>
            </p:nvPicPr>
            <p:blipFill>
              <a:blip r:embed="rId241"/>
              <a:stretch>
                <a:fillRect/>
              </a:stretch>
            </p:blipFill>
            <p:spPr>
              <a:xfrm>
                <a:off x="2396514" y="2325463"/>
                <a:ext cx="55440" cy="21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2">
            <p14:nvContentPartPr>
              <p14:cNvPr id="27" name="Ink 26"/>
              <p14:cNvContentPartPr/>
              <p14:nvPr/>
            </p14:nvContentPartPr>
            <p14:xfrm>
              <a:off x="2480394" y="2397823"/>
              <a:ext cx="88200" cy="87120"/>
            </p14:xfrm>
          </p:contentPart>
        </mc:Choice>
        <mc:Fallback xmlns="">
          <p:pic>
            <p:nvPicPr>
              <p:cNvPr id="27" name="Ink 26"/>
              <p:cNvPicPr/>
              <p:nvPr/>
            </p:nvPicPr>
            <p:blipFill>
              <a:blip r:embed="rId243"/>
              <a:stretch>
                <a:fillRect/>
              </a:stretch>
            </p:blipFill>
            <p:spPr>
              <a:xfrm>
                <a:off x="2478960" y="2395313"/>
                <a:ext cx="89993" cy="9213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4">
            <p14:nvContentPartPr>
              <p14:cNvPr id="29" name="Ink 28"/>
              <p14:cNvContentPartPr/>
              <p14:nvPr/>
            </p14:nvContentPartPr>
            <p14:xfrm>
              <a:off x="2613234" y="2454703"/>
              <a:ext cx="60840" cy="7920"/>
            </p14:xfrm>
          </p:contentPart>
        </mc:Choice>
        <mc:Fallback xmlns="">
          <p:pic>
            <p:nvPicPr>
              <p:cNvPr id="29" name="Ink 28"/>
              <p:cNvPicPr/>
              <p:nvPr/>
            </p:nvPicPr>
            <p:blipFill>
              <a:blip r:embed="rId245"/>
              <a:stretch>
                <a:fillRect/>
              </a:stretch>
            </p:blipFill>
            <p:spPr>
              <a:xfrm>
                <a:off x="2612148" y="2452293"/>
                <a:ext cx="63375" cy="1274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6">
            <p14:nvContentPartPr>
              <p14:cNvPr id="30" name="Ink 29"/>
              <p14:cNvContentPartPr/>
              <p14:nvPr/>
            </p14:nvContentPartPr>
            <p14:xfrm>
              <a:off x="2708994" y="2375503"/>
              <a:ext cx="66600" cy="128880"/>
            </p14:xfrm>
          </p:contentPart>
        </mc:Choice>
        <mc:Fallback xmlns="">
          <p:pic>
            <p:nvPicPr>
              <p:cNvPr id="30" name="Ink 29"/>
              <p:cNvPicPr/>
              <p:nvPr/>
            </p:nvPicPr>
            <p:blipFill>
              <a:blip r:embed="rId247"/>
              <a:stretch>
                <a:fillRect/>
              </a:stretch>
            </p:blipFill>
            <p:spPr>
              <a:xfrm>
                <a:off x="2707546" y="2372615"/>
                <a:ext cx="69496" cy="13465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8">
            <p14:nvContentPartPr>
              <p14:cNvPr id="31" name="Ink 30"/>
              <p14:cNvContentPartPr/>
              <p14:nvPr/>
            </p14:nvContentPartPr>
            <p14:xfrm>
              <a:off x="2789634" y="2504023"/>
              <a:ext cx="26280" cy="55440"/>
            </p14:xfrm>
          </p:contentPart>
        </mc:Choice>
        <mc:Fallback xmlns="">
          <p:pic>
            <p:nvPicPr>
              <p:cNvPr id="31" name="Ink 30"/>
              <p:cNvPicPr/>
              <p:nvPr/>
            </p:nvPicPr>
            <p:blipFill>
              <a:blip r:embed="rId249"/>
              <a:stretch>
                <a:fillRect/>
              </a:stretch>
            </p:blipFill>
            <p:spPr>
              <a:xfrm>
                <a:off x="2789279" y="2501877"/>
                <a:ext cx="28056" cy="5901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0">
            <p14:nvContentPartPr>
              <p14:cNvPr id="36" name="Ink 35"/>
              <p14:cNvContentPartPr/>
              <p14:nvPr/>
            </p14:nvContentPartPr>
            <p14:xfrm>
              <a:off x="2886834" y="2392783"/>
              <a:ext cx="64800" cy="112680"/>
            </p14:xfrm>
          </p:contentPart>
        </mc:Choice>
        <mc:Fallback xmlns="">
          <p:pic>
            <p:nvPicPr>
              <p:cNvPr id="36" name="Ink 35"/>
              <p:cNvPicPr/>
              <p:nvPr/>
            </p:nvPicPr>
            <p:blipFill>
              <a:blip r:embed="rId251"/>
              <a:stretch>
                <a:fillRect/>
              </a:stretch>
            </p:blipFill>
            <p:spPr>
              <a:xfrm>
                <a:off x="2885394" y="2390255"/>
                <a:ext cx="67680" cy="1180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2">
            <p14:nvContentPartPr>
              <p14:cNvPr id="37" name="Ink 36"/>
              <p14:cNvContentPartPr/>
              <p14:nvPr/>
            </p14:nvContentPartPr>
            <p14:xfrm>
              <a:off x="2979354" y="2308183"/>
              <a:ext cx="68040" cy="254520"/>
            </p14:xfrm>
          </p:contentPart>
        </mc:Choice>
        <mc:Fallback xmlns="">
          <p:pic>
            <p:nvPicPr>
              <p:cNvPr id="37" name="Ink 36"/>
              <p:cNvPicPr/>
              <p:nvPr/>
            </p:nvPicPr>
            <p:blipFill>
              <a:blip r:embed="rId253"/>
              <a:stretch>
                <a:fillRect/>
              </a:stretch>
            </p:blipFill>
            <p:spPr>
              <a:xfrm>
                <a:off x="2978280" y="2306026"/>
                <a:ext cx="70189" cy="25919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4">
            <p14:nvContentPartPr>
              <p14:cNvPr id="38" name="Ink 37"/>
              <p14:cNvContentPartPr/>
              <p14:nvPr/>
            </p14:nvContentPartPr>
            <p14:xfrm>
              <a:off x="3124074" y="2432743"/>
              <a:ext cx="85680" cy="16920"/>
            </p14:xfrm>
          </p:contentPart>
        </mc:Choice>
        <mc:Fallback xmlns="">
          <p:pic>
            <p:nvPicPr>
              <p:cNvPr id="38" name="Ink 37"/>
              <p:cNvPicPr/>
              <p:nvPr/>
            </p:nvPicPr>
            <p:blipFill>
              <a:blip r:embed="rId255"/>
              <a:stretch>
                <a:fillRect/>
              </a:stretch>
            </p:blipFill>
            <p:spPr>
              <a:xfrm>
                <a:off x="3122989" y="2432023"/>
                <a:ext cx="88211" cy="2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6">
            <p14:nvContentPartPr>
              <p14:cNvPr id="39" name="Ink 38"/>
              <p14:cNvContentPartPr/>
              <p14:nvPr/>
            </p14:nvContentPartPr>
            <p14:xfrm>
              <a:off x="3149634" y="2388823"/>
              <a:ext cx="16200" cy="101880"/>
            </p14:xfrm>
          </p:contentPart>
        </mc:Choice>
        <mc:Fallback xmlns="">
          <p:pic>
            <p:nvPicPr>
              <p:cNvPr id="39" name="Ink 38"/>
              <p:cNvPicPr/>
              <p:nvPr/>
            </p:nvPicPr>
            <p:blipFill>
              <a:blip r:embed="rId257"/>
              <a:stretch>
                <a:fillRect/>
              </a:stretch>
            </p:blipFill>
            <p:spPr>
              <a:xfrm>
                <a:off x="3148225" y="2386294"/>
                <a:ext cx="18665" cy="1069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8">
            <p14:nvContentPartPr>
              <p14:cNvPr id="40" name="Ink 39"/>
              <p14:cNvContentPartPr/>
              <p14:nvPr/>
            </p14:nvContentPartPr>
            <p14:xfrm>
              <a:off x="3281034" y="2371183"/>
              <a:ext cx="118800" cy="99000"/>
            </p14:xfrm>
          </p:contentPart>
        </mc:Choice>
        <mc:Fallback xmlns="">
          <p:pic>
            <p:nvPicPr>
              <p:cNvPr id="40" name="Ink 39"/>
              <p:cNvPicPr/>
              <p:nvPr/>
            </p:nvPicPr>
            <p:blipFill>
              <a:blip r:embed="rId259"/>
              <a:stretch>
                <a:fillRect/>
              </a:stretch>
            </p:blipFill>
            <p:spPr>
              <a:xfrm>
                <a:off x="3279590" y="2369023"/>
                <a:ext cx="121689" cy="10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0">
            <p14:nvContentPartPr>
              <p14:cNvPr id="41" name="Ink 40"/>
              <p14:cNvContentPartPr/>
              <p14:nvPr/>
            </p14:nvContentPartPr>
            <p14:xfrm>
              <a:off x="3376074" y="2502583"/>
              <a:ext cx="32760" cy="52200"/>
            </p14:xfrm>
          </p:contentPart>
        </mc:Choice>
        <mc:Fallback xmlns="">
          <p:pic>
            <p:nvPicPr>
              <p:cNvPr id="41" name="Ink 40"/>
              <p:cNvPicPr/>
              <p:nvPr/>
            </p:nvPicPr>
            <p:blipFill>
              <a:blip r:embed="rId261"/>
              <a:stretch>
                <a:fillRect/>
              </a:stretch>
            </p:blipFill>
            <p:spPr>
              <a:xfrm>
                <a:off x="3374994" y="2500423"/>
                <a:ext cx="34560" cy="5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2">
            <p14:nvContentPartPr>
              <p14:cNvPr id="42" name="Ink 41"/>
              <p14:cNvContentPartPr/>
              <p14:nvPr/>
            </p14:nvContentPartPr>
            <p14:xfrm>
              <a:off x="3391554" y="2457943"/>
              <a:ext cx="10440" cy="8280"/>
            </p14:xfrm>
          </p:contentPart>
        </mc:Choice>
        <mc:Fallback xmlns="">
          <p:pic>
            <p:nvPicPr>
              <p:cNvPr id="42" name="Ink 41"/>
              <p:cNvPicPr/>
              <p:nvPr/>
            </p:nvPicPr>
            <p:blipFill>
              <a:blip r:embed="rId263"/>
              <a:stretch>
                <a:fillRect/>
              </a:stretch>
            </p:blipFill>
            <p:spPr>
              <a:xfrm>
                <a:off x="3390510" y="2455423"/>
                <a:ext cx="12528" cy="1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4">
            <p14:nvContentPartPr>
              <p14:cNvPr id="43" name="Ink 42"/>
              <p14:cNvContentPartPr/>
              <p14:nvPr/>
            </p14:nvContentPartPr>
            <p14:xfrm>
              <a:off x="3491274" y="2324023"/>
              <a:ext cx="61920" cy="179640"/>
            </p14:xfrm>
          </p:contentPart>
        </mc:Choice>
        <mc:Fallback xmlns="">
          <p:pic>
            <p:nvPicPr>
              <p:cNvPr id="43" name="Ink 42"/>
              <p:cNvPicPr/>
              <p:nvPr/>
            </p:nvPicPr>
            <p:blipFill>
              <a:blip r:embed="rId265"/>
              <a:stretch>
                <a:fillRect/>
              </a:stretch>
            </p:blipFill>
            <p:spPr>
              <a:xfrm>
                <a:off x="3489826" y="2321498"/>
                <a:ext cx="64455" cy="18469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6">
            <p14:nvContentPartPr>
              <p14:cNvPr id="44" name="Ink 43"/>
              <p14:cNvContentPartPr/>
              <p14:nvPr/>
            </p14:nvContentPartPr>
            <p14:xfrm>
              <a:off x="3571914" y="2383783"/>
              <a:ext cx="82800" cy="115560"/>
            </p14:xfrm>
          </p:contentPart>
        </mc:Choice>
        <mc:Fallback xmlns="">
          <p:pic>
            <p:nvPicPr>
              <p:cNvPr id="44" name="Ink 43"/>
              <p:cNvPicPr/>
              <p:nvPr/>
            </p:nvPicPr>
            <p:blipFill>
              <a:blip r:embed="rId267"/>
              <a:stretch>
                <a:fillRect/>
              </a:stretch>
            </p:blipFill>
            <p:spPr>
              <a:xfrm>
                <a:off x="3570834" y="2381271"/>
                <a:ext cx="84960" cy="12058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8">
            <p14:nvContentPartPr>
              <p14:cNvPr id="45" name="Ink 44"/>
              <p14:cNvContentPartPr/>
              <p14:nvPr/>
            </p14:nvContentPartPr>
            <p14:xfrm>
              <a:off x="3679554" y="2494303"/>
              <a:ext cx="23760" cy="62280"/>
            </p14:xfrm>
          </p:contentPart>
        </mc:Choice>
        <mc:Fallback xmlns="">
          <p:pic>
            <p:nvPicPr>
              <p:cNvPr id="45" name="Ink 44"/>
              <p:cNvPicPr/>
              <p:nvPr/>
            </p:nvPicPr>
            <p:blipFill>
              <a:blip r:embed="rId269"/>
              <a:stretch>
                <a:fillRect/>
              </a:stretch>
            </p:blipFill>
            <p:spPr>
              <a:xfrm>
                <a:off x="3679194" y="2491768"/>
                <a:ext cx="25200" cy="666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0">
            <p14:nvContentPartPr>
              <p14:cNvPr id="54" name="Ink 53"/>
              <p14:cNvContentPartPr/>
              <p14:nvPr/>
            </p14:nvContentPartPr>
            <p14:xfrm>
              <a:off x="3790434" y="2384863"/>
              <a:ext cx="95400" cy="101160"/>
            </p14:xfrm>
          </p:contentPart>
        </mc:Choice>
        <mc:Fallback xmlns="">
          <p:pic>
            <p:nvPicPr>
              <p:cNvPr id="54" name="Ink 53"/>
              <p:cNvPicPr/>
              <p:nvPr/>
            </p:nvPicPr>
            <p:blipFill>
              <a:blip r:embed="rId271"/>
              <a:stretch>
                <a:fillRect/>
              </a:stretch>
            </p:blipFill>
            <p:spPr>
              <a:xfrm>
                <a:off x="3788989" y="2382343"/>
                <a:ext cx="97207" cy="10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2">
            <p14:nvContentPartPr>
              <p14:cNvPr id="55" name="Ink 54"/>
              <p14:cNvContentPartPr/>
              <p14:nvPr/>
            </p14:nvContentPartPr>
            <p14:xfrm>
              <a:off x="3893034" y="2319343"/>
              <a:ext cx="64440" cy="219600"/>
            </p14:xfrm>
          </p:contentPart>
        </mc:Choice>
        <mc:Fallback xmlns="">
          <p:pic>
            <p:nvPicPr>
              <p:cNvPr id="55" name="Ink 54"/>
              <p:cNvPicPr/>
              <p:nvPr/>
            </p:nvPicPr>
            <p:blipFill>
              <a:blip r:embed="rId273"/>
              <a:stretch>
                <a:fillRect/>
              </a:stretch>
            </p:blipFill>
            <p:spPr>
              <a:xfrm>
                <a:off x="3892674" y="2316819"/>
                <a:ext cx="66240" cy="22392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4">
            <p14:nvContentPartPr>
              <p14:cNvPr id="56" name="Ink 55"/>
              <p14:cNvContentPartPr/>
              <p14:nvPr/>
            </p14:nvContentPartPr>
            <p14:xfrm>
              <a:off x="4017234" y="2226103"/>
              <a:ext cx="111600" cy="300600"/>
            </p14:xfrm>
          </p:contentPart>
        </mc:Choice>
        <mc:Fallback xmlns="">
          <p:pic>
            <p:nvPicPr>
              <p:cNvPr id="56" name="Ink 55"/>
              <p:cNvPicPr/>
              <p:nvPr/>
            </p:nvPicPr>
            <p:blipFill>
              <a:blip r:embed="rId275"/>
              <a:stretch>
                <a:fillRect/>
              </a:stretch>
            </p:blipFill>
            <p:spPr>
              <a:xfrm>
                <a:off x="4016516" y="2223583"/>
                <a:ext cx="113394" cy="30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6">
            <p14:nvContentPartPr>
              <p14:cNvPr id="57" name="Ink 56"/>
              <p14:cNvContentPartPr/>
              <p14:nvPr/>
            </p14:nvContentPartPr>
            <p14:xfrm>
              <a:off x="1270416" y="2620230"/>
              <a:ext cx="63720" cy="113040"/>
            </p14:xfrm>
          </p:contentPart>
        </mc:Choice>
        <mc:Fallback xmlns="">
          <p:pic>
            <p:nvPicPr>
              <p:cNvPr id="57" name="Ink 56"/>
              <p:cNvPicPr/>
              <p:nvPr/>
            </p:nvPicPr>
            <p:blipFill>
              <a:blip r:embed="rId277"/>
              <a:stretch>
                <a:fillRect/>
              </a:stretch>
            </p:blipFill>
            <p:spPr>
              <a:xfrm>
                <a:off x="1268984" y="2617710"/>
                <a:ext cx="66226" cy="11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8">
            <p14:nvContentPartPr>
              <p14:cNvPr id="58" name="Ink 57"/>
              <p14:cNvContentPartPr/>
              <p14:nvPr/>
            </p14:nvContentPartPr>
            <p14:xfrm>
              <a:off x="1342776" y="2731110"/>
              <a:ext cx="19080" cy="36360"/>
            </p14:xfrm>
          </p:contentPart>
        </mc:Choice>
        <mc:Fallback xmlns="">
          <p:pic>
            <p:nvPicPr>
              <p:cNvPr id="58" name="Ink 57"/>
              <p:cNvPicPr/>
              <p:nvPr/>
            </p:nvPicPr>
            <p:blipFill>
              <a:blip r:embed="rId279"/>
              <a:stretch>
                <a:fillRect/>
              </a:stretch>
            </p:blipFill>
            <p:spPr>
              <a:xfrm>
                <a:off x="1341716" y="2730019"/>
                <a:ext cx="21200" cy="399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0">
            <p14:nvContentPartPr>
              <p14:cNvPr id="59" name="Ink 58"/>
              <p14:cNvContentPartPr/>
              <p14:nvPr/>
            </p14:nvContentPartPr>
            <p14:xfrm>
              <a:off x="1397496" y="2649750"/>
              <a:ext cx="79920" cy="70920"/>
            </p14:xfrm>
          </p:contentPart>
        </mc:Choice>
        <mc:Fallback xmlns="">
          <p:pic>
            <p:nvPicPr>
              <p:cNvPr id="59" name="Ink 58"/>
              <p:cNvPicPr/>
              <p:nvPr/>
            </p:nvPicPr>
            <p:blipFill>
              <a:blip r:embed="rId281"/>
              <a:stretch>
                <a:fillRect/>
              </a:stretch>
            </p:blipFill>
            <p:spPr>
              <a:xfrm>
                <a:off x="1396062" y="2647243"/>
                <a:ext cx="81712" cy="759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2">
            <p14:nvContentPartPr>
              <p14:cNvPr id="60" name="Ink 59"/>
              <p14:cNvContentPartPr/>
              <p14:nvPr/>
            </p14:nvContentPartPr>
            <p14:xfrm>
              <a:off x="1612074" y="2648023"/>
              <a:ext cx="73800" cy="76680"/>
            </p14:xfrm>
          </p:contentPart>
        </mc:Choice>
        <mc:Fallback xmlns="">
          <p:pic>
            <p:nvPicPr>
              <p:cNvPr id="60" name="Ink 59"/>
              <p:cNvPicPr/>
              <p:nvPr/>
            </p:nvPicPr>
            <p:blipFill>
              <a:blip r:embed="rId283"/>
              <a:stretch>
                <a:fillRect/>
              </a:stretch>
            </p:blipFill>
            <p:spPr>
              <a:xfrm>
                <a:off x="1610634" y="2645503"/>
                <a:ext cx="76320" cy="8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4">
            <p14:nvContentPartPr>
              <p14:cNvPr id="61" name="Ink 60"/>
              <p14:cNvContentPartPr/>
              <p14:nvPr/>
            </p14:nvContentPartPr>
            <p14:xfrm>
              <a:off x="1614954" y="2684383"/>
              <a:ext cx="77400" cy="11520"/>
            </p14:xfrm>
          </p:contentPart>
        </mc:Choice>
        <mc:Fallback xmlns="">
          <p:pic>
            <p:nvPicPr>
              <p:cNvPr id="61" name="Ink 60"/>
              <p:cNvPicPr/>
              <p:nvPr/>
            </p:nvPicPr>
            <p:blipFill>
              <a:blip r:embed="rId285"/>
              <a:stretch>
                <a:fillRect/>
              </a:stretch>
            </p:blipFill>
            <p:spPr>
              <a:xfrm>
                <a:off x="1613874" y="2684034"/>
                <a:ext cx="79560" cy="132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6">
            <p14:nvContentPartPr>
              <p14:cNvPr id="62" name="Ink 61"/>
              <p14:cNvContentPartPr/>
              <p14:nvPr/>
            </p14:nvContentPartPr>
            <p14:xfrm>
              <a:off x="1811514" y="2592583"/>
              <a:ext cx="18000" cy="133200"/>
            </p14:xfrm>
          </p:contentPart>
        </mc:Choice>
        <mc:Fallback xmlns="">
          <p:pic>
            <p:nvPicPr>
              <p:cNvPr id="62" name="Ink 61"/>
              <p:cNvPicPr/>
              <p:nvPr/>
            </p:nvPicPr>
            <p:blipFill>
              <a:blip r:embed="rId287"/>
              <a:stretch>
                <a:fillRect/>
              </a:stretch>
            </p:blipFill>
            <p:spPr>
              <a:xfrm>
                <a:off x="1810434" y="2590056"/>
                <a:ext cx="20160" cy="1382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8">
            <p14:nvContentPartPr>
              <p14:cNvPr id="63" name="Ink 62"/>
              <p14:cNvContentPartPr/>
              <p14:nvPr/>
            </p14:nvContentPartPr>
            <p14:xfrm>
              <a:off x="1748514" y="2578183"/>
              <a:ext cx="143280" cy="42120"/>
            </p14:xfrm>
          </p:contentPart>
        </mc:Choice>
        <mc:Fallback xmlns="">
          <p:pic>
            <p:nvPicPr>
              <p:cNvPr id="63" name="Ink 62"/>
              <p:cNvPicPr/>
              <p:nvPr/>
            </p:nvPicPr>
            <p:blipFill>
              <a:blip r:embed="rId289"/>
              <a:stretch>
                <a:fillRect/>
              </a:stretch>
            </p:blipFill>
            <p:spPr>
              <a:xfrm>
                <a:off x="1747434" y="2575663"/>
                <a:ext cx="145800" cy="4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0">
            <p14:nvContentPartPr>
              <p14:cNvPr id="64" name="Ink 63"/>
              <p14:cNvContentPartPr/>
              <p14:nvPr/>
            </p14:nvContentPartPr>
            <p14:xfrm>
              <a:off x="1762194" y="2583583"/>
              <a:ext cx="6120" cy="43920"/>
            </p14:xfrm>
          </p:contentPart>
        </mc:Choice>
        <mc:Fallback xmlns="">
          <p:pic>
            <p:nvPicPr>
              <p:cNvPr id="64" name="Ink 63"/>
              <p:cNvPicPr/>
              <p:nvPr/>
            </p:nvPicPr>
            <p:blipFill>
              <a:blip r:embed="rId291"/>
              <a:stretch>
                <a:fillRect/>
              </a:stretch>
            </p:blipFill>
            <p:spPr>
              <a:xfrm>
                <a:off x="1761114" y="2581063"/>
                <a:ext cx="7920" cy="4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2">
            <p14:nvContentPartPr>
              <p14:cNvPr id="68" name="Ink 67"/>
              <p14:cNvContentPartPr/>
              <p14:nvPr/>
            </p14:nvContentPartPr>
            <p14:xfrm>
              <a:off x="1926354" y="2571703"/>
              <a:ext cx="37800" cy="7920"/>
            </p14:xfrm>
          </p:contentPart>
        </mc:Choice>
        <mc:Fallback xmlns="">
          <p:pic>
            <p:nvPicPr>
              <p:cNvPr id="68" name="Ink 67"/>
              <p:cNvPicPr/>
              <p:nvPr/>
            </p:nvPicPr>
            <p:blipFill>
              <a:blip r:embed="rId293"/>
              <a:stretch>
                <a:fillRect/>
              </a:stretch>
            </p:blipFill>
            <p:spPr>
              <a:xfrm>
                <a:off x="1925284" y="2570326"/>
                <a:ext cx="39583" cy="117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4">
            <p14:nvContentPartPr>
              <p14:cNvPr id="69" name="Ink 68"/>
              <p14:cNvContentPartPr/>
              <p14:nvPr/>
            </p14:nvContentPartPr>
            <p14:xfrm>
              <a:off x="1991874" y="2529223"/>
              <a:ext cx="11160" cy="90000"/>
            </p14:xfrm>
          </p:contentPart>
        </mc:Choice>
        <mc:Fallback xmlns="">
          <p:pic>
            <p:nvPicPr>
              <p:cNvPr id="69" name="Ink 68"/>
              <p:cNvPicPr/>
              <p:nvPr/>
            </p:nvPicPr>
            <p:blipFill>
              <a:blip r:embed="rId295"/>
              <a:stretch>
                <a:fillRect/>
              </a:stretch>
            </p:blipFill>
            <p:spPr>
              <a:xfrm>
                <a:off x="1990386" y="2527072"/>
                <a:ext cx="13764" cy="943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6">
            <p14:nvContentPartPr>
              <p14:cNvPr id="73" name="Ink 72"/>
              <p14:cNvContentPartPr/>
              <p14:nvPr/>
            </p14:nvContentPartPr>
            <p14:xfrm>
              <a:off x="2019594" y="2588623"/>
              <a:ext cx="37800" cy="152640"/>
            </p14:xfrm>
          </p:contentPart>
        </mc:Choice>
        <mc:Fallback xmlns="">
          <p:pic>
            <p:nvPicPr>
              <p:cNvPr id="73" name="Ink 72"/>
              <p:cNvPicPr/>
              <p:nvPr/>
            </p:nvPicPr>
            <p:blipFill>
              <a:blip r:embed="rId297"/>
              <a:stretch>
                <a:fillRect/>
              </a:stretch>
            </p:blipFill>
            <p:spPr>
              <a:xfrm>
                <a:off x="2018154" y="2586458"/>
                <a:ext cx="40320" cy="1573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8">
            <p14:nvContentPartPr>
              <p14:cNvPr id="74" name="Ink 73"/>
              <p14:cNvContentPartPr/>
              <p14:nvPr/>
            </p14:nvContentPartPr>
            <p14:xfrm>
              <a:off x="2100234" y="2639023"/>
              <a:ext cx="51480" cy="94680"/>
            </p14:xfrm>
          </p:contentPart>
        </mc:Choice>
        <mc:Fallback xmlns="">
          <p:pic>
            <p:nvPicPr>
              <p:cNvPr id="74" name="Ink 73"/>
              <p:cNvPicPr/>
              <p:nvPr/>
            </p:nvPicPr>
            <p:blipFill>
              <a:blip r:embed="rId299"/>
              <a:stretch>
                <a:fillRect/>
              </a:stretch>
            </p:blipFill>
            <p:spPr>
              <a:xfrm>
                <a:off x="2099146" y="2636503"/>
                <a:ext cx="54018" cy="9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0">
            <p14:nvContentPartPr>
              <p14:cNvPr id="75" name="Ink 74"/>
              <p14:cNvContentPartPr/>
              <p14:nvPr/>
            </p14:nvContentPartPr>
            <p14:xfrm>
              <a:off x="2173314" y="2592223"/>
              <a:ext cx="51480" cy="191880"/>
            </p14:xfrm>
          </p:contentPart>
        </mc:Choice>
        <mc:Fallback xmlns="">
          <p:pic>
            <p:nvPicPr>
              <p:cNvPr id="75" name="Ink 74"/>
              <p:cNvPicPr/>
              <p:nvPr/>
            </p:nvPicPr>
            <p:blipFill>
              <a:blip r:embed="rId301"/>
              <a:stretch>
                <a:fillRect/>
              </a:stretch>
            </p:blipFill>
            <p:spPr>
              <a:xfrm>
                <a:off x="2172599" y="2590063"/>
                <a:ext cx="53625" cy="19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2">
            <p14:nvContentPartPr>
              <p14:cNvPr id="76" name="Ink 75"/>
              <p14:cNvContentPartPr/>
              <p14:nvPr/>
            </p14:nvContentPartPr>
            <p14:xfrm>
              <a:off x="1351056" y="2580630"/>
              <a:ext cx="37800" cy="69840"/>
            </p14:xfrm>
          </p:contentPart>
        </mc:Choice>
        <mc:Fallback xmlns="">
          <p:pic>
            <p:nvPicPr>
              <p:cNvPr id="76" name="Ink 75"/>
              <p:cNvPicPr/>
              <p:nvPr/>
            </p:nvPicPr>
            <p:blipFill>
              <a:blip r:embed="rId303"/>
              <a:stretch>
                <a:fillRect/>
              </a:stretch>
            </p:blipFill>
            <p:spPr>
              <a:xfrm>
                <a:off x="1349986" y="2578110"/>
                <a:ext cx="39940" cy="7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4">
            <p14:nvContentPartPr>
              <p14:cNvPr id="77" name="Ink 76"/>
              <p14:cNvContentPartPr/>
              <p14:nvPr/>
            </p14:nvContentPartPr>
            <p14:xfrm>
              <a:off x="1471296" y="2589630"/>
              <a:ext cx="27000" cy="49320"/>
            </p14:xfrm>
          </p:contentPart>
        </mc:Choice>
        <mc:Fallback xmlns="">
          <p:pic>
            <p:nvPicPr>
              <p:cNvPr id="77" name="Ink 76"/>
              <p:cNvPicPr/>
              <p:nvPr/>
            </p:nvPicPr>
            <p:blipFill>
              <a:blip r:embed="rId305"/>
              <a:stretch>
                <a:fillRect/>
              </a:stretch>
            </p:blipFill>
            <p:spPr>
              <a:xfrm>
                <a:off x="1470230" y="2587486"/>
                <a:ext cx="29132" cy="5396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6">
            <p14:nvContentPartPr>
              <p14:cNvPr id="78" name="Ink 77"/>
              <p14:cNvContentPartPr/>
              <p14:nvPr/>
            </p14:nvContentPartPr>
            <p14:xfrm>
              <a:off x="2972154" y="2362903"/>
              <a:ext cx="32040" cy="52560"/>
            </p14:xfrm>
          </p:contentPart>
        </mc:Choice>
        <mc:Fallback xmlns="">
          <p:pic>
            <p:nvPicPr>
              <p:cNvPr id="78" name="Ink 77"/>
              <p:cNvPicPr/>
              <p:nvPr/>
            </p:nvPicPr>
            <p:blipFill>
              <a:blip r:embed="rId307"/>
              <a:stretch>
                <a:fillRect/>
              </a:stretch>
            </p:blipFill>
            <p:spPr>
              <a:xfrm>
                <a:off x="2971062" y="2360383"/>
                <a:ext cx="34589" cy="5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8">
            <p14:nvContentPartPr>
              <p14:cNvPr id="79" name="Ink 78"/>
              <p14:cNvContentPartPr/>
              <p14:nvPr/>
            </p14:nvContentPartPr>
            <p14:xfrm>
              <a:off x="3682434" y="2344903"/>
              <a:ext cx="35640" cy="60120"/>
            </p14:xfrm>
          </p:contentPart>
        </mc:Choice>
        <mc:Fallback xmlns="">
          <p:pic>
            <p:nvPicPr>
              <p:cNvPr id="79" name="Ink 78"/>
              <p:cNvPicPr/>
              <p:nvPr/>
            </p:nvPicPr>
            <p:blipFill>
              <a:blip r:embed="rId309"/>
              <a:stretch>
                <a:fillRect/>
              </a:stretch>
            </p:blipFill>
            <p:spPr>
              <a:xfrm>
                <a:off x="3680994" y="2342368"/>
                <a:ext cx="38520" cy="6519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0">
            <p14:nvContentPartPr>
              <p14:cNvPr id="80" name="Ink 79"/>
              <p14:cNvContentPartPr/>
              <p14:nvPr/>
            </p14:nvContentPartPr>
            <p14:xfrm>
              <a:off x="3887994" y="2345983"/>
              <a:ext cx="24840" cy="53280"/>
            </p14:xfrm>
          </p:contentPart>
        </mc:Choice>
        <mc:Fallback xmlns="">
          <p:pic>
            <p:nvPicPr>
              <p:cNvPr id="80" name="Ink 79"/>
              <p:cNvPicPr/>
              <p:nvPr/>
            </p:nvPicPr>
            <p:blipFill>
              <a:blip r:embed="rId311"/>
              <a:stretch>
                <a:fillRect/>
              </a:stretch>
            </p:blipFill>
            <p:spPr>
              <a:xfrm>
                <a:off x="3886554" y="2343463"/>
                <a:ext cx="27720" cy="5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2">
            <p14:nvContentPartPr>
              <p14:cNvPr id="88" name="Ink 87"/>
              <p14:cNvContentPartPr/>
              <p14:nvPr/>
            </p14:nvContentPartPr>
            <p14:xfrm>
              <a:off x="1198776" y="2591070"/>
              <a:ext cx="50040" cy="185400"/>
            </p14:xfrm>
          </p:contentPart>
        </mc:Choice>
        <mc:Fallback xmlns="">
          <p:pic>
            <p:nvPicPr>
              <p:cNvPr id="88" name="Ink 87"/>
              <p:cNvPicPr/>
              <p:nvPr/>
            </p:nvPicPr>
            <p:blipFill>
              <a:blip r:embed="rId313"/>
              <a:stretch>
                <a:fillRect/>
              </a:stretch>
            </p:blipFill>
            <p:spPr>
              <a:xfrm>
                <a:off x="1197696" y="2588910"/>
                <a:ext cx="51480" cy="18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4">
            <p14:nvContentPartPr>
              <p14:cNvPr id="93" name="Ink 92"/>
              <p14:cNvContentPartPr/>
              <p14:nvPr/>
            </p14:nvContentPartPr>
            <p14:xfrm>
              <a:off x="1503696" y="2560830"/>
              <a:ext cx="69120" cy="214200"/>
            </p14:xfrm>
          </p:contentPart>
        </mc:Choice>
        <mc:Fallback xmlns="">
          <p:pic>
            <p:nvPicPr>
              <p:cNvPr id="93" name="Ink 92"/>
              <p:cNvPicPr/>
              <p:nvPr/>
            </p:nvPicPr>
            <p:blipFill>
              <a:blip r:embed="rId315"/>
              <a:stretch>
                <a:fillRect/>
              </a:stretch>
            </p:blipFill>
            <p:spPr>
              <a:xfrm>
                <a:off x="1502622" y="2558666"/>
                <a:ext cx="71269" cy="21888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6">
            <p14:nvContentPartPr>
              <p14:cNvPr id="10" name="Ink 9"/>
              <p14:cNvContentPartPr/>
              <p14:nvPr/>
            </p14:nvContentPartPr>
            <p14:xfrm>
              <a:off x="2519994" y="3196663"/>
              <a:ext cx="360" cy="360"/>
            </p14:xfrm>
          </p:contentPart>
        </mc:Choice>
        <mc:Fallback xmlns="">
          <p:pic>
            <p:nvPicPr>
              <p:cNvPr id="10" name="Ink 9"/>
              <p:cNvPicPr/>
              <p:nvPr/>
            </p:nvPicPr>
            <p:blipFill>
              <a:blip r:embed="rId317"/>
              <a:stretch>
                <a:fillRect/>
              </a:stretch>
            </p:blipFill>
            <p:spPr>
              <a:xfrm>
                <a:off x="2519274" y="3195223"/>
                <a:ext cx="1800" cy="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8">
            <p14:nvContentPartPr>
              <p14:cNvPr id="95" name="Ink 94"/>
              <p14:cNvContentPartPr/>
              <p14:nvPr/>
            </p14:nvContentPartPr>
            <p14:xfrm>
              <a:off x="1503714" y="2970943"/>
              <a:ext cx="30240" cy="157680"/>
            </p14:xfrm>
          </p:contentPart>
        </mc:Choice>
        <mc:Fallback xmlns="">
          <p:pic>
            <p:nvPicPr>
              <p:cNvPr id="95" name="Ink 94"/>
              <p:cNvPicPr/>
              <p:nvPr/>
            </p:nvPicPr>
            <p:blipFill>
              <a:blip r:embed="rId319"/>
              <a:stretch>
                <a:fillRect/>
              </a:stretch>
            </p:blipFill>
            <p:spPr>
              <a:xfrm>
                <a:off x="1502634" y="2969503"/>
                <a:ext cx="32040" cy="16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0">
            <p14:nvContentPartPr>
              <p14:cNvPr id="96" name="Ink 95"/>
              <p14:cNvContentPartPr/>
              <p14:nvPr/>
            </p14:nvContentPartPr>
            <p14:xfrm>
              <a:off x="1441074" y="2943943"/>
              <a:ext cx="163080" cy="46440"/>
            </p14:xfrm>
          </p:contentPart>
        </mc:Choice>
        <mc:Fallback xmlns="">
          <p:pic>
            <p:nvPicPr>
              <p:cNvPr id="96" name="Ink 95"/>
              <p:cNvPicPr/>
              <p:nvPr/>
            </p:nvPicPr>
            <p:blipFill>
              <a:blip r:embed="rId321"/>
              <a:stretch>
                <a:fillRect/>
              </a:stretch>
            </p:blipFill>
            <p:spPr>
              <a:xfrm>
                <a:off x="1439992" y="2941423"/>
                <a:ext cx="165606" cy="5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2">
            <p14:nvContentPartPr>
              <p14:cNvPr id="106" name="Ink 105"/>
              <p14:cNvContentPartPr/>
              <p14:nvPr/>
            </p14:nvContentPartPr>
            <p14:xfrm>
              <a:off x="1658514" y="2930623"/>
              <a:ext cx="47520" cy="10440"/>
            </p14:xfrm>
          </p:contentPart>
        </mc:Choice>
        <mc:Fallback xmlns="">
          <p:pic>
            <p:nvPicPr>
              <p:cNvPr id="106" name="Ink 105"/>
              <p:cNvPicPr/>
              <p:nvPr/>
            </p:nvPicPr>
            <p:blipFill>
              <a:blip r:embed="rId323"/>
              <a:stretch>
                <a:fillRect/>
              </a:stretch>
            </p:blipFill>
            <p:spPr>
              <a:xfrm>
                <a:off x="1657442" y="2929183"/>
                <a:ext cx="49306" cy="1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4">
            <p14:nvContentPartPr>
              <p14:cNvPr id="108" name="Ink 107"/>
              <p14:cNvContentPartPr/>
              <p14:nvPr/>
            </p14:nvContentPartPr>
            <p14:xfrm>
              <a:off x="1733754" y="2895343"/>
              <a:ext cx="9360" cy="68040"/>
            </p14:xfrm>
          </p:contentPart>
        </mc:Choice>
        <mc:Fallback xmlns="">
          <p:pic>
            <p:nvPicPr>
              <p:cNvPr id="108" name="Ink 107"/>
              <p:cNvPicPr/>
              <p:nvPr/>
            </p:nvPicPr>
            <p:blipFill>
              <a:blip r:embed="rId325"/>
              <a:stretch>
                <a:fillRect/>
              </a:stretch>
            </p:blipFill>
            <p:spPr>
              <a:xfrm>
                <a:off x="1732674" y="2893183"/>
                <a:ext cx="11520" cy="7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6">
            <p14:nvContentPartPr>
              <p14:cNvPr id="109" name="Ink 108"/>
              <p14:cNvContentPartPr/>
              <p14:nvPr/>
            </p14:nvContentPartPr>
            <p14:xfrm>
              <a:off x="1803594" y="2928823"/>
              <a:ext cx="46080" cy="178200"/>
            </p14:xfrm>
          </p:contentPart>
        </mc:Choice>
        <mc:Fallback xmlns="">
          <p:pic>
            <p:nvPicPr>
              <p:cNvPr id="109" name="Ink 108"/>
              <p:cNvPicPr/>
              <p:nvPr/>
            </p:nvPicPr>
            <p:blipFill>
              <a:blip r:embed="rId327"/>
              <a:stretch>
                <a:fillRect/>
              </a:stretch>
            </p:blipFill>
            <p:spPr>
              <a:xfrm>
                <a:off x="1802154" y="2926298"/>
                <a:ext cx="48600" cy="1825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8">
            <p14:nvContentPartPr>
              <p14:cNvPr id="110" name="Ink 109"/>
              <p14:cNvContentPartPr/>
              <p14:nvPr/>
            </p14:nvContentPartPr>
            <p14:xfrm>
              <a:off x="1908714" y="2990023"/>
              <a:ext cx="45000" cy="77040"/>
            </p14:xfrm>
          </p:contentPart>
        </mc:Choice>
        <mc:Fallback xmlns="">
          <p:pic>
            <p:nvPicPr>
              <p:cNvPr id="110" name="Ink 109"/>
              <p:cNvPicPr/>
              <p:nvPr/>
            </p:nvPicPr>
            <p:blipFill>
              <a:blip r:embed="rId329"/>
              <a:stretch>
                <a:fillRect/>
              </a:stretch>
            </p:blipFill>
            <p:spPr>
              <a:xfrm>
                <a:off x="1907634" y="2987503"/>
                <a:ext cx="47520" cy="8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0">
            <p14:nvContentPartPr>
              <p14:cNvPr id="111" name="Ink 110"/>
              <p14:cNvContentPartPr/>
              <p14:nvPr/>
            </p14:nvContentPartPr>
            <p14:xfrm>
              <a:off x="1981074" y="2930983"/>
              <a:ext cx="44640" cy="176760"/>
            </p14:xfrm>
          </p:contentPart>
        </mc:Choice>
        <mc:Fallback xmlns="">
          <p:pic>
            <p:nvPicPr>
              <p:cNvPr id="111" name="Ink 110"/>
              <p:cNvPicPr/>
              <p:nvPr/>
            </p:nvPicPr>
            <p:blipFill>
              <a:blip r:embed="rId331"/>
              <a:stretch>
                <a:fillRect/>
              </a:stretch>
            </p:blipFill>
            <p:spPr>
              <a:xfrm>
                <a:off x="1980714" y="2928463"/>
                <a:ext cx="46440" cy="18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2">
            <p14:nvContentPartPr>
              <p14:cNvPr id="112" name="Ink 111"/>
              <p14:cNvContentPartPr/>
              <p14:nvPr/>
            </p14:nvContentPartPr>
            <p14:xfrm>
              <a:off x="2127954" y="3009103"/>
              <a:ext cx="63720" cy="11520"/>
            </p14:xfrm>
          </p:contentPart>
        </mc:Choice>
        <mc:Fallback xmlns="">
          <p:pic>
            <p:nvPicPr>
              <p:cNvPr id="112" name="Ink 111"/>
              <p:cNvPicPr/>
              <p:nvPr/>
            </p:nvPicPr>
            <p:blipFill>
              <a:blip r:embed="rId333"/>
              <a:stretch>
                <a:fillRect/>
              </a:stretch>
            </p:blipFill>
            <p:spPr>
              <a:xfrm>
                <a:off x="2126874" y="3006583"/>
                <a:ext cx="66240" cy="1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4">
            <p14:nvContentPartPr>
              <p14:cNvPr id="134" name="Ink 133"/>
              <p14:cNvContentPartPr/>
              <p14:nvPr/>
            </p14:nvContentPartPr>
            <p14:xfrm>
              <a:off x="2118234" y="3037903"/>
              <a:ext cx="62640" cy="12600"/>
            </p14:xfrm>
          </p:contentPart>
        </mc:Choice>
        <mc:Fallback xmlns="">
          <p:pic>
            <p:nvPicPr>
              <p:cNvPr id="134" name="Ink 133"/>
              <p:cNvPicPr/>
              <p:nvPr/>
            </p:nvPicPr>
            <p:blipFill>
              <a:blip r:embed="rId335"/>
              <a:stretch>
                <a:fillRect/>
              </a:stretch>
            </p:blipFill>
            <p:spPr>
              <a:xfrm>
                <a:off x="2117160" y="3036823"/>
                <a:ext cx="64430" cy="1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6">
            <p14:nvContentPartPr>
              <p14:cNvPr id="135" name="Ink 134"/>
              <p14:cNvContentPartPr/>
              <p14:nvPr/>
            </p14:nvContentPartPr>
            <p14:xfrm>
              <a:off x="2293194" y="2875903"/>
              <a:ext cx="110520" cy="316080"/>
            </p14:xfrm>
          </p:contentPart>
        </mc:Choice>
        <mc:Fallback xmlns="">
          <p:pic>
            <p:nvPicPr>
              <p:cNvPr id="135" name="Ink 134"/>
              <p:cNvPicPr/>
              <p:nvPr/>
            </p:nvPicPr>
            <p:blipFill>
              <a:blip r:embed="rId337"/>
              <a:stretch>
                <a:fillRect/>
              </a:stretch>
            </p:blipFill>
            <p:spPr>
              <a:xfrm>
                <a:off x="2291754" y="2873383"/>
                <a:ext cx="113040" cy="32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8">
            <p14:nvContentPartPr>
              <p14:cNvPr id="136" name="Ink 135"/>
              <p14:cNvContentPartPr/>
              <p14:nvPr/>
            </p14:nvContentPartPr>
            <p14:xfrm>
              <a:off x="2444754" y="2918743"/>
              <a:ext cx="81360" cy="196560"/>
            </p14:xfrm>
          </p:contentPart>
        </mc:Choice>
        <mc:Fallback xmlns="">
          <p:pic>
            <p:nvPicPr>
              <p:cNvPr id="136" name="Ink 135"/>
              <p:cNvPicPr/>
              <p:nvPr/>
            </p:nvPicPr>
            <p:blipFill>
              <a:blip r:embed="rId339"/>
              <a:stretch>
                <a:fillRect/>
              </a:stretch>
            </p:blipFill>
            <p:spPr>
              <a:xfrm>
                <a:off x="2443320" y="2916223"/>
                <a:ext cx="83869" cy="20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0">
            <p14:nvContentPartPr>
              <p14:cNvPr id="142" name="Ink 141"/>
              <p14:cNvContentPartPr/>
              <p14:nvPr/>
            </p14:nvContentPartPr>
            <p14:xfrm>
              <a:off x="2554194" y="2993983"/>
              <a:ext cx="64080" cy="83520"/>
            </p14:xfrm>
          </p:contentPart>
        </mc:Choice>
        <mc:Fallback xmlns="">
          <p:pic>
            <p:nvPicPr>
              <p:cNvPr id="142" name="Ink 141"/>
              <p:cNvPicPr/>
              <p:nvPr/>
            </p:nvPicPr>
            <p:blipFill>
              <a:blip r:embed="rId341"/>
              <a:stretch>
                <a:fillRect/>
              </a:stretch>
            </p:blipFill>
            <p:spPr>
              <a:xfrm>
                <a:off x="2553114" y="2991452"/>
                <a:ext cx="66600" cy="889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2">
            <p14:nvContentPartPr>
              <p14:cNvPr id="153" name="Ink 152"/>
              <p14:cNvContentPartPr/>
              <p14:nvPr/>
            </p14:nvContentPartPr>
            <p14:xfrm>
              <a:off x="2679114" y="2954023"/>
              <a:ext cx="9720" cy="51480"/>
            </p14:xfrm>
          </p:contentPart>
        </mc:Choice>
        <mc:Fallback xmlns="">
          <p:pic>
            <p:nvPicPr>
              <p:cNvPr id="153" name="Ink 152"/>
              <p:cNvPicPr/>
              <p:nvPr/>
            </p:nvPicPr>
            <p:blipFill>
              <a:blip r:embed="rId343"/>
              <a:stretch>
                <a:fillRect/>
              </a:stretch>
            </p:blipFill>
            <p:spPr>
              <a:xfrm>
                <a:off x="2678420" y="2951503"/>
                <a:ext cx="11456" cy="5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4">
            <p14:nvContentPartPr>
              <p14:cNvPr id="167" name="Ink 166"/>
              <p14:cNvContentPartPr/>
              <p14:nvPr/>
            </p14:nvContentPartPr>
            <p14:xfrm>
              <a:off x="2754714" y="3006583"/>
              <a:ext cx="101160" cy="69480"/>
            </p14:xfrm>
          </p:contentPart>
        </mc:Choice>
        <mc:Fallback xmlns="">
          <p:pic>
            <p:nvPicPr>
              <p:cNvPr id="167" name="Ink 166"/>
              <p:cNvPicPr/>
              <p:nvPr/>
            </p:nvPicPr>
            <p:blipFill>
              <a:blip r:embed="rId345"/>
              <a:stretch>
                <a:fillRect/>
              </a:stretch>
            </p:blipFill>
            <p:spPr>
              <a:xfrm>
                <a:off x="2753269" y="3004076"/>
                <a:ext cx="102966" cy="7449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6">
            <p14:nvContentPartPr>
              <p14:cNvPr id="175" name="Ink 174"/>
              <p14:cNvContentPartPr/>
              <p14:nvPr/>
            </p14:nvContentPartPr>
            <p14:xfrm>
              <a:off x="2878194" y="2954383"/>
              <a:ext cx="14040" cy="70920"/>
            </p14:xfrm>
          </p:contentPart>
        </mc:Choice>
        <mc:Fallback xmlns="">
          <p:pic>
            <p:nvPicPr>
              <p:cNvPr id="175" name="Ink 174"/>
              <p:cNvPicPr/>
              <p:nvPr/>
            </p:nvPicPr>
            <p:blipFill>
              <a:blip r:embed="rId347"/>
              <a:stretch>
                <a:fillRect/>
              </a:stretch>
            </p:blipFill>
            <p:spPr>
              <a:xfrm>
                <a:off x="2877474" y="2951863"/>
                <a:ext cx="16200" cy="7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8">
            <p14:nvContentPartPr>
              <p14:cNvPr id="183" name="Ink 182"/>
              <p14:cNvContentPartPr/>
              <p14:nvPr/>
            </p14:nvContentPartPr>
            <p14:xfrm>
              <a:off x="2908794" y="2897863"/>
              <a:ext cx="64800" cy="217440"/>
            </p14:xfrm>
          </p:contentPart>
        </mc:Choice>
        <mc:Fallback xmlns="">
          <p:pic>
            <p:nvPicPr>
              <p:cNvPr id="183" name="Ink 182"/>
              <p:cNvPicPr/>
              <p:nvPr/>
            </p:nvPicPr>
            <p:blipFill>
              <a:blip r:embed="rId349"/>
              <a:stretch>
                <a:fillRect/>
              </a:stretch>
            </p:blipFill>
            <p:spPr>
              <a:xfrm>
                <a:off x="2908434" y="2895343"/>
                <a:ext cx="66600" cy="22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0">
            <p14:nvContentPartPr>
              <p14:cNvPr id="184" name="Ink 183"/>
              <p14:cNvContentPartPr/>
              <p14:nvPr/>
            </p14:nvContentPartPr>
            <p14:xfrm>
              <a:off x="2658594" y="3086503"/>
              <a:ext cx="51120" cy="82800"/>
            </p14:xfrm>
          </p:contentPart>
        </mc:Choice>
        <mc:Fallback xmlns="">
          <p:pic>
            <p:nvPicPr>
              <p:cNvPr id="184" name="Ink 183"/>
              <p:cNvPicPr/>
              <p:nvPr/>
            </p:nvPicPr>
            <p:blipFill>
              <a:blip r:embed="rId351"/>
              <a:stretch>
                <a:fillRect/>
              </a:stretch>
            </p:blipFill>
            <p:spPr>
              <a:xfrm>
                <a:off x="2658231" y="3083983"/>
                <a:ext cx="52933" cy="8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2">
            <p14:nvContentPartPr>
              <p14:cNvPr id="185" name="Ink 184"/>
              <p14:cNvContentPartPr/>
              <p14:nvPr/>
            </p14:nvContentPartPr>
            <p14:xfrm>
              <a:off x="3076914" y="2871223"/>
              <a:ext cx="13680" cy="327600"/>
            </p14:xfrm>
          </p:contentPart>
        </mc:Choice>
        <mc:Fallback xmlns="">
          <p:pic>
            <p:nvPicPr>
              <p:cNvPr id="185" name="Ink 184"/>
              <p:cNvPicPr/>
              <p:nvPr/>
            </p:nvPicPr>
            <p:blipFill>
              <a:blip r:embed="rId353"/>
              <a:stretch>
                <a:fillRect/>
              </a:stretch>
            </p:blipFill>
            <p:spPr>
              <a:xfrm>
                <a:off x="3075805" y="2868703"/>
                <a:ext cx="16268" cy="33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4">
            <p14:nvContentPartPr>
              <p14:cNvPr id="186" name="Ink 185"/>
              <p14:cNvContentPartPr/>
              <p14:nvPr/>
            </p14:nvContentPartPr>
            <p14:xfrm>
              <a:off x="3239430" y="2973939"/>
              <a:ext cx="32760" cy="142200"/>
            </p14:xfrm>
          </p:contentPart>
        </mc:Choice>
        <mc:Fallback xmlns="">
          <p:pic>
            <p:nvPicPr>
              <p:cNvPr id="186" name="Ink 185"/>
              <p:cNvPicPr/>
              <p:nvPr/>
            </p:nvPicPr>
            <p:blipFill>
              <a:blip r:embed="rId355"/>
              <a:stretch>
                <a:fillRect/>
              </a:stretch>
            </p:blipFill>
            <p:spPr>
              <a:xfrm>
                <a:off x="3238350" y="2971419"/>
                <a:ext cx="35280" cy="14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6">
            <p14:nvContentPartPr>
              <p14:cNvPr id="187" name="Ink 186"/>
              <p14:cNvContentPartPr/>
              <p14:nvPr/>
            </p14:nvContentPartPr>
            <p14:xfrm>
              <a:off x="3190110" y="2958099"/>
              <a:ext cx="153720" cy="17280"/>
            </p14:xfrm>
          </p:contentPart>
        </mc:Choice>
        <mc:Fallback xmlns="">
          <p:pic>
            <p:nvPicPr>
              <p:cNvPr id="187" name="Ink 186"/>
              <p:cNvPicPr/>
              <p:nvPr/>
            </p:nvPicPr>
            <p:blipFill>
              <a:blip r:embed="rId357"/>
              <a:stretch>
                <a:fillRect/>
              </a:stretch>
            </p:blipFill>
            <p:spPr>
              <a:xfrm>
                <a:off x="3189030" y="2955579"/>
                <a:ext cx="156240" cy="2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8">
            <p14:nvContentPartPr>
              <p14:cNvPr id="190" name="Ink 189"/>
              <p14:cNvContentPartPr/>
              <p14:nvPr/>
            </p14:nvContentPartPr>
            <p14:xfrm>
              <a:off x="3421230" y="2957379"/>
              <a:ext cx="50040" cy="177840"/>
            </p14:xfrm>
          </p:contentPart>
        </mc:Choice>
        <mc:Fallback xmlns="">
          <p:pic>
            <p:nvPicPr>
              <p:cNvPr id="190" name="Ink 189"/>
              <p:cNvPicPr/>
              <p:nvPr/>
            </p:nvPicPr>
            <p:blipFill>
              <a:blip r:embed="rId359"/>
              <a:stretch>
                <a:fillRect/>
              </a:stretch>
            </p:blipFill>
            <p:spPr>
              <a:xfrm>
                <a:off x="3419780" y="2954864"/>
                <a:ext cx="52578" cy="1828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0">
            <p14:nvContentPartPr>
              <p14:cNvPr id="191" name="Ink 190"/>
              <p14:cNvContentPartPr/>
              <p14:nvPr/>
            </p14:nvContentPartPr>
            <p14:xfrm>
              <a:off x="3496470" y="3011019"/>
              <a:ext cx="63720" cy="92520"/>
            </p14:xfrm>
          </p:contentPart>
        </mc:Choice>
        <mc:Fallback xmlns="">
          <p:pic>
            <p:nvPicPr>
              <p:cNvPr id="191" name="Ink 190"/>
              <p:cNvPicPr/>
              <p:nvPr/>
            </p:nvPicPr>
            <p:blipFill>
              <a:blip r:embed="rId361"/>
              <a:stretch>
                <a:fillRect/>
              </a:stretch>
            </p:blipFill>
            <p:spPr>
              <a:xfrm>
                <a:off x="3495390" y="3008499"/>
                <a:ext cx="65880" cy="9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2">
            <p14:nvContentPartPr>
              <p14:cNvPr id="192" name="Ink 191"/>
              <p14:cNvContentPartPr/>
              <p14:nvPr/>
            </p14:nvContentPartPr>
            <p14:xfrm>
              <a:off x="3601230" y="2964219"/>
              <a:ext cx="33480" cy="80640"/>
            </p14:xfrm>
          </p:contentPart>
        </mc:Choice>
        <mc:Fallback xmlns="">
          <p:pic>
            <p:nvPicPr>
              <p:cNvPr id="192" name="Ink 191"/>
              <p:cNvPicPr/>
              <p:nvPr/>
            </p:nvPicPr>
            <p:blipFill>
              <a:blip r:embed="rId363"/>
              <a:stretch>
                <a:fillRect/>
              </a:stretch>
            </p:blipFill>
            <p:spPr>
              <a:xfrm>
                <a:off x="3600510" y="2961699"/>
                <a:ext cx="35280" cy="8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4">
            <p14:nvContentPartPr>
              <p14:cNvPr id="193" name="Ink 192"/>
              <p14:cNvContentPartPr/>
              <p14:nvPr/>
            </p14:nvContentPartPr>
            <p14:xfrm>
              <a:off x="3608790" y="3093459"/>
              <a:ext cx="39960" cy="58680"/>
            </p14:xfrm>
          </p:contentPart>
        </mc:Choice>
        <mc:Fallback xmlns="">
          <p:pic>
            <p:nvPicPr>
              <p:cNvPr id="193" name="Ink 192"/>
              <p:cNvPicPr/>
              <p:nvPr/>
            </p:nvPicPr>
            <p:blipFill>
              <a:blip r:embed="rId365"/>
              <a:stretch>
                <a:fillRect/>
              </a:stretch>
            </p:blipFill>
            <p:spPr>
              <a:xfrm>
                <a:off x="3608430" y="3091670"/>
                <a:ext cx="41400" cy="6225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6">
            <p14:nvContentPartPr>
              <p14:cNvPr id="194" name="Ink 193"/>
              <p14:cNvContentPartPr/>
              <p14:nvPr/>
            </p14:nvContentPartPr>
            <p14:xfrm>
              <a:off x="3710670" y="3021459"/>
              <a:ext cx="84240" cy="69120"/>
            </p14:xfrm>
          </p:contentPart>
        </mc:Choice>
        <mc:Fallback xmlns="">
          <p:pic>
            <p:nvPicPr>
              <p:cNvPr id="194" name="Ink 193"/>
              <p:cNvPicPr/>
              <p:nvPr/>
            </p:nvPicPr>
            <p:blipFill>
              <a:blip r:embed="rId367"/>
              <a:stretch>
                <a:fillRect/>
              </a:stretch>
            </p:blipFill>
            <p:spPr>
              <a:xfrm>
                <a:off x="3709224" y="3018952"/>
                <a:ext cx="86048" cy="7413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8">
            <p14:nvContentPartPr>
              <p14:cNvPr id="195" name="Ink 194"/>
              <p14:cNvContentPartPr/>
              <p14:nvPr/>
            </p14:nvContentPartPr>
            <p14:xfrm>
              <a:off x="3840990" y="2972499"/>
              <a:ext cx="17640" cy="56520"/>
            </p14:xfrm>
          </p:contentPart>
        </mc:Choice>
        <mc:Fallback xmlns="">
          <p:pic>
            <p:nvPicPr>
              <p:cNvPr id="195" name="Ink 194"/>
              <p:cNvPicPr/>
              <p:nvPr/>
            </p:nvPicPr>
            <p:blipFill>
              <a:blip r:embed="rId369"/>
              <a:stretch>
                <a:fillRect/>
              </a:stretch>
            </p:blipFill>
            <p:spPr>
              <a:xfrm>
                <a:off x="3840255" y="2969979"/>
                <a:ext cx="19478" cy="6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0">
            <p14:nvContentPartPr>
              <p14:cNvPr id="196" name="Ink 195"/>
              <p14:cNvContentPartPr/>
              <p14:nvPr/>
            </p14:nvContentPartPr>
            <p14:xfrm>
              <a:off x="3870150" y="2931459"/>
              <a:ext cx="57600" cy="165960"/>
            </p14:xfrm>
          </p:contentPart>
        </mc:Choice>
        <mc:Fallback xmlns="">
          <p:pic>
            <p:nvPicPr>
              <p:cNvPr id="196" name="Ink 195"/>
              <p:cNvPicPr/>
              <p:nvPr/>
            </p:nvPicPr>
            <p:blipFill>
              <a:blip r:embed="rId371"/>
              <a:stretch>
                <a:fillRect/>
              </a:stretch>
            </p:blipFill>
            <p:spPr>
              <a:xfrm>
                <a:off x="3869788" y="2928939"/>
                <a:ext cx="59411" cy="16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2">
            <p14:nvContentPartPr>
              <p14:cNvPr id="197" name="Ink 196"/>
              <p14:cNvContentPartPr/>
              <p14:nvPr/>
            </p14:nvContentPartPr>
            <p14:xfrm>
              <a:off x="3997950" y="3035499"/>
              <a:ext cx="103680" cy="7920"/>
            </p14:xfrm>
          </p:contentPart>
        </mc:Choice>
        <mc:Fallback xmlns="">
          <p:pic>
            <p:nvPicPr>
              <p:cNvPr id="197" name="Ink 196"/>
              <p:cNvPicPr/>
              <p:nvPr/>
            </p:nvPicPr>
            <p:blipFill>
              <a:blip r:embed="rId373"/>
              <a:stretch>
                <a:fillRect/>
              </a:stretch>
            </p:blipFill>
            <p:spPr>
              <a:xfrm>
                <a:off x="3996874" y="3032979"/>
                <a:ext cx="106191" cy="1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4">
            <p14:nvContentPartPr>
              <p14:cNvPr id="198" name="Ink 197"/>
              <p14:cNvContentPartPr/>
              <p14:nvPr/>
            </p14:nvContentPartPr>
            <p14:xfrm>
              <a:off x="4002270" y="3061419"/>
              <a:ext cx="100440" cy="11520"/>
            </p14:xfrm>
          </p:contentPart>
        </mc:Choice>
        <mc:Fallback xmlns="">
          <p:pic>
            <p:nvPicPr>
              <p:cNvPr id="198" name="Ink 197"/>
              <p:cNvPicPr/>
              <p:nvPr/>
            </p:nvPicPr>
            <p:blipFill>
              <a:blip r:embed="rId375"/>
              <a:stretch>
                <a:fillRect/>
              </a:stretch>
            </p:blipFill>
            <p:spPr>
              <a:xfrm>
                <a:off x="4000830" y="3060721"/>
                <a:ext cx="102240" cy="1466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6">
            <p14:nvContentPartPr>
              <p14:cNvPr id="199" name="Ink 198"/>
              <p14:cNvContentPartPr/>
              <p14:nvPr/>
            </p14:nvContentPartPr>
            <p14:xfrm>
              <a:off x="4177230" y="2984019"/>
              <a:ext cx="70200" cy="101160"/>
            </p14:xfrm>
          </p:contentPart>
        </mc:Choice>
        <mc:Fallback xmlns="">
          <p:pic>
            <p:nvPicPr>
              <p:cNvPr id="199" name="Ink 198"/>
              <p:cNvPicPr/>
              <p:nvPr/>
            </p:nvPicPr>
            <p:blipFill>
              <a:blip r:embed="rId377"/>
              <a:stretch>
                <a:fillRect/>
              </a:stretch>
            </p:blipFill>
            <p:spPr>
              <a:xfrm>
                <a:off x="4176156" y="2981490"/>
                <a:ext cx="72349" cy="1065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8">
            <p14:nvContentPartPr>
              <p14:cNvPr id="200" name="Ink 199"/>
              <p14:cNvContentPartPr/>
              <p14:nvPr/>
            </p14:nvContentPartPr>
            <p14:xfrm>
              <a:off x="4290990" y="2884299"/>
              <a:ext cx="96840" cy="281520"/>
            </p14:xfrm>
          </p:contentPart>
        </mc:Choice>
        <mc:Fallback xmlns="">
          <p:pic>
            <p:nvPicPr>
              <p:cNvPr id="200" name="Ink 199"/>
              <p:cNvPicPr/>
              <p:nvPr/>
            </p:nvPicPr>
            <p:blipFill>
              <a:blip r:embed="rId379"/>
              <a:stretch>
                <a:fillRect/>
              </a:stretch>
            </p:blipFill>
            <p:spPr>
              <a:xfrm>
                <a:off x="4290270" y="2881779"/>
                <a:ext cx="99000" cy="28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0">
            <p14:nvContentPartPr>
              <p14:cNvPr id="204" name="Ink 203"/>
              <p14:cNvContentPartPr/>
              <p14:nvPr/>
            </p14:nvContentPartPr>
            <p14:xfrm>
              <a:off x="1869209" y="2695903"/>
              <a:ext cx="88200" cy="87120"/>
            </p14:xfrm>
          </p:contentPart>
        </mc:Choice>
        <mc:Fallback xmlns="">
          <p:pic>
            <p:nvPicPr>
              <p:cNvPr id="204" name="Ink 203"/>
              <p:cNvPicPr/>
              <p:nvPr/>
            </p:nvPicPr>
            <p:blipFill>
              <a:blip r:embed="rId243"/>
              <a:stretch>
                <a:fillRect/>
              </a:stretch>
            </p:blipFill>
            <p:spPr>
              <a:xfrm>
                <a:off x="1867775" y="2693393"/>
                <a:ext cx="89993" cy="9213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1">
            <p14:nvContentPartPr>
              <p14:cNvPr id="205" name="Ink 204"/>
              <p14:cNvContentPartPr/>
              <p14:nvPr/>
            </p14:nvContentPartPr>
            <p14:xfrm>
              <a:off x="1604874" y="3084343"/>
              <a:ext cx="88200" cy="87120"/>
            </p14:xfrm>
          </p:contentPart>
        </mc:Choice>
        <mc:Fallback xmlns="">
          <p:pic>
            <p:nvPicPr>
              <p:cNvPr id="205" name="Ink 204"/>
              <p:cNvPicPr/>
              <p:nvPr/>
            </p:nvPicPr>
            <p:blipFill>
              <a:blip r:embed="rId382"/>
              <a:stretch>
                <a:fillRect/>
              </a:stretch>
            </p:blipFill>
            <p:spPr>
              <a:xfrm>
                <a:off x="1603440" y="3081833"/>
                <a:ext cx="89993" cy="9213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3">
            <p14:nvContentPartPr>
              <p14:cNvPr id="206" name="Ink 205"/>
              <p14:cNvContentPartPr/>
              <p14:nvPr/>
            </p14:nvContentPartPr>
            <p14:xfrm>
              <a:off x="3296334" y="3104863"/>
              <a:ext cx="88200" cy="87120"/>
            </p14:xfrm>
          </p:contentPart>
        </mc:Choice>
        <mc:Fallback xmlns="">
          <p:pic>
            <p:nvPicPr>
              <p:cNvPr id="206" name="Ink 205"/>
              <p:cNvPicPr/>
              <p:nvPr/>
            </p:nvPicPr>
            <p:blipFill>
              <a:blip r:embed="rId382"/>
              <a:stretch>
                <a:fillRect/>
              </a:stretch>
            </p:blipFill>
            <p:spPr>
              <a:xfrm>
                <a:off x="3294900" y="3102353"/>
                <a:ext cx="89993" cy="9213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63565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Part-of-speech tagging</a:t>
            </a:r>
            <a:endParaRPr lang="en-US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EEEEEE"/>
              </a:clrFrom>
              <a:clrTo>
                <a:srgbClr val="EEEEE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876" y="228882"/>
            <a:ext cx="4281147" cy="6134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EEEEEE"/>
              </a:clrFrom>
              <a:clrTo>
                <a:srgbClr val="EEEEE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661" y="825509"/>
            <a:ext cx="3405161" cy="22388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/>
              <p14:cNvContentPartPr/>
              <p14:nvPr/>
            </p14:nvContentPartPr>
            <p14:xfrm>
              <a:off x="2057219" y="345670"/>
              <a:ext cx="6120" cy="9864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056139" y="343510"/>
                <a:ext cx="8280" cy="103320"/>
              </a:xfrm>
              <a:prstGeom prst="rect">
                <a:avLst/>
              </a:prstGeom>
            </p:spPr>
          </p:pic>
        </mc:Fallback>
      </mc:AlternateContent>
      <p:grpSp>
        <p:nvGrpSpPr>
          <p:cNvPr id="12" name="Group 11"/>
          <p:cNvGrpSpPr/>
          <p:nvPr/>
        </p:nvGrpSpPr>
        <p:grpSpPr>
          <a:xfrm>
            <a:off x="1926899" y="337390"/>
            <a:ext cx="308160" cy="278640"/>
            <a:chOff x="1926899" y="337390"/>
            <a:chExt cx="308160" cy="278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5" name="Ink 4"/>
                <p14:cNvContentPartPr/>
                <p14:nvPr/>
              </p14:nvContentPartPr>
              <p14:xfrm>
                <a:off x="1926899" y="476350"/>
                <a:ext cx="206640" cy="139680"/>
              </p14:xfrm>
            </p:contentPart>
          </mc:Choice>
          <mc:Fallback xmlns="">
            <p:pic>
              <p:nvPicPr>
                <p:cNvPr id="5" name="Ink 4"/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925819" y="473830"/>
                  <a:ext cx="2088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6" name="Ink 5"/>
                <p14:cNvContentPartPr/>
                <p14:nvPr/>
              </p14:nvContentPartPr>
              <p14:xfrm>
                <a:off x="1932659" y="342430"/>
                <a:ext cx="97560" cy="91080"/>
              </p14:xfrm>
            </p:contentPart>
          </mc:Choice>
          <mc:Fallback xmlns="">
            <p:pic>
              <p:nvPicPr>
                <p:cNvPr id="6" name="Ink 5"/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931579" y="340630"/>
                  <a:ext cx="9936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8" name="Ink 7"/>
                <p14:cNvContentPartPr/>
                <p14:nvPr/>
              </p14:nvContentPartPr>
              <p14:xfrm>
                <a:off x="2071619" y="338110"/>
                <a:ext cx="52200" cy="102240"/>
              </p14:xfrm>
            </p:contentPart>
          </mc:Choice>
          <mc:Fallback xmlns="">
            <p:pic>
              <p:nvPicPr>
                <p:cNvPr id="8" name="Ink 7"/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070539" y="335950"/>
                  <a:ext cx="5436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9" name="Ink 8"/>
                <p14:cNvContentPartPr/>
                <p14:nvPr/>
              </p14:nvContentPartPr>
              <p14:xfrm>
                <a:off x="2160899" y="337390"/>
                <a:ext cx="74160" cy="92520"/>
              </p14:xfrm>
            </p:contentPart>
          </mc:Choice>
          <mc:Fallback xmlns="">
            <p:pic>
              <p:nvPicPr>
                <p:cNvPr id="9" name="Ink 8"/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159819" y="334870"/>
                  <a:ext cx="75960" cy="97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0" name="Ink 9"/>
              <p14:cNvContentPartPr/>
              <p14:nvPr/>
            </p14:nvContentPartPr>
            <p14:xfrm>
              <a:off x="2174579" y="375550"/>
              <a:ext cx="64440" cy="5760"/>
            </p14:xfrm>
          </p:contentPart>
        </mc:Choice>
        <mc:Fallback xmlns="">
          <p:pic>
            <p:nvPicPr>
              <p:cNvPr id="10" name="Ink 9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173499" y="373750"/>
                <a:ext cx="65880" cy="9720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Rectangle 10"/>
          <p:cNvSpPr/>
          <p:nvPr/>
        </p:nvSpPr>
        <p:spPr>
          <a:xfrm>
            <a:off x="207936" y="2990489"/>
            <a:ext cx="416314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16"/>
              </a:rPr>
              <a:t>http://cogcomp.cs.illinois.edu/demo/pos/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1817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Part-of-Speech tagging</a:t>
            </a:r>
            <a:endParaRPr lang="en-US" dirty="0"/>
          </a:p>
        </p:txBody>
      </p:sp>
      <p:cxnSp>
        <p:nvCxnSpPr>
          <p:cNvPr id="37" name="Прямая со стрелкой 36"/>
          <p:cNvCxnSpPr/>
          <p:nvPr/>
        </p:nvCxnSpPr>
        <p:spPr>
          <a:xfrm flipV="1">
            <a:off x="1303889" y="991066"/>
            <a:ext cx="71240" cy="187302"/>
          </a:xfrm>
          <a:prstGeom prst="straightConnector1">
            <a:avLst/>
          </a:prstGeom>
          <a:ln w="28575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Прямая со стрелкой 37"/>
          <p:cNvCxnSpPr/>
          <p:nvPr/>
        </p:nvCxnSpPr>
        <p:spPr>
          <a:xfrm flipH="1" flipV="1">
            <a:off x="2587891" y="999765"/>
            <a:ext cx="250888" cy="152272"/>
          </a:xfrm>
          <a:prstGeom prst="straightConnector1">
            <a:avLst/>
          </a:prstGeom>
          <a:ln w="28575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81040" y="1125601"/>
            <a:ext cx="2908856" cy="1277632"/>
          </a:xfrm>
          <a:prstGeom prst="rect">
            <a:avLst/>
          </a:prstGeom>
          <a:noFill/>
        </p:spPr>
        <p:txBody>
          <a:bodyPr wrap="square" lIns="46077" tIns="23038" rIns="46077" bIns="23038" rtlCol="0">
            <a:spAutoFit/>
          </a:bodyPr>
          <a:lstStyle/>
          <a:p>
            <a:r>
              <a:rPr lang="en-US" sz="1600" dirty="0" smtClean="0"/>
              <a:t>Dictionary information, capitalization, suffixes and prefixes, all of this for the preceding and subsequent words, etc.</a:t>
            </a:r>
            <a:endParaRPr lang="en-US" sz="1600" dirty="0"/>
          </a:p>
        </p:txBody>
      </p:sp>
      <p:sp>
        <p:nvSpPr>
          <p:cNvPr id="40" name="TextBox 39"/>
          <p:cNvSpPr txBox="1"/>
          <p:nvPr/>
        </p:nvSpPr>
        <p:spPr>
          <a:xfrm>
            <a:off x="2831333" y="1110872"/>
            <a:ext cx="1514899" cy="538968"/>
          </a:xfrm>
          <a:prstGeom prst="rect">
            <a:avLst/>
          </a:prstGeom>
          <a:noFill/>
        </p:spPr>
        <p:txBody>
          <a:bodyPr wrap="square" lIns="46077" tIns="23038" rIns="46077" bIns="23038" rtlCol="0">
            <a:spAutoFit/>
          </a:bodyPr>
          <a:lstStyle/>
          <a:p>
            <a:r>
              <a:rPr lang="en-US" sz="1600" dirty="0" smtClean="0"/>
              <a:t>Transition probabilities</a:t>
            </a:r>
            <a:endParaRPr lang="en-US" sz="1600" dirty="0"/>
          </a:p>
        </p:txBody>
      </p:sp>
      <p:grpSp>
        <p:nvGrpSpPr>
          <p:cNvPr id="43" name="Группа 42"/>
          <p:cNvGrpSpPr/>
          <p:nvPr/>
        </p:nvGrpSpPr>
        <p:grpSpPr>
          <a:xfrm>
            <a:off x="489125" y="470834"/>
            <a:ext cx="3470445" cy="135909"/>
            <a:chOff x="1274376" y="2463737"/>
            <a:chExt cx="6902542" cy="268830"/>
          </a:xfrm>
        </p:grpSpPr>
        <p:cxnSp>
          <p:nvCxnSpPr>
            <p:cNvPr id="44" name="Прямая соединительная линия 43"/>
            <p:cNvCxnSpPr>
              <a:stCxn id="45" idx="6"/>
              <a:endCxn id="55" idx="2"/>
            </p:cNvCxnSpPr>
            <p:nvPr/>
          </p:nvCxnSpPr>
          <p:spPr>
            <a:xfrm>
              <a:off x="1543206" y="2598152"/>
              <a:ext cx="636488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Oval 3"/>
            <p:cNvSpPr/>
            <p:nvPr/>
          </p:nvSpPr>
          <p:spPr>
            <a:xfrm>
              <a:off x="1274376" y="2463737"/>
              <a:ext cx="268830" cy="26883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Oval 14"/>
            <p:cNvSpPr/>
            <p:nvPr/>
          </p:nvSpPr>
          <p:spPr>
            <a:xfrm>
              <a:off x="7305026" y="2463737"/>
              <a:ext cx="268830" cy="26883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7" name="Oval 30"/>
            <p:cNvSpPr/>
            <p:nvPr/>
          </p:nvSpPr>
          <p:spPr>
            <a:xfrm>
              <a:off x="4892766" y="2463737"/>
              <a:ext cx="268830" cy="26883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8" name="Oval 38"/>
            <p:cNvSpPr/>
            <p:nvPr/>
          </p:nvSpPr>
          <p:spPr>
            <a:xfrm>
              <a:off x="5495831" y="2463737"/>
              <a:ext cx="268830" cy="26883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Oval 46"/>
            <p:cNvSpPr/>
            <p:nvPr/>
          </p:nvSpPr>
          <p:spPr>
            <a:xfrm>
              <a:off x="6098896" y="2463737"/>
              <a:ext cx="268830" cy="26883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" name="Oval 54"/>
            <p:cNvSpPr/>
            <p:nvPr/>
          </p:nvSpPr>
          <p:spPr>
            <a:xfrm>
              <a:off x="6701961" y="2463737"/>
              <a:ext cx="268830" cy="26883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1" name="Oval 62"/>
            <p:cNvSpPr/>
            <p:nvPr/>
          </p:nvSpPr>
          <p:spPr>
            <a:xfrm>
              <a:off x="2480506" y="2463737"/>
              <a:ext cx="268830" cy="26883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2" name="Oval 70"/>
            <p:cNvSpPr/>
            <p:nvPr/>
          </p:nvSpPr>
          <p:spPr>
            <a:xfrm>
              <a:off x="3083571" y="2463737"/>
              <a:ext cx="268830" cy="26883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" name="Oval 78"/>
            <p:cNvSpPr/>
            <p:nvPr/>
          </p:nvSpPr>
          <p:spPr>
            <a:xfrm>
              <a:off x="3686636" y="2463737"/>
              <a:ext cx="268830" cy="26883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" name="Oval 86"/>
            <p:cNvSpPr/>
            <p:nvPr/>
          </p:nvSpPr>
          <p:spPr>
            <a:xfrm>
              <a:off x="1877441" y="2463737"/>
              <a:ext cx="268830" cy="26883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5" name="Oval 94"/>
            <p:cNvSpPr/>
            <p:nvPr/>
          </p:nvSpPr>
          <p:spPr>
            <a:xfrm>
              <a:off x="7908088" y="2463737"/>
              <a:ext cx="268830" cy="26883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" name="Oval 30"/>
            <p:cNvSpPr/>
            <p:nvPr/>
          </p:nvSpPr>
          <p:spPr>
            <a:xfrm>
              <a:off x="4289701" y="2463737"/>
              <a:ext cx="268830" cy="26883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9" name="Ink 18"/>
              <p14:cNvContentPartPr/>
              <p14:nvPr/>
            </p14:nvContentPartPr>
            <p14:xfrm>
              <a:off x="2758920" y="1116010"/>
              <a:ext cx="360" cy="360"/>
            </p14:xfrm>
          </p:contentPart>
        </mc:Choice>
        <mc:Fallback xmlns="">
          <p:pic>
            <p:nvPicPr>
              <p:cNvPr id="19" name="Ink 18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757840" y="1114210"/>
                <a:ext cx="2160" cy="3600"/>
              </a:xfrm>
              <a:prstGeom prst="rect">
                <a:avLst/>
              </a:prstGeom>
            </p:spPr>
          </p:pic>
        </mc:Fallback>
      </mc:AlternateContent>
      <p:grpSp>
        <p:nvGrpSpPr>
          <p:cNvPr id="132" name="Group 131"/>
          <p:cNvGrpSpPr/>
          <p:nvPr/>
        </p:nvGrpSpPr>
        <p:grpSpPr>
          <a:xfrm>
            <a:off x="273691" y="689856"/>
            <a:ext cx="3765336" cy="442047"/>
            <a:chOff x="622987" y="689857"/>
            <a:chExt cx="3416040" cy="401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/>
                <p14:cNvContentPartPr/>
                <p14:nvPr/>
              </p14:nvContentPartPr>
              <p14:xfrm>
                <a:off x="622987" y="751417"/>
                <a:ext cx="107640" cy="168480"/>
              </p14:xfrm>
            </p:contentPart>
          </mc:Choice>
          <mc:Fallback xmlns="">
            <p:pic>
              <p:nvPicPr>
                <p:cNvPr id="3" name="Ink 2"/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21682" y="749131"/>
                  <a:ext cx="109923" cy="17305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Ink 3"/>
                <p14:cNvContentPartPr/>
                <p14:nvPr/>
              </p14:nvContentPartPr>
              <p14:xfrm>
                <a:off x="652507" y="825937"/>
                <a:ext cx="69120" cy="34560"/>
              </p14:xfrm>
            </p:contentPart>
          </mc:Choice>
          <mc:Fallback xmlns="">
            <p:pic>
              <p:nvPicPr>
                <p:cNvPr id="4" name="Ink 3"/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51529" y="825611"/>
                  <a:ext cx="71402" cy="3651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Ink 4"/>
                <p14:cNvContentPartPr/>
                <p14:nvPr/>
              </p14:nvContentPartPr>
              <p14:xfrm>
                <a:off x="648187" y="745297"/>
                <a:ext cx="110160" cy="36000"/>
              </p14:xfrm>
            </p:contentPart>
          </mc:Choice>
          <mc:Fallback xmlns="">
            <p:pic>
              <p:nvPicPr>
                <p:cNvPr id="5" name="Ink 4"/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47206" y="743006"/>
                  <a:ext cx="111468" cy="3992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Ink 5"/>
                <p14:cNvContentPartPr/>
                <p14:nvPr/>
              </p14:nvContentPartPr>
              <p14:xfrm>
                <a:off x="783187" y="750697"/>
                <a:ext cx="38520" cy="187200"/>
              </p14:xfrm>
            </p:contentPart>
          </mc:Choice>
          <mc:Fallback xmlns="">
            <p:pic>
              <p:nvPicPr>
                <p:cNvPr id="6" name="Ink 5"/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81881" y="748410"/>
                  <a:ext cx="40479" cy="19144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7" name="Ink 6"/>
                <p14:cNvContentPartPr/>
                <p14:nvPr/>
              </p14:nvContentPartPr>
              <p14:xfrm>
                <a:off x="847627" y="847897"/>
                <a:ext cx="68760" cy="162720"/>
              </p14:xfrm>
            </p:contentPart>
          </mc:Choice>
          <mc:Fallback xmlns="">
            <p:pic>
              <p:nvPicPr>
                <p:cNvPr id="7" name="Ink 6"/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846649" y="846263"/>
                  <a:ext cx="71041" cy="16696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8" name="Ink 7"/>
                <p14:cNvContentPartPr/>
                <p14:nvPr/>
              </p14:nvContentPartPr>
              <p14:xfrm>
                <a:off x="953467" y="760777"/>
                <a:ext cx="33480" cy="162720"/>
              </p14:xfrm>
            </p:contentPart>
          </mc:Choice>
          <mc:Fallback xmlns="">
            <p:pic>
              <p:nvPicPr>
                <p:cNvPr id="8" name="Ink 7"/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952492" y="758494"/>
                  <a:ext cx="35755" cy="16695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9" name="Ink 8"/>
                <p14:cNvContentPartPr/>
                <p14:nvPr/>
              </p14:nvContentPartPr>
              <p14:xfrm>
                <a:off x="1078747" y="847177"/>
                <a:ext cx="54720" cy="5400"/>
              </p14:xfrm>
            </p:contentPart>
          </mc:Choice>
          <mc:Fallback xmlns="">
            <p:pic>
              <p:nvPicPr>
                <p:cNvPr id="9" name="Ink 8"/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077764" y="844814"/>
                  <a:ext cx="56686" cy="843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0" name="Ink 9"/>
                <p14:cNvContentPartPr/>
                <p14:nvPr/>
              </p14:nvContentPartPr>
              <p14:xfrm>
                <a:off x="1089187" y="879937"/>
                <a:ext cx="82440" cy="20880"/>
              </p14:xfrm>
            </p:contentPart>
          </mc:Choice>
          <mc:Fallback xmlns="">
            <p:pic>
              <p:nvPicPr>
                <p:cNvPr id="10" name="Ink 9"/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088206" y="879274"/>
                  <a:ext cx="83749" cy="2386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1" name="Ink 10"/>
                <p14:cNvContentPartPr/>
                <p14:nvPr/>
              </p14:nvContentPartPr>
              <p14:xfrm>
                <a:off x="1293667" y="786337"/>
                <a:ext cx="205920" cy="168840"/>
              </p14:xfrm>
            </p:contentPart>
          </mc:Choice>
          <mc:Fallback xmlns="">
            <p:pic>
              <p:nvPicPr>
                <p:cNvPr id="11" name="Ink 10"/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292360" y="784051"/>
                  <a:ext cx="208535" cy="17341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2" name="Ink 11"/>
                <p14:cNvContentPartPr/>
                <p14:nvPr/>
              </p14:nvContentPartPr>
              <p14:xfrm>
                <a:off x="1310947" y="1046257"/>
                <a:ext cx="11880" cy="35280"/>
              </p14:xfrm>
            </p:contentPart>
          </mc:Choice>
          <mc:Fallback xmlns="">
            <p:pic>
              <p:nvPicPr>
                <p:cNvPr id="12" name="Ink 11"/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309957" y="1043970"/>
                  <a:ext cx="13200" cy="3985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3" name="Ink 12"/>
                <p14:cNvContentPartPr/>
                <p14:nvPr/>
              </p14:nvContentPartPr>
              <p14:xfrm>
                <a:off x="1305547" y="998017"/>
                <a:ext cx="12960" cy="7200"/>
              </p14:xfrm>
            </p:contentPart>
          </mc:Choice>
          <mc:Fallback xmlns="">
            <p:pic>
              <p:nvPicPr>
                <p:cNvPr id="13" name="Ink 12"/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304575" y="996053"/>
                  <a:ext cx="14256" cy="1047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4" name="Ink 13"/>
                <p14:cNvContentPartPr/>
                <p14:nvPr/>
              </p14:nvContentPartPr>
              <p14:xfrm>
                <a:off x="1361347" y="1043377"/>
                <a:ext cx="39600" cy="3600"/>
              </p14:xfrm>
            </p:contentPart>
          </mc:Choice>
          <mc:Fallback xmlns="">
            <p:pic>
              <p:nvPicPr>
                <p:cNvPr id="14" name="Ink 13"/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360365" y="1041086"/>
                  <a:ext cx="41564" cy="654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5" name="Ink 14"/>
                <p14:cNvContentPartPr/>
                <p14:nvPr/>
              </p14:nvContentPartPr>
              <p14:xfrm>
                <a:off x="1368187" y="1064617"/>
                <a:ext cx="48960" cy="14040"/>
              </p14:xfrm>
            </p:contentPart>
          </mc:Choice>
          <mc:Fallback xmlns="">
            <p:pic>
              <p:nvPicPr>
                <p:cNvPr id="15" name="Ink 14"/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367208" y="1064290"/>
                  <a:ext cx="50266" cy="1632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6" name="Ink 15"/>
                <p14:cNvContentPartPr/>
                <p14:nvPr/>
              </p14:nvContentPartPr>
              <p14:xfrm>
                <a:off x="1456387" y="1049857"/>
                <a:ext cx="3240" cy="41040"/>
              </p14:xfrm>
            </p:contentPart>
          </mc:Choice>
          <mc:Fallback xmlns="">
            <p:pic>
              <p:nvPicPr>
                <p:cNvPr id="16" name="Ink 15"/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455415" y="1047887"/>
                  <a:ext cx="5184" cy="449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8" name="Ink 17"/>
                <p14:cNvContentPartPr/>
                <p14:nvPr/>
              </p14:nvContentPartPr>
              <p14:xfrm>
                <a:off x="1367107" y="703897"/>
                <a:ext cx="88200" cy="60480"/>
              </p14:xfrm>
            </p:contentPart>
          </mc:Choice>
          <mc:Fallback xmlns="">
            <p:pic>
              <p:nvPicPr>
                <p:cNvPr id="18" name="Ink 17"/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366454" y="701609"/>
                  <a:ext cx="90160" cy="6505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0" name="Ink 19"/>
                <p14:cNvContentPartPr/>
                <p14:nvPr/>
              </p14:nvContentPartPr>
              <p14:xfrm>
                <a:off x="1573027" y="776257"/>
                <a:ext cx="97560" cy="164520"/>
              </p14:xfrm>
            </p:contentPart>
          </mc:Choice>
          <mc:Fallback xmlns="">
            <p:pic>
              <p:nvPicPr>
                <p:cNvPr id="20" name="Ink 19"/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571722" y="774298"/>
                  <a:ext cx="100170" cy="16876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1" name="Ink 20"/>
                <p14:cNvContentPartPr/>
                <p14:nvPr/>
              </p14:nvContentPartPr>
              <p14:xfrm>
                <a:off x="1597867" y="870217"/>
                <a:ext cx="69480" cy="26280"/>
              </p14:xfrm>
            </p:contentPart>
          </mc:Choice>
          <mc:Fallback xmlns="">
            <p:pic>
              <p:nvPicPr>
                <p:cNvPr id="21" name="Ink 20"/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596888" y="869888"/>
                  <a:ext cx="71437" cy="2825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2" name="Ink 21"/>
                <p14:cNvContentPartPr/>
                <p14:nvPr/>
              </p14:nvContentPartPr>
              <p14:xfrm>
                <a:off x="1584547" y="773377"/>
                <a:ext cx="119880" cy="35280"/>
              </p14:xfrm>
            </p:contentPart>
          </mc:Choice>
          <mc:Fallback xmlns="">
            <p:pic>
              <p:nvPicPr>
                <p:cNvPr id="22" name="Ink 21"/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583240" y="771090"/>
                  <a:ext cx="121513" cy="3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3" name="Ink 22"/>
                <p14:cNvContentPartPr/>
                <p14:nvPr/>
              </p14:nvContentPartPr>
              <p14:xfrm>
                <a:off x="1703707" y="951217"/>
                <a:ext cx="21960" cy="39240"/>
              </p14:xfrm>
            </p:contentPart>
          </mc:Choice>
          <mc:Fallback xmlns="">
            <p:pic>
              <p:nvPicPr>
                <p:cNvPr id="23" name="Ink 22"/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702396" y="948928"/>
                  <a:ext cx="23599" cy="4381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4" name="Ink 23"/>
                <p14:cNvContentPartPr/>
                <p14:nvPr/>
              </p14:nvContentPartPr>
              <p14:xfrm>
                <a:off x="1713787" y="910897"/>
                <a:ext cx="10440" cy="10440"/>
              </p14:xfrm>
            </p:contentPart>
          </mc:Choice>
          <mc:Fallback xmlns="">
            <p:pic>
              <p:nvPicPr>
                <p:cNvPr id="24" name="Ink 23"/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712808" y="908540"/>
                  <a:ext cx="12071" cy="1414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5" name="Ink 24"/>
                <p14:cNvContentPartPr/>
                <p14:nvPr/>
              </p14:nvContentPartPr>
              <p14:xfrm>
                <a:off x="1763107" y="775897"/>
                <a:ext cx="48240" cy="186840"/>
              </p14:xfrm>
            </p:contentPart>
          </mc:Choice>
          <mc:Fallback xmlns="">
            <p:pic>
              <p:nvPicPr>
                <p:cNvPr id="25" name="Ink 24"/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761803" y="773941"/>
                  <a:ext cx="50522" cy="19075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6" name="Ink 25"/>
                <p14:cNvContentPartPr/>
                <p14:nvPr/>
              </p14:nvContentPartPr>
              <p14:xfrm>
                <a:off x="1825747" y="876697"/>
                <a:ext cx="75240" cy="154440"/>
              </p14:xfrm>
            </p:contentPart>
          </mc:Choice>
          <mc:Fallback xmlns="">
            <p:pic>
              <p:nvPicPr>
                <p:cNvPr id="26" name="Ink 25"/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824438" y="874411"/>
                  <a:ext cx="77857" cy="15933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7" name="Ink 26"/>
                <p14:cNvContentPartPr/>
                <p14:nvPr/>
              </p14:nvContentPartPr>
              <p14:xfrm>
                <a:off x="1939867" y="955897"/>
                <a:ext cx="28440" cy="28440"/>
              </p14:xfrm>
            </p:contentPart>
          </mc:Choice>
          <mc:Fallback xmlns="">
            <p:pic>
              <p:nvPicPr>
                <p:cNvPr id="27" name="Ink 26"/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938559" y="955243"/>
                  <a:ext cx="29748" cy="3138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28" name="Ink 27"/>
                <p14:cNvContentPartPr/>
                <p14:nvPr/>
              </p14:nvContentPartPr>
              <p14:xfrm>
                <a:off x="1953547" y="907297"/>
                <a:ext cx="7920" cy="5760"/>
              </p14:xfrm>
            </p:contentPart>
          </mc:Choice>
          <mc:Fallback xmlns="">
            <p:pic>
              <p:nvPicPr>
                <p:cNvPr id="28" name="Ink 27"/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952557" y="905057"/>
                  <a:ext cx="9900" cy="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29" name="Ink 28"/>
                <p14:cNvContentPartPr/>
                <p14:nvPr/>
              </p14:nvContentPartPr>
              <p14:xfrm>
                <a:off x="1991707" y="774817"/>
                <a:ext cx="55440" cy="220680"/>
              </p14:xfrm>
            </p:contentPart>
          </mc:Choice>
          <mc:Fallback xmlns="">
            <p:pic>
              <p:nvPicPr>
                <p:cNvPr id="29" name="Ink 28"/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991055" y="772858"/>
                  <a:ext cx="57397" cy="22427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1" name="Ink 30"/>
                <p14:cNvContentPartPr/>
                <p14:nvPr/>
              </p14:nvContentPartPr>
              <p14:xfrm>
                <a:off x="2131387" y="866617"/>
                <a:ext cx="95760" cy="16920"/>
              </p14:xfrm>
            </p:contentPart>
          </mc:Choice>
          <mc:Fallback xmlns="">
            <p:pic>
              <p:nvPicPr>
                <p:cNvPr id="31" name="Ink 30"/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2130407" y="865966"/>
                  <a:ext cx="97721" cy="1984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2" name="Ink 31"/>
                <p14:cNvContentPartPr/>
                <p14:nvPr/>
              </p14:nvContentPartPr>
              <p14:xfrm>
                <a:off x="2173867" y="834217"/>
                <a:ext cx="10800" cy="81000"/>
              </p14:xfrm>
            </p:contentPart>
          </mc:Choice>
          <mc:Fallback xmlns="">
            <p:pic>
              <p:nvPicPr>
                <p:cNvPr id="32" name="Ink 31"/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2172885" y="832584"/>
                  <a:ext cx="12764" cy="839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3" name="Ink 32"/>
                <p14:cNvContentPartPr/>
                <p14:nvPr/>
              </p14:nvContentPartPr>
              <p14:xfrm>
                <a:off x="2371147" y="771217"/>
                <a:ext cx="186480" cy="185040"/>
              </p14:xfrm>
            </p:contentPart>
          </mc:Choice>
          <mc:Fallback xmlns="">
            <p:pic>
              <p:nvPicPr>
                <p:cNvPr id="33" name="Ink 32"/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2369841" y="768933"/>
                  <a:ext cx="189093" cy="18960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4" name="Ink 33"/>
                <p14:cNvContentPartPr/>
                <p14:nvPr/>
              </p14:nvContentPartPr>
              <p14:xfrm>
                <a:off x="2364307" y="1023937"/>
                <a:ext cx="34920" cy="47880"/>
              </p14:xfrm>
            </p:contentPart>
          </mc:Choice>
          <mc:Fallback xmlns="">
            <p:pic>
              <p:nvPicPr>
                <p:cNvPr id="34" name="Ink 33"/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2363002" y="1021641"/>
                  <a:ext cx="36552" cy="5247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5" name="Ink 34"/>
                <p14:cNvContentPartPr/>
                <p14:nvPr/>
              </p14:nvContentPartPr>
              <p14:xfrm>
                <a:off x="2369707" y="982537"/>
                <a:ext cx="16200" cy="7560"/>
              </p14:xfrm>
            </p:contentPart>
          </mc:Choice>
          <mc:Fallback xmlns="">
            <p:pic>
              <p:nvPicPr>
                <p:cNvPr id="35" name="Ink 34"/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2368411" y="980565"/>
                  <a:ext cx="17820" cy="1117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6" name="Ink 35"/>
                <p14:cNvContentPartPr/>
                <p14:nvPr/>
              </p14:nvContentPartPr>
              <p14:xfrm>
                <a:off x="2433787" y="1014937"/>
                <a:ext cx="46080" cy="8640"/>
              </p14:xfrm>
            </p:contentPart>
          </mc:Choice>
          <mc:Fallback xmlns="">
            <p:pic>
              <p:nvPicPr>
                <p:cNvPr id="36" name="Ink 35"/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2432489" y="1013275"/>
                  <a:ext cx="48352" cy="1262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2" name="Ink 41"/>
                <p14:cNvContentPartPr/>
                <p14:nvPr/>
              </p14:nvContentPartPr>
              <p14:xfrm>
                <a:off x="2440267" y="1041577"/>
                <a:ext cx="41400" cy="10440"/>
              </p14:xfrm>
            </p:contentPart>
          </mc:Choice>
          <mc:Fallback xmlns="">
            <p:pic>
              <p:nvPicPr>
                <p:cNvPr id="42" name="Ink 41"/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2439281" y="1041251"/>
                  <a:ext cx="42714" cy="130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97" name="Ink 96"/>
                <p14:cNvContentPartPr/>
                <p14:nvPr/>
              </p14:nvContentPartPr>
              <p14:xfrm>
                <a:off x="2505787" y="1027897"/>
                <a:ext cx="18000" cy="52560"/>
              </p14:xfrm>
            </p:contentPart>
          </mc:Choice>
          <mc:Fallback xmlns="">
            <p:pic>
              <p:nvPicPr>
                <p:cNvPr id="97" name="Ink 96"/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2504823" y="1025938"/>
                  <a:ext cx="19929" cy="5615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98" name="Ink 97"/>
                <p14:cNvContentPartPr/>
                <p14:nvPr/>
              </p14:nvContentPartPr>
              <p14:xfrm>
                <a:off x="2340547" y="689857"/>
                <a:ext cx="104400" cy="69840"/>
              </p14:xfrm>
            </p:contentPart>
          </mc:Choice>
          <mc:Fallback xmlns="">
            <p:pic>
              <p:nvPicPr>
                <p:cNvPr id="98" name="Ink 97"/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2339568" y="687573"/>
                  <a:ext cx="106358" cy="7440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99" name="Ink 98"/>
                <p14:cNvContentPartPr/>
                <p14:nvPr/>
              </p14:nvContentPartPr>
              <p14:xfrm>
                <a:off x="2473027" y="709297"/>
                <a:ext cx="60120" cy="14040"/>
              </p14:xfrm>
            </p:contentPart>
          </mc:Choice>
          <mc:Fallback xmlns="">
            <p:pic>
              <p:nvPicPr>
                <p:cNvPr id="99" name="Ink 98"/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2472047" y="708970"/>
                  <a:ext cx="61427" cy="1665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100" name="Ink 99"/>
                <p14:cNvContentPartPr/>
                <p14:nvPr/>
              </p14:nvContentPartPr>
              <p14:xfrm>
                <a:off x="2544307" y="691297"/>
                <a:ext cx="13320" cy="71640"/>
              </p14:xfrm>
            </p:contentPart>
          </mc:Choice>
          <mc:Fallback xmlns="">
            <p:pic>
              <p:nvPicPr>
                <p:cNvPr id="100" name="Ink 99"/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2542975" y="689007"/>
                  <a:ext cx="15318" cy="7589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102" name="Ink 101"/>
                <p14:cNvContentPartPr/>
                <p14:nvPr/>
              </p14:nvContentPartPr>
              <p14:xfrm>
                <a:off x="2646907" y="792623"/>
                <a:ext cx="109800" cy="134640"/>
              </p14:xfrm>
            </p:contentPart>
          </mc:Choice>
          <mc:Fallback xmlns="">
            <p:pic>
              <p:nvPicPr>
                <p:cNvPr id="102" name="Ink 101"/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2645927" y="790335"/>
                  <a:ext cx="112088" cy="13921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103" name="Ink 102"/>
                <p14:cNvContentPartPr/>
                <p14:nvPr/>
              </p14:nvContentPartPr>
              <p14:xfrm>
                <a:off x="2692987" y="837263"/>
                <a:ext cx="59040" cy="32040"/>
              </p14:xfrm>
            </p:contentPart>
          </mc:Choice>
          <mc:Fallback xmlns="">
            <p:pic>
              <p:nvPicPr>
                <p:cNvPr id="103" name="Ink 102"/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2691682" y="836609"/>
                  <a:ext cx="61323" cy="3465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104" name="Ink 103"/>
                <p14:cNvContentPartPr/>
                <p14:nvPr/>
              </p14:nvContentPartPr>
              <p14:xfrm>
                <a:off x="2680027" y="768143"/>
                <a:ext cx="114840" cy="30240"/>
              </p14:xfrm>
            </p:contentPart>
          </mc:Choice>
          <mc:Fallback xmlns="">
            <p:pic>
              <p:nvPicPr>
                <p:cNvPr id="104" name="Ink 103"/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2679045" y="765867"/>
                  <a:ext cx="116476" cy="3381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105" name="Ink 104"/>
                <p14:cNvContentPartPr/>
                <p14:nvPr/>
              </p14:nvContentPartPr>
              <p14:xfrm>
                <a:off x="2809267" y="909097"/>
                <a:ext cx="25200" cy="40320"/>
              </p14:xfrm>
            </p:contentPart>
          </mc:Choice>
          <mc:Fallback xmlns="">
            <p:pic>
              <p:nvPicPr>
                <p:cNvPr id="105" name="Ink 104"/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2807958" y="906802"/>
                  <a:ext cx="27164" cy="4490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106" name="Ink 105"/>
                <p14:cNvContentPartPr/>
                <p14:nvPr/>
              </p14:nvContentPartPr>
              <p14:xfrm>
                <a:off x="2822227" y="853297"/>
                <a:ext cx="21240" cy="11520"/>
              </p14:xfrm>
            </p:contentPart>
          </mc:Choice>
          <mc:Fallback xmlns="">
            <p:pic>
              <p:nvPicPr>
                <p:cNvPr id="106" name="Ink 105"/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2821247" y="850993"/>
                  <a:ext cx="22220" cy="1415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107" name="Ink 106"/>
                <p14:cNvContentPartPr/>
                <p14:nvPr/>
              </p14:nvContentPartPr>
              <p14:xfrm>
                <a:off x="2881267" y="950497"/>
                <a:ext cx="21240" cy="41040"/>
              </p14:xfrm>
            </p:contentPart>
          </mc:Choice>
          <mc:Fallback xmlns="">
            <p:pic>
              <p:nvPicPr>
                <p:cNvPr id="107" name="Ink 106"/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2880287" y="948543"/>
                  <a:ext cx="23527" cy="4494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108" name="Ink 107"/>
                <p14:cNvContentPartPr/>
                <p14:nvPr/>
              </p14:nvContentPartPr>
              <p14:xfrm>
                <a:off x="2967307" y="897023"/>
                <a:ext cx="45360" cy="54360"/>
              </p14:xfrm>
            </p:contentPart>
          </mc:Choice>
          <mc:Fallback xmlns="">
            <p:pic>
              <p:nvPicPr>
                <p:cNvPr id="108" name="Ink 107"/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2966002" y="894731"/>
                  <a:ext cx="47318" cy="5894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109" name="Ink 108"/>
                <p14:cNvContentPartPr/>
                <p14:nvPr/>
              </p14:nvContentPartPr>
              <p14:xfrm>
                <a:off x="2961907" y="860663"/>
                <a:ext cx="33120" cy="2160"/>
              </p14:xfrm>
            </p:contentPart>
          </mc:Choice>
          <mc:Fallback xmlns="">
            <p:pic>
              <p:nvPicPr>
                <p:cNvPr id="109" name="Ink 108"/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2960595" y="858143"/>
                  <a:ext cx="34432" cy="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114" name="Ink 113"/>
                <p14:cNvContentPartPr/>
                <p14:nvPr/>
              </p14:nvContentPartPr>
              <p14:xfrm>
                <a:off x="3036067" y="912863"/>
                <a:ext cx="52560" cy="7560"/>
              </p14:xfrm>
            </p:contentPart>
          </mc:Choice>
          <mc:Fallback xmlns="">
            <p:pic>
              <p:nvPicPr>
                <p:cNvPr id="114" name="Ink 113"/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3035088" y="911220"/>
                  <a:ext cx="54845" cy="1150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115" name="Ink 114"/>
                <p14:cNvContentPartPr/>
                <p14:nvPr/>
              </p14:nvContentPartPr>
              <p14:xfrm>
                <a:off x="3061987" y="893783"/>
                <a:ext cx="1800" cy="48240"/>
              </p14:xfrm>
            </p:contentPart>
          </mc:Choice>
          <mc:Fallback xmlns="">
            <p:pic>
              <p:nvPicPr>
                <p:cNvPr id="115" name="Ink 114"/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3060787" y="891827"/>
                  <a:ext cx="4200" cy="5247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116" name="Ink 115"/>
                <p14:cNvContentPartPr/>
                <p14:nvPr/>
              </p14:nvContentPartPr>
              <p14:xfrm>
                <a:off x="3123907" y="878303"/>
                <a:ext cx="18000" cy="68040"/>
              </p14:xfrm>
            </p:contentPart>
          </mc:Choice>
          <mc:Fallback xmlns="">
            <p:pic>
              <p:nvPicPr>
                <p:cNvPr id="116" name="Ink 115"/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3122925" y="876013"/>
                  <a:ext cx="20291" cy="726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118" name="Ink 117"/>
                <p14:cNvContentPartPr/>
                <p14:nvPr/>
              </p14:nvContentPartPr>
              <p14:xfrm>
                <a:off x="3204547" y="765263"/>
                <a:ext cx="41760" cy="168840"/>
              </p14:xfrm>
            </p:contentPart>
          </mc:Choice>
          <mc:Fallback xmlns="">
            <p:pic>
              <p:nvPicPr>
                <p:cNvPr id="118" name="Ink 117"/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3203568" y="762977"/>
                  <a:ext cx="44044" cy="17341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120" name="Ink 119"/>
                <p14:cNvContentPartPr/>
                <p14:nvPr/>
              </p14:nvContentPartPr>
              <p14:xfrm>
                <a:off x="3306067" y="812063"/>
                <a:ext cx="65160" cy="153360"/>
              </p14:xfrm>
            </p:contentPart>
          </mc:Choice>
          <mc:Fallback xmlns="">
            <p:pic>
              <p:nvPicPr>
                <p:cNvPr id="120" name="Ink 119"/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3305090" y="809779"/>
                  <a:ext cx="67441" cy="15792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121" name="Ink 120"/>
                <p14:cNvContentPartPr/>
                <p14:nvPr/>
              </p14:nvContentPartPr>
              <p14:xfrm>
                <a:off x="3433867" y="905663"/>
                <a:ext cx="18360" cy="39960"/>
              </p14:xfrm>
            </p:contentPart>
          </mc:Choice>
          <mc:Fallback xmlns="">
            <p:pic>
              <p:nvPicPr>
                <p:cNvPr id="121" name="Ink 120"/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3432883" y="903698"/>
                  <a:ext cx="19671" cy="4421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122" name="Ink 121"/>
                <p14:cNvContentPartPr/>
                <p14:nvPr/>
              </p14:nvContentPartPr>
              <p14:xfrm>
                <a:off x="3435667" y="863543"/>
                <a:ext cx="7920" cy="6480"/>
              </p14:xfrm>
            </p:contentPart>
          </mc:Choice>
          <mc:Fallback xmlns="">
            <p:pic>
              <p:nvPicPr>
                <p:cNvPr id="122" name="Ink 121"/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3434677" y="861599"/>
                  <a:ext cx="9900" cy="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123" name="Ink 122"/>
                <p14:cNvContentPartPr/>
                <p14:nvPr/>
              </p14:nvContentPartPr>
              <p14:xfrm>
                <a:off x="3526387" y="878303"/>
                <a:ext cx="29520" cy="56880"/>
              </p14:xfrm>
            </p:contentPart>
          </mc:Choice>
          <mc:Fallback xmlns="">
            <p:pic>
              <p:nvPicPr>
                <p:cNvPr id="123" name="Ink 122"/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3526059" y="876342"/>
                  <a:ext cx="31160" cy="6080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124" name="Ink 123"/>
                <p14:cNvContentPartPr/>
                <p14:nvPr/>
              </p14:nvContentPartPr>
              <p14:xfrm>
                <a:off x="3660307" y="826075"/>
                <a:ext cx="60840" cy="154440"/>
              </p14:xfrm>
            </p:contentPart>
          </mc:Choice>
          <mc:Fallback xmlns="">
            <p:pic>
              <p:nvPicPr>
                <p:cNvPr id="124" name="Ink 123"/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3659326" y="823785"/>
                  <a:ext cx="63130" cy="15902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125" name="Ink 124"/>
                <p14:cNvContentPartPr/>
                <p14:nvPr/>
              </p14:nvContentPartPr>
              <p14:xfrm>
                <a:off x="3772267" y="919675"/>
                <a:ext cx="19440" cy="29880"/>
              </p14:xfrm>
            </p:contentPart>
          </mc:Choice>
          <mc:Fallback xmlns="">
            <p:pic>
              <p:nvPicPr>
                <p:cNvPr id="125" name="Ink 124"/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3771295" y="917377"/>
                  <a:ext cx="20736" cy="3447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126" name="Ink 125"/>
                <p14:cNvContentPartPr/>
                <p14:nvPr/>
              </p14:nvContentPartPr>
              <p14:xfrm>
                <a:off x="3765787" y="880075"/>
                <a:ext cx="7200" cy="4680"/>
              </p14:xfrm>
            </p:contentPart>
          </mc:Choice>
          <mc:Fallback xmlns="">
            <p:pic>
              <p:nvPicPr>
                <p:cNvPr id="126" name="Ink 125"/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3764848" y="878404"/>
                  <a:ext cx="9078" cy="802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127" name="Ink 126"/>
                <p14:cNvContentPartPr/>
                <p14:nvPr/>
              </p14:nvContentPartPr>
              <p14:xfrm>
                <a:off x="3829507" y="916795"/>
                <a:ext cx="51480" cy="12960"/>
              </p14:xfrm>
            </p:contentPart>
          </mc:Choice>
          <mc:Fallback xmlns="">
            <p:pic>
              <p:nvPicPr>
                <p:cNvPr id="127" name="Ink 126"/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3828204" y="916147"/>
                  <a:ext cx="53761" cy="1587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128" name="Ink 127"/>
                <p14:cNvContentPartPr/>
                <p14:nvPr/>
              </p14:nvContentPartPr>
              <p14:xfrm>
                <a:off x="3846427" y="898795"/>
                <a:ext cx="12960" cy="47160"/>
              </p14:xfrm>
            </p:contentPart>
          </mc:Choice>
          <mc:Fallback xmlns="">
            <p:pic>
              <p:nvPicPr>
                <p:cNvPr id="128" name="Ink 127"/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3845131" y="896830"/>
                  <a:ext cx="14580" cy="5109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129" name="Ink 128"/>
                <p14:cNvContentPartPr/>
                <p14:nvPr/>
              </p14:nvContentPartPr>
              <p14:xfrm>
                <a:off x="3922027" y="876835"/>
                <a:ext cx="5760" cy="69120"/>
              </p14:xfrm>
            </p:contentPart>
          </mc:Choice>
          <mc:Fallback xmlns="">
            <p:pic>
              <p:nvPicPr>
                <p:cNvPr id="129" name="Ink 128"/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3920747" y="874879"/>
                  <a:ext cx="7360" cy="7335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130" name="Ink 129"/>
                <p14:cNvContentPartPr/>
                <p14:nvPr/>
              </p14:nvContentPartPr>
              <p14:xfrm>
                <a:off x="3991147" y="777724"/>
                <a:ext cx="47880" cy="164160"/>
              </p14:xfrm>
            </p:contentPart>
          </mc:Choice>
          <mc:Fallback xmlns="">
            <p:pic>
              <p:nvPicPr>
                <p:cNvPr id="130" name="Ink 129"/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3990496" y="775766"/>
                  <a:ext cx="49509" cy="168729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225" name="Ink 224"/>
              <p14:cNvContentPartPr/>
              <p14:nvPr/>
            </p14:nvContentPartPr>
            <p14:xfrm>
              <a:off x="3906539" y="3659528"/>
              <a:ext cx="360" cy="360"/>
            </p14:xfrm>
          </p:contentPart>
        </mc:Choice>
        <mc:Fallback xmlns="">
          <p:pic>
            <p:nvPicPr>
              <p:cNvPr id="225" name="Ink 224"/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3905819" y="3658088"/>
                <a:ext cx="1800" cy="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243" name="Ink 242"/>
              <p14:cNvContentPartPr/>
              <p14:nvPr/>
            </p14:nvContentPartPr>
            <p14:xfrm>
              <a:off x="445577" y="2731474"/>
              <a:ext cx="163440" cy="231480"/>
            </p14:xfrm>
          </p:contentPart>
        </mc:Choice>
        <mc:Fallback xmlns="">
          <p:pic>
            <p:nvPicPr>
              <p:cNvPr id="243" name="Ink 242"/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444497" y="2728594"/>
                <a:ext cx="165960" cy="23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244" name="Ink 243"/>
              <p14:cNvContentPartPr/>
              <p14:nvPr/>
            </p14:nvContentPartPr>
            <p14:xfrm>
              <a:off x="651137" y="2726074"/>
              <a:ext cx="62640" cy="295920"/>
            </p14:xfrm>
          </p:contentPart>
        </mc:Choice>
        <mc:Fallback xmlns="">
          <p:pic>
            <p:nvPicPr>
              <p:cNvPr id="244" name="Ink 243"/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649697" y="2723914"/>
                <a:ext cx="65160" cy="30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255" name="Ink 254"/>
              <p14:cNvContentPartPr/>
              <p14:nvPr/>
            </p14:nvContentPartPr>
            <p14:xfrm>
              <a:off x="2747777" y="3605194"/>
              <a:ext cx="360" cy="360"/>
            </p14:xfrm>
          </p:contentPart>
        </mc:Choice>
        <mc:Fallback xmlns="">
          <p:pic>
            <p:nvPicPr>
              <p:cNvPr id="255" name="Ink 254"/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2747057" y="3603394"/>
                <a:ext cx="1800" cy="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256" name="Ink 255"/>
              <p14:cNvContentPartPr/>
              <p14:nvPr/>
            </p14:nvContentPartPr>
            <p14:xfrm>
              <a:off x="774257" y="2781154"/>
              <a:ext cx="84600" cy="148320"/>
            </p14:xfrm>
          </p:contentPart>
        </mc:Choice>
        <mc:Fallback xmlns="">
          <p:pic>
            <p:nvPicPr>
              <p:cNvPr id="256" name="Ink 255"/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772817" y="2778994"/>
                <a:ext cx="87120" cy="15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257" name="Ink 256"/>
              <p14:cNvContentPartPr/>
              <p14:nvPr/>
            </p14:nvContentPartPr>
            <p14:xfrm>
              <a:off x="887297" y="2905714"/>
              <a:ext cx="14040" cy="65520"/>
            </p14:xfrm>
          </p:contentPart>
        </mc:Choice>
        <mc:Fallback xmlns="">
          <p:pic>
            <p:nvPicPr>
              <p:cNvPr id="257" name="Ink 256"/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886937" y="2903914"/>
                <a:ext cx="15840" cy="6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258" name="Ink 257"/>
              <p14:cNvContentPartPr/>
              <p14:nvPr/>
            </p14:nvContentPartPr>
            <p14:xfrm>
              <a:off x="2348537" y="3514834"/>
              <a:ext cx="360" cy="360"/>
            </p14:xfrm>
          </p:contentPart>
        </mc:Choice>
        <mc:Fallback xmlns="">
          <p:pic>
            <p:nvPicPr>
              <p:cNvPr id="258" name="Ink 257"/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2347457" y="3513034"/>
                <a:ext cx="2160" cy="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259" name="Ink 258"/>
              <p14:cNvContentPartPr/>
              <p14:nvPr/>
            </p14:nvContentPartPr>
            <p14:xfrm>
              <a:off x="999617" y="2756674"/>
              <a:ext cx="56160" cy="150840"/>
            </p14:xfrm>
          </p:contentPart>
        </mc:Choice>
        <mc:Fallback xmlns="">
          <p:pic>
            <p:nvPicPr>
              <p:cNvPr id="259" name="Ink 258"/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998177" y="2754154"/>
                <a:ext cx="58680" cy="15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260" name="Ink 259"/>
              <p14:cNvContentPartPr/>
              <p14:nvPr/>
            </p14:nvContentPartPr>
            <p14:xfrm>
              <a:off x="954617" y="2839114"/>
              <a:ext cx="77400" cy="22320"/>
            </p14:xfrm>
          </p:contentPart>
        </mc:Choice>
        <mc:Fallback xmlns="">
          <p:pic>
            <p:nvPicPr>
              <p:cNvPr id="260" name="Ink 259"/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953537" y="2838034"/>
                <a:ext cx="79200" cy="2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261" name="Ink 260"/>
              <p14:cNvContentPartPr/>
              <p14:nvPr/>
            </p14:nvContentPartPr>
            <p14:xfrm>
              <a:off x="1096457" y="2734714"/>
              <a:ext cx="37800" cy="201600"/>
            </p14:xfrm>
          </p:contentPart>
        </mc:Choice>
        <mc:Fallback xmlns="">
          <p:pic>
            <p:nvPicPr>
              <p:cNvPr id="261" name="Ink 260"/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1095377" y="2732554"/>
                <a:ext cx="39960" cy="20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262" name="Ink 261"/>
              <p14:cNvContentPartPr/>
              <p14:nvPr/>
            </p14:nvContentPartPr>
            <p14:xfrm>
              <a:off x="1236857" y="2829394"/>
              <a:ext cx="77400" cy="12240"/>
            </p14:xfrm>
          </p:contentPart>
        </mc:Choice>
        <mc:Fallback xmlns="">
          <p:pic>
            <p:nvPicPr>
              <p:cNvPr id="262" name="Ink 261"/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1235777" y="2826514"/>
                <a:ext cx="79560" cy="1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263" name="Ink 262"/>
              <p14:cNvContentPartPr/>
              <p14:nvPr/>
            </p14:nvContentPartPr>
            <p14:xfrm>
              <a:off x="1241897" y="2886634"/>
              <a:ext cx="51120" cy="6480"/>
            </p14:xfrm>
          </p:contentPart>
        </mc:Choice>
        <mc:Fallback xmlns="">
          <p:pic>
            <p:nvPicPr>
              <p:cNvPr id="263" name="Ink 262"/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1240817" y="2886274"/>
                <a:ext cx="52560" cy="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307" name="Ink 306"/>
              <p14:cNvContentPartPr/>
              <p14:nvPr/>
            </p14:nvContentPartPr>
            <p14:xfrm>
              <a:off x="5048897" y="3263194"/>
              <a:ext cx="360" cy="360"/>
            </p14:xfrm>
          </p:contentPart>
        </mc:Choice>
        <mc:Fallback xmlns="">
          <p:pic>
            <p:nvPicPr>
              <p:cNvPr id="307" name="Ink 306"/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5048177" y="3261394"/>
                <a:ext cx="1800" cy="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326" name="Ink 325"/>
              <p14:cNvContentPartPr/>
              <p14:nvPr/>
            </p14:nvContentPartPr>
            <p14:xfrm>
              <a:off x="3196697" y="3402514"/>
              <a:ext cx="360" cy="360"/>
            </p14:xfrm>
          </p:contentPart>
        </mc:Choice>
        <mc:Fallback xmlns="">
          <p:pic>
            <p:nvPicPr>
              <p:cNvPr id="326" name="Ink 325"/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3195617" y="3401074"/>
                <a:ext cx="2160" cy="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337" name="Ink 336"/>
              <p14:cNvContentPartPr/>
              <p14:nvPr/>
            </p14:nvContentPartPr>
            <p14:xfrm>
              <a:off x="4351217" y="3539314"/>
              <a:ext cx="360" cy="360"/>
            </p14:xfrm>
          </p:contentPart>
        </mc:Choice>
        <mc:Fallback xmlns="">
          <p:pic>
            <p:nvPicPr>
              <p:cNvPr id="337" name="Ink 336"/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4350497" y="3537874"/>
                <a:ext cx="1800" cy="3600"/>
              </a:xfrm>
              <a:prstGeom prst="rect">
                <a:avLst/>
              </a:prstGeom>
            </p:spPr>
          </p:pic>
        </mc:Fallback>
      </mc:AlternateContent>
      <p:grpSp>
        <p:nvGrpSpPr>
          <p:cNvPr id="341" name="Group 340"/>
          <p:cNvGrpSpPr/>
          <p:nvPr/>
        </p:nvGrpSpPr>
        <p:grpSpPr>
          <a:xfrm>
            <a:off x="1500339" y="2361755"/>
            <a:ext cx="2921760" cy="831285"/>
            <a:chOff x="1527146" y="2334350"/>
            <a:chExt cx="2921760" cy="831285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242" name="Ink 241"/>
                <p14:cNvContentPartPr/>
                <p14:nvPr/>
              </p14:nvContentPartPr>
              <p14:xfrm>
                <a:off x="4243039" y="2334350"/>
                <a:ext cx="360" cy="360"/>
              </p14:xfrm>
            </p:contentPart>
          </mc:Choice>
          <mc:Fallback xmlns="">
            <p:pic>
              <p:nvPicPr>
                <p:cNvPr id="242" name="Ink 241"/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4242319" y="2332550"/>
                  <a:ext cx="2160" cy="36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40" name="Group 339"/>
            <p:cNvGrpSpPr/>
            <p:nvPr/>
          </p:nvGrpSpPr>
          <p:grpSpPr>
            <a:xfrm>
              <a:off x="1603178" y="2588195"/>
              <a:ext cx="291960" cy="103320"/>
              <a:chOff x="1738826" y="2588195"/>
              <a:chExt cx="291960" cy="1033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54">
                <p14:nvContentPartPr>
                  <p14:cNvPr id="264" name="Ink 263"/>
                  <p14:cNvContentPartPr/>
                  <p14:nvPr/>
                </p14:nvContentPartPr>
                <p14:xfrm>
                  <a:off x="1738826" y="2598995"/>
                  <a:ext cx="124920" cy="92520"/>
                </p14:xfrm>
              </p:contentPart>
            </mc:Choice>
            <mc:Fallback xmlns="">
              <p:pic>
                <p:nvPicPr>
                  <p:cNvPr id="264" name="Ink 263"/>
                  <p:cNvPicPr/>
                  <p:nvPr/>
                </p:nvPicPr>
                <p:blipFill>
                  <a:blip r:embed="rId155"/>
                  <a:stretch>
                    <a:fillRect/>
                  </a:stretch>
                </p:blipFill>
                <p:spPr>
                  <a:xfrm>
                    <a:off x="1737746" y="2596475"/>
                    <a:ext cx="126360" cy="97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6">
                <p14:nvContentPartPr>
                  <p14:cNvPr id="265" name="Ink 264"/>
                  <p14:cNvContentPartPr/>
                  <p14:nvPr/>
                </p14:nvContentPartPr>
                <p14:xfrm>
                  <a:off x="1884626" y="2654075"/>
                  <a:ext cx="11880" cy="32760"/>
                </p14:xfrm>
              </p:contentPart>
            </mc:Choice>
            <mc:Fallback xmlns="">
              <p:pic>
                <p:nvPicPr>
                  <p:cNvPr id="265" name="Ink 264"/>
                  <p:cNvPicPr/>
                  <p:nvPr/>
                </p:nvPicPr>
                <p:blipFill>
                  <a:blip r:embed="rId157"/>
                  <a:stretch>
                    <a:fillRect/>
                  </a:stretch>
                </p:blipFill>
                <p:spPr>
                  <a:xfrm>
                    <a:off x="1884266" y="2651555"/>
                    <a:ext cx="12600" cy="3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8">
                <p14:nvContentPartPr>
                  <p14:cNvPr id="266" name="Ink 265"/>
                  <p14:cNvContentPartPr/>
                  <p14:nvPr/>
                </p14:nvContentPartPr>
                <p14:xfrm>
                  <a:off x="1902626" y="2590355"/>
                  <a:ext cx="5040" cy="11880"/>
                </p14:xfrm>
              </p:contentPart>
            </mc:Choice>
            <mc:Fallback xmlns="">
              <p:pic>
                <p:nvPicPr>
                  <p:cNvPr id="266" name="Ink 265"/>
                  <p:cNvPicPr/>
                  <p:nvPr/>
                </p:nvPicPr>
                <p:blipFill>
                  <a:blip r:embed="rId159"/>
                  <a:stretch>
                    <a:fillRect/>
                  </a:stretch>
                </p:blipFill>
                <p:spPr>
                  <a:xfrm>
                    <a:off x="1901186" y="2587835"/>
                    <a:ext cx="7200" cy="15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0">
                <p14:nvContentPartPr>
                  <p14:cNvPr id="267" name="Ink 266"/>
                  <p14:cNvContentPartPr/>
                  <p14:nvPr/>
                </p14:nvContentPartPr>
                <p14:xfrm>
                  <a:off x="1940786" y="2588195"/>
                  <a:ext cx="90000" cy="90000"/>
                </p14:xfrm>
              </p:contentPart>
            </mc:Choice>
            <mc:Fallback xmlns="">
              <p:pic>
                <p:nvPicPr>
                  <p:cNvPr id="267" name="Ink 266"/>
                  <p:cNvPicPr/>
                  <p:nvPr/>
                </p:nvPicPr>
                <p:blipFill>
                  <a:blip r:embed="rId161"/>
                  <a:stretch>
                    <a:fillRect/>
                  </a:stretch>
                </p:blipFill>
                <p:spPr>
                  <a:xfrm>
                    <a:off x="1939706" y="2585675"/>
                    <a:ext cx="91080" cy="9540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268" name="Ink 267"/>
                <p14:cNvContentPartPr/>
                <p14:nvPr/>
              </p14:nvContentPartPr>
              <p14:xfrm>
                <a:off x="2134466" y="2492075"/>
                <a:ext cx="225720" cy="173160"/>
              </p14:xfrm>
            </p:contentPart>
          </mc:Choice>
          <mc:Fallback xmlns="">
            <p:pic>
              <p:nvPicPr>
                <p:cNvPr id="268" name="Ink 267"/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2133026" y="2489555"/>
                  <a:ext cx="22824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269" name="Ink 268"/>
                <p14:cNvContentPartPr/>
                <p14:nvPr/>
              </p14:nvContentPartPr>
              <p14:xfrm>
                <a:off x="2157146" y="2746595"/>
                <a:ext cx="16560" cy="43200"/>
              </p14:xfrm>
            </p:contentPart>
          </mc:Choice>
          <mc:Fallback xmlns="">
            <p:pic>
              <p:nvPicPr>
                <p:cNvPr id="269" name="Ink 268"/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2156066" y="2745515"/>
                  <a:ext cx="1800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270" name="Ink 269"/>
                <p14:cNvContentPartPr/>
                <p14:nvPr/>
              </p14:nvContentPartPr>
              <p14:xfrm>
                <a:off x="2165066" y="2688275"/>
                <a:ext cx="8640" cy="7920"/>
              </p14:xfrm>
            </p:contentPart>
          </mc:Choice>
          <mc:Fallback xmlns="">
            <p:pic>
              <p:nvPicPr>
                <p:cNvPr id="270" name="Ink 269"/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2163986" y="2686115"/>
                  <a:ext cx="10440" cy="1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271" name="Ink 270"/>
                <p14:cNvContentPartPr/>
                <p14:nvPr/>
              </p14:nvContentPartPr>
              <p14:xfrm>
                <a:off x="2224106" y="2725355"/>
                <a:ext cx="42120" cy="12960"/>
              </p14:xfrm>
            </p:contentPart>
          </mc:Choice>
          <mc:Fallback xmlns="">
            <p:pic>
              <p:nvPicPr>
                <p:cNvPr id="271" name="Ink 270"/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2223026" y="2722835"/>
                  <a:ext cx="44640" cy="1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272" name="Ink 271"/>
                <p14:cNvContentPartPr/>
                <p14:nvPr/>
              </p14:nvContentPartPr>
              <p14:xfrm>
                <a:off x="2214026" y="2760635"/>
                <a:ext cx="50760" cy="10800"/>
              </p14:xfrm>
            </p:contentPart>
          </mc:Choice>
          <mc:Fallback xmlns="">
            <p:pic>
              <p:nvPicPr>
                <p:cNvPr id="272" name="Ink 271"/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2212946" y="2759555"/>
                  <a:ext cx="52200" cy="1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273" name="Ink 272"/>
                <p14:cNvContentPartPr/>
                <p14:nvPr/>
              </p14:nvContentPartPr>
              <p14:xfrm>
                <a:off x="2318066" y="2723195"/>
                <a:ext cx="7560" cy="68400"/>
              </p14:xfrm>
            </p:contentPart>
          </mc:Choice>
          <mc:Fallback xmlns="">
            <p:pic>
              <p:nvPicPr>
                <p:cNvPr id="273" name="Ink 272"/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2316626" y="2721035"/>
                  <a:ext cx="1008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274" name="Ink 273"/>
                <p14:cNvContentPartPr/>
                <p14:nvPr/>
              </p14:nvContentPartPr>
              <p14:xfrm>
                <a:off x="2198906" y="2361755"/>
                <a:ext cx="73800" cy="78120"/>
              </p14:xfrm>
            </p:contentPart>
          </mc:Choice>
          <mc:Fallback xmlns="">
            <p:pic>
              <p:nvPicPr>
                <p:cNvPr id="274" name="Ink 273"/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2197826" y="2359595"/>
                  <a:ext cx="7560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275" name="Ink 274"/>
                <p14:cNvContentPartPr/>
                <p14:nvPr/>
              </p14:nvContentPartPr>
              <p14:xfrm>
                <a:off x="2436506" y="2518355"/>
                <a:ext cx="92160" cy="140400"/>
              </p14:xfrm>
            </p:contentPart>
          </mc:Choice>
          <mc:Fallback xmlns="">
            <p:pic>
              <p:nvPicPr>
                <p:cNvPr id="275" name="Ink 274"/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2435426" y="2515835"/>
                  <a:ext cx="9432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276" name="Ink 275"/>
                <p14:cNvContentPartPr/>
                <p14:nvPr/>
              </p14:nvContentPartPr>
              <p14:xfrm>
                <a:off x="2462786" y="2561555"/>
                <a:ext cx="59400" cy="25200"/>
              </p14:xfrm>
            </p:contentPart>
          </mc:Choice>
          <mc:Fallback xmlns="">
            <p:pic>
              <p:nvPicPr>
                <p:cNvPr id="276" name="Ink 275"/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2461706" y="2560835"/>
                  <a:ext cx="6156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277" name="Ink 276"/>
                <p14:cNvContentPartPr/>
                <p14:nvPr/>
              </p14:nvContentPartPr>
              <p14:xfrm>
                <a:off x="2453426" y="2493155"/>
                <a:ext cx="86760" cy="34200"/>
              </p14:xfrm>
            </p:contentPart>
          </mc:Choice>
          <mc:Fallback xmlns="">
            <p:pic>
              <p:nvPicPr>
                <p:cNvPr id="277" name="Ink 276"/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2452346" y="2490635"/>
                  <a:ext cx="889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278" name="Ink 277"/>
                <p14:cNvContentPartPr/>
                <p14:nvPr/>
              </p14:nvContentPartPr>
              <p14:xfrm>
                <a:off x="2564666" y="2634995"/>
                <a:ext cx="27360" cy="62640"/>
              </p14:xfrm>
            </p:contentPart>
          </mc:Choice>
          <mc:Fallback xmlns="">
            <p:pic>
              <p:nvPicPr>
                <p:cNvPr id="278" name="Ink 277"/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2563226" y="2632835"/>
                  <a:ext cx="2916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279" name="Ink 278"/>
                <p14:cNvContentPartPr/>
                <p14:nvPr/>
              </p14:nvContentPartPr>
              <p14:xfrm>
                <a:off x="2577626" y="2577755"/>
                <a:ext cx="8280" cy="6120"/>
              </p14:xfrm>
            </p:contentPart>
          </mc:Choice>
          <mc:Fallback xmlns="">
            <p:pic>
              <p:nvPicPr>
                <p:cNvPr id="279" name="Ink 278"/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2576186" y="2575235"/>
                  <a:ext cx="10800" cy="1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280" name="Ink 279"/>
                <p14:cNvContentPartPr/>
                <p14:nvPr/>
              </p14:nvContentPartPr>
              <p14:xfrm>
                <a:off x="2644946" y="2479835"/>
                <a:ext cx="44280" cy="174960"/>
              </p14:xfrm>
            </p:contentPart>
          </mc:Choice>
          <mc:Fallback xmlns="">
            <p:pic>
              <p:nvPicPr>
                <p:cNvPr id="280" name="Ink 279"/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2643866" y="2477675"/>
                  <a:ext cx="4644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281" name="Ink 280"/>
                <p14:cNvContentPartPr/>
                <p14:nvPr/>
              </p14:nvContentPartPr>
              <p14:xfrm>
                <a:off x="2711906" y="2552195"/>
                <a:ext cx="59040" cy="170280"/>
              </p14:xfrm>
            </p:contentPart>
          </mc:Choice>
          <mc:Fallback xmlns="">
            <p:pic>
              <p:nvPicPr>
                <p:cNvPr id="281" name="Ink 280"/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2710466" y="2549675"/>
                  <a:ext cx="6156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282" name="Ink 281"/>
                <p14:cNvContentPartPr/>
                <p14:nvPr/>
              </p14:nvContentPartPr>
              <p14:xfrm>
                <a:off x="2820266" y="2653355"/>
                <a:ext cx="25200" cy="50760"/>
              </p14:xfrm>
            </p:contentPart>
          </mc:Choice>
          <mc:Fallback xmlns="">
            <p:pic>
              <p:nvPicPr>
                <p:cNvPr id="282" name="Ink 281"/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2818826" y="2651195"/>
                  <a:ext cx="2700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283" name="Ink 282"/>
                <p14:cNvContentPartPr/>
                <p14:nvPr/>
              </p14:nvContentPartPr>
              <p14:xfrm>
                <a:off x="2822066" y="2605115"/>
                <a:ext cx="18360" cy="11520"/>
              </p14:xfrm>
            </p:contentPart>
          </mc:Choice>
          <mc:Fallback xmlns="">
            <p:pic>
              <p:nvPicPr>
                <p:cNvPr id="283" name="Ink 282"/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2820986" y="2602595"/>
                  <a:ext cx="20520" cy="1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284" name="Ink 283"/>
                <p14:cNvContentPartPr/>
                <p14:nvPr/>
              </p14:nvContentPartPr>
              <p14:xfrm>
                <a:off x="2883986" y="2497115"/>
                <a:ext cx="31320" cy="217440"/>
              </p14:xfrm>
            </p:contentPart>
          </mc:Choice>
          <mc:Fallback xmlns="">
            <p:pic>
              <p:nvPicPr>
                <p:cNvPr id="284" name="Ink 283"/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2882906" y="2494595"/>
                  <a:ext cx="3384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285" name="Ink 284"/>
                <p14:cNvContentPartPr/>
                <p14:nvPr/>
              </p14:nvContentPartPr>
              <p14:xfrm>
                <a:off x="2988026" y="2592875"/>
                <a:ext cx="84960" cy="8640"/>
              </p14:xfrm>
            </p:contentPart>
          </mc:Choice>
          <mc:Fallback xmlns="">
            <p:pic>
              <p:nvPicPr>
                <p:cNvPr id="285" name="Ink 284"/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2986946" y="2592515"/>
                  <a:ext cx="87120" cy="1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286" name="Ink 285"/>
                <p14:cNvContentPartPr/>
                <p14:nvPr/>
              </p14:nvContentPartPr>
              <p14:xfrm>
                <a:off x="3029786" y="2568395"/>
                <a:ext cx="12240" cy="76320"/>
              </p14:xfrm>
            </p:contentPart>
          </mc:Choice>
          <mc:Fallback xmlns="">
            <p:pic>
              <p:nvPicPr>
                <p:cNvPr id="286" name="Ink 285"/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3028346" y="2565875"/>
                  <a:ext cx="1404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287" name="Ink 286"/>
                <p14:cNvContentPartPr/>
                <p14:nvPr/>
              </p14:nvContentPartPr>
              <p14:xfrm>
                <a:off x="3126266" y="2477315"/>
                <a:ext cx="180720" cy="200880"/>
              </p14:xfrm>
            </p:contentPart>
          </mc:Choice>
          <mc:Fallback xmlns="">
            <p:pic>
              <p:nvPicPr>
                <p:cNvPr id="287" name="Ink 286"/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3124826" y="2474795"/>
                  <a:ext cx="18360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288" name="Ink 287"/>
                <p14:cNvContentPartPr/>
                <p14:nvPr/>
              </p14:nvContentPartPr>
              <p14:xfrm>
                <a:off x="3128426" y="2754155"/>
                <a:ext cx="37080" cy="59040"/>
              </p14:xfrm>
            </p:contentPart>
          </mc:Choice>
          <mc:Fallback xmlns="">
            <p:pic>
              <p:nvPicPr>
                <p:cNvPr id="288" name="Ink 287"/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3127346" y="2751995"/>
                  <a:ext cx="3852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289" name="Ink 288"/>
                <p14:cNvContentPartPr/>
                <p14:nvPr/>
              </p14:nvContentPartPr>
              <p14:xfrm>
                <a:off x="3128786" y="2709875"/>
                <a:ext cx="10800" cy="7560"/>
              </p14:xfrm>
            </p:contentPart>
          </mc:Choice>
          <mc:Fallback xmlns="">
            <p:pic>
              <p:nvPicPr>
                <p:cNvPr id="289" name="Ink 288"/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3127706" y="2707355"/>
                  <a:ext cx="12240" cy="1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290" name="Ink 289"/>
                <p14:cNvContentPartPr/>
                <p14:nvPr/>
              </p14:nvContentPartPr>
              <p14:xfrm>
                <a:off x="3197186" y="2743355"/>
                <a:ext cx="44280" cy="7200"/>
              </p14:xfrm>
            </p:contentPart>
          </mc:Choice>
          <mc:Fallback xmlns="">
            <p:pic>
              <p:nvPicPr>
                <p:cNvPr id="290" name="Ink 289"/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3195746" y="2740835"/>
                  <a:ext cx="46800" cy="1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291" name="Ink 290"/>
                <p14:cNvContentPartPr/>
                <p14:nvPr/>
              </p14:nvContentPartPr>
              <p14:xfrm>
                <a:off x="3194666" y="2779715"/>
                <a:ext cx="63720" cy="11160"/>
              </p14:xfrm>
            </p:contentPart>
          </mc:Choice>
          <mc:Fallback xmlns="">
            <p:pic>
              <p:nvPicPr>
                <p:cNvPr id="291" name="Ink 290"/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3193586" y="2778995"/>
                  <a:ext cx="65160" cy="1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292" name="Ink 291"/>
                <p14:cNvContentPartPr/>
                <p14:nvPr/>
              </p14:nvContentPartPr>
              <p14:xfrm>
                <a:off x="3284306" y="2741195"/>
                <a:ext cx="4680" cy="75240"/>
              </p14:xfrm>
            </p:contentPart>
          </mc:Choice>
          <mc:Fallback xmlns="">
            <p:pic>
              <p:nvPicPr>
                <p:cNvPr id="292" name="Ink 291"/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3282866" y="2738675"/>
                  <a:ext cx="756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293" name="Ink 292"/>
                <p14:cNvContentPartPr/>
                <p14:nvPr/>
              </p14:nvContentPartPr>
              <p14:xfrm>
                <a:off x="3077306" y="2345555"/>
                <a:ext cx="79560" cy="78840"/>
              </p14:xfrm>
            </p:contentPart>
          </mc:Choice>
          <mc:Fallback xmlns="">
            <p:pic>
              <p:nvPicPr>
                <p:cNvPr id="293" name="Ink 292"/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3076226" y="2343395"/>
                  <a:ext cx="8100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294" name="Ink 293"/>
                <p14:cNvContentPartPr/>
                <p14:nvPr/>
              </p14:nvContentPartPr>
              <p14:xfrm>
                <a:off x="3170186" y="2375075"/>
                <a:ext cx="55440" cy="20160"/>
              </p14:xfrm>
            </p:contentPart>
          </mc:Choice>
          <mc:Fallback xmlns="">
            <p:pic>
              <p:nvPicPr>
                <p:cNvPr id="294" name="Ink 293"/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3169106" y="2373995"/>
                  <a:ext cx="5688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295" name="Ink 294"/>
                <p14:cNvContentPartPr/>
                <p14:nvPr/>
              </p14:nvContentPartPr>
              <p14:xfrm>
                <a:off x="3254066" y="2343395"/>
                <a:ext cx="6840" cy="72360"/>
              </p14:xfrm>
            </p:contentPart>
          </mc:Choice>
          <mc:Fallback xmlns="">
            <p:pic>
              <p:nvPicPr>
                <p:cNvPr id="295" name="Ink 294"/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3252626" y="2340875"/>
                  <a:ext cx="864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296" name="Ink 295"/>
                <p14:cNvContentPartPr/>
                <p14:nvPr/>
              </p14:nvContentPartPr>
              <p14:xfrm>
                <a:off x="3350186" y="2496035"/>
                <a:ext cx="84240" cy="135360"/>
              </p14:xfrm>
            </p:contentPart>
          </mc:Choice>
          <mc:Fallback xmlns="">
            <p:pic>
              <p:nvPicPr>
                <p:cNvPr id="296" name="Ink 295"/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3349106" y="2493515"/>
                  <a:ext cx="8676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297" name="Ink 296"/>
                <p14:cNvContentPartPr/>
                <p14:nvPr/>
              </p14:nvContentPartPr>
              <p14:xfrm>
                <a:off x="3364586" y="2538515"/>
                <a:ext cx="62280" cy="33120"/>
              </p14:xfrm>
            </p:contentPart>
          </mc:Choice>
          <mc:Fallback xmlns="">
            <p:pic>
              <p:nvPicPr>
                <p:cNvPr id="297" name="Ink 296"/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3363506" y="2538155"/>
                  <a:ext cx="6480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298" name="Ink 297"/>
                <p14:cNvContentPartPr/>
                <p14:nvPr/>
              </p14:nvContentPartPr>
              <p14:xfrm>
                <a:off x="3356306" y="2475875"/>
                <a:ext cx="97920" cy="29880"/>
              </p14:xfrm>
            </p:contentPart>
          </mc:Choice>
          <mc:Fallback xmlns="">
            <p:pic>
              <p:nvPicPr>
                <p:cNvPr id="298" name="Ink 297"/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3355226" y="2473355"/>
                  <a:ext cx="9972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299" name="Ink 298"/>
                <p14:cNvContentPartPr/>
                <p14:nvPr/>
              </p14:nvContentPartPr>
              <p14:xfrm>
                <a:off x="3456746" y="2643635"/>
                <a:ext cx="36000" cy="59040"/>
              </p14:xfrm>
            </p:contentPart>
          </mc:Choice>
          <mc:Fallback xmlns="">
            <p:pic>
              <p:nvPicPr>
                <p:cNvPr id="299" name="Ink 298"/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3455306" y="2641475"/>
                  <a:ext cx="3780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300" name="Ink 299"/>
                <p14:cNvContentPartPr/>
                <p14:nvPr/>
              </p14:nvContentPartPr>
              <p14:xfrm>
                <a:off x="3475826" y="2587475"/>
                <a:ext cx="10440" cy="19800"/>
              </p14:xfrm>
            </p:contentPart>
          </mc:Choice>
          <mc:Fallback xmlns="">
            <p:pic>
              <p:nvPicPr>
                <p:cNvPr id="300" name="Ink 299"/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3474386" y="2585315"/>
                  <a:ext cx="1260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301" name="Ink 300"/>
                <p14:cNvContentPartPr/>
                <p14:nvPr/>
              </p14:nvContentPartPr>
              <p14:xfrm>
                <a:off x="3524426" y="2680355"/>
                <a:ext cx="23400" cy="61560"/>
              </p14:xfrm>
            </p:contentPart>
          </mc:Choice>
          <mc:Fallback xmlns="">
            <p:pic>
              <p:nvPicPr>
                <p:cNvPr id="301" name="Ink 300"/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3523706" y="2678195"/>
                  <a:ext cx="2556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302" name="Ink 301"/>
                <p14:cNvContentPartPr/>
                <p14:nvPr/>
              </p14:nvContentPartPr>
              <p14:xfrm>
                <a:off x="3583466" y="2638595"/>
                <a:ext cx="25560" cy="60480"/>
              </p14:xfrm>
            </p:contentPart>
          </mc:Choice>
          <mc:Fallback xmlns="">
            <p:pic>
              <p:nvPicPr>
                <p:cNvPr id="302" name="Ink 301"/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3582026" y="2636075"/>
                  <a:ext cx="2772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303" name="Ink 302"/>
                <p14:cNvContentPartPr/>
                <p14:nvPr/>
              </p14:nvContentPartPr>
              <p14:xfrm>
                <a:off x="3581306" y="2598275"/>
                <a:ext cx="5040" cy="5400"/>
              </p14:xfrm>
            </p:contentPart>
          </mc:Choice>
          <mc:Fallback xmlns="">
            <p:pic>
              <p:nvPicPr>
                <p:cNvPr id="303" name="Ink 302"/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3580226" y="2595755"/>
                  <a:ext cx="7200" cy="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304" name="Ink 303"/>
                <p14:cNvContentPartPr/>
                <p14:nvPr/>
              </p14:nvContentPartPr>
              <p14:xfrm>
                <a:off x="3625226" y="2645795"/>
                <a:ext cx="61200" cy="16560"/>
              </p14:xfrm>
            </p:contentPart>
          </mc:Choice>
          <mc:Fallback xmlns="">
            <p:pic>
              <p:nvPicPr>
                <p:cNvPr id="304" name="Ink 303"/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3624146" y="2645435"/>
                  <a:ext cx="63360" cy="1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305" name="Ink 304"/>
                <p14:cNvContentPartPr/>
                <p14:nvPr/>
              </p14:nvContentPartPr>
              <p14:xfrm>
                <a:off x="3660866" y="2625275"/>
                <a:ext cx="11880" cy="55800"/>
              </p14:xfrm>
            </p:contentPart>
          </mc:Choice>
          <mc:Fallback xmlns="">
            <p:pic>
              <p:nvPicPr>
                <p:cNvPr id="305" name="Ink 304"/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3659786" y="2623475"/>
                  <a:ext cx="1404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306" name="Ink 305"/>
                <p14:cNvContentPartPr/>
                <p14:nvPr/>
              </p14:nvContentPartPr>
              <p14:xfrm>
                <a:off x="3718826" y="2611955"/>
                <a:ext cx="4320" cy="102240"/>
              </p14:xfrm>
            </p:contentPart>
          </mc:Choice>
          <mc:Fallback xmlns="">
            <p:pic>
              <p:nvPicPr>
                <p:cNvPr id="306" name="Ink 305"/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3717386" y="2609795"/>
                  <a:ext cx="648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308" name="Ink 307"/>
                <p14:cNvContentPartPr/>
                <p14:nvPr/>
              </p14:nvContentPartPr>
              <p14:xfrm>
                <a:off x="3768506" y="2475515"/>
                <a:ext cx="37080" cy="171000"/>
              </p14:xfrm>
            </p:contentPart>
          </mc:Choice>
          <mc:Fallback xmlns="">
            <p:pic>
              <p:nvPicPr>
                <p:cNvPr id="308" name="Ink 307"/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3767426" y="2472995"/>
                  <a:ext cx="3924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309" name="Ink 308"/>
                <p14:cNvContentPartPr/>
                <p14:nvPr/>
              </p14:nvContentPartPr>
              <p14:xfrm>
                <a:off x="3840506" y="2537435"/>
                <a:ext cx="81000" cy="161280"/>
              </p14:xfrm>
            </p:contentPart>
          </mc:Choice>
          <mc:Fallback xmlns="">
            <p:pic>
              <p:nvPicPr>
                <p:cNvPr id="309" name="Ink 308"/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3839426" y="2534915"/>
                  <a:ext cx="8352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310" name="Ink 309"/>
                <p14:cNvContentPartPr/>
                <p14:nvPr/>
              </p14:nvContentPartPr>
              <p14:xfrm>
                <a:off x="3965066" y="2623835"/>
                <a:ext cx="19080" cy="46080"/>
              </p14:xfrm>
            </p:contentPart>
          </mc:Choice>
          <mc:Fallback xmlns="">
            <p:pic>
              <p:nvPicPr>
                <p:cNvPr id="310" name="Ink 309"/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3964346" y="2621315"/>
                  <a:ext cx="2016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311" name="Ink 310"/>
                <p14:cNvContentPartPr/>
                <p14:nvPr/>
              </p14:nvContentPartPr>
              <p14:xfrm>
                <a:off x="3960026" y="2571635"/>
                <a:ext cx="11520" cy="10440"/>
              </p14:xfrm>
            </p:contentPart>
          </mc:Choice>
          <mc:Fallback xmlns="">
            <p:pic>
              <p:nvPicPr>
                <p:cNvPr id="311" name="Ink 310"/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3958946" y="2569115"/>
                  <a:ext cx="12600" cy="1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312" name="Ink 311"/>
                <p14:cNvContentPartPr/>
                <p14:nvPr/>
              </p14:nvContentPartPr>
              <p14:xfrm>
                <a:off x="4047506" y="2651555"/>
                <a:ext cx="19080" cy="68040"/>
              </p14:xfrm>
            </p:contentPart>
          </mc:Choice>
          <mc:Fallback xmlns="">
            <p:pic>
              <p:nvPicPr>
                <p:cNvPr id="312" name="Ink 311"/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4046426" y="2649755"/>
                  <a:ext cx="2124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313" name="Ink 312"/>
                <p14:cNvContentPartPr/>
                <p14:nvPr/>
              </p14:nvContentPartPr>
              <p14:xfrm>
                <a:off x="4124186" y="2569115"/>
                <a:ext cx="69480" cy="177120"/>
              </p14:xfrm>
            </p:contentPart>
          </mc:Choice>
          <mc:Fallback xmlns="">
            <p:pic>
              <p:nvPicPr>
                <p:cNvPr id="313" name="Ink 312"/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4122746" y="2566955"/>
                  <a:ext cx="7200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314" name="Ink 313"/>
                <p14:cNvContentPartPr/>
                <p14:nvPr/>
              </p14:nvContentPartPr>
              <p14:xfrm>
                <a:off x="4234346" y="2667035"/>
                <a:ext cx="24480" cy="49320"/>
              </p14:xfrm>
            </p:contentPart>
          </mc:Choice>
          <mc:Fallback xmlns="">
            <p:pic>
              <p:nvPicPr>
                <p:cNvPr id="314" name="Ink 313"/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4233266" y="2664515"/>
                  <a:ext cx="2592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315" name="Ink 314"/>
                <p14:cNvContentPartPr/>
                <p14:nvPr/>
              </p14:nvContentPartPr>
              <p14:xfrm>
                <a:off x="4233986" y="2618795"/>
                <a:ext cx="10800" cy="3600"/>
              </p14:xfrm>
            </p:contentPart>
          </mc:Choice>
          <mc:Fallback xmlns="">
            <p:pic>
              <p:nvPicPr>
                <p:cNvPr id="315" name="Ink 314"/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4232906" y="2616275"/>
                  <a:ext cx="12600" cy="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316" name="Ink 315"/>
                <p14:cNvContentPartPr/>
                <p14:nvPr/>
              </p14:nvContentPartPr>
              <p14:xfrm>
                <a:off x="4267826" y="2629235"/>
                <a:ext cx="54360" cy="16200"/>
              </p14:xfrm>
            </p:contentPart>
          </mc:Choice>
          <mc:Fallback xmlns="">
            <p:pic>
              <p:nvPicPr>
                <p:cNvPr id="316" name="Ink 315"/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4266746" y="2628515"/>
                  <a:ext cx="56520" cy="1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317" name="Ink 316"/>
                <p14:cNvContentPartPr/>
                <p14:nvPr/>
              </p14:nvContentPartPr>
              <p14:xfrm>
                <a:off x="4297706" y="2624555"/>
                <a:ext cx="4320" cy="57240"/>
              </p14:xfrm>
            </p:contentPart>
          </mc:Choice>
          <mc:Fallback xmlns="">
            <p:pic>
              <p:nvPicPr>
                <p:cNvPr id="317" name="Ink 316"/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4296266" y="2622395"/>
                  <a:ext cx="684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318" name="Ink 317"/>
                <p14:cNvContentPartPr/>
                <p14:nvPr/>
              </p14:nvContentPartPr>
              <p14:xfrm>
                <a:off x="4345226" y="2628155"/>
                <a:ext cx="7560" cy="74520"/>
              </p14:xfrm>
            </p:contentPart>
          </mc:Choice>
          <mc:Fallback xmlns="">
            <p:pic>
              <p:nvPicPr>
                <p:cNvPr id="318" name="Ink 317"/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4344506" y="2625995"/>
                  <a:ext cx="972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319" name="Ink 318"/>
                <p14:cNvContentPartPr/>
                <p14:nvPr/>
              </p14:nvContentPartPr>
              <p14:xfrm>
                <a:off x="4398506" y="2469035"/>
                <a:ext cx="50400" cy="205560"/>
              </p14:xfrm>
            </p:contentPart>
          </mc:Choice>
          <mc:Fallback xmlns="">
            <p:pic>
              <p:nvPicPr>
                <p:cNvPr id="319" name="Ink 318"/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4397426" y="2466875"/>
                  <a:ext cx="5292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320" name="Ink 319"/>
                <p14:cNvContentPartPr/>
                <p14:nvPr/>
              </p14:nvContentPartPr>
              <p14:xfrm>
                <a:off x="1527146" y="2740835"/>
                <a:ext cx="48960" cy="144360"/>
              </p14:xfrm>
            </p:contentPart>
          </mc:Choice>
          <mc:Fallback xmlns="">
            <p:pic>
              <p:nvPicPr>
                <p:cNvPr id="320" name="Ink 319"/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1526066" y="2738675"/>
                  <a:ext cx="5112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321" name="Ink 320"/>
                <p14:cNvContentPartPr/>
                <p14:nvPr/>
              </p14:nvContentPartPr>
              <p14:xfrm>
                <a:off x="1618226" y="2814275"/>
                <a:ext cx="6120" cy="43200"/>
              </p14:xfrm>
            </p:contentPart>
          </mc:Choice>
          <mc:Fallback xmlns="">
            <p:pic>
              <p:nvPicPr>
                <p:cNvPr id="321" name="Ink 320"/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1616786" y="2812115"/>
                  <a:ext cx="864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322" name="Ink 321"/>
                <p14:cNvContentPartPr/>
                <p14:nvPr/>
              </p14:nvContentPartPr>
              <p14:xfrm>
                <a:off x="1678346" y="2827595"/>
                <a:ext cx="12960" cy="3240"/>
              </p14:xfrm>
            </p:contentPart>
          </mc:Choice>
          <mc:Fallback xmlns="">
            <p:pic>
              <p:nvPicPr>
                <p:cNvPr id="322" name="Ink 321"/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1676906" y="2825435"/>
                  <a:ext cx="15120" cy="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323" name="Ink 322"/>
                <p14:cNvContentPartPr/>
                <p14:nvPr/>
              </p14:nvContentPartPr>
              <p14:xfrm>
                <a:off x="1732346" y="2825435"/>
                <a:ext cx="8640" cy="6120"/>
              </p14:xfrm>
            </p:contentPart>
          </mc:Choice>
          <mc:Fallback xmlns="">
            <p:pic>
              <p:nvPicPr>
                <p:cNvPr id="323" name="Ink 322"/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1731266" y="2823635"/>
                  <a:ext cx="10440" cy="1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324" name="Ink 323"/>
                <p14:cNvContentPartPr/>
                <p14:nvPr/>
              </p14:nvContentPartPr>
              <p14:xfrm>
                <a:off x="1764746" y="2829755"/>
                <a:ext cx="38520" cy="5040"/>
              </p14:xfrm>
            </p:contentPart>
          </mc:Choice>
          <mc:Fallback xmlns="">
            <p:pic>
              <p:nvPicPr>
                <p:cNvPr id="324" name="Ink 323"/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1764386" y="2828315"/>
                  <a:ext cx="396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325" name="Ink 324"/>
                <p14:cNvContentPartPr/>
                <p14:nvPr/>
              </p14:nvContentPartPr>
              <p14:xfrm>
                <a:off x="1857266" y="2745515"/>
                <a:ext cx="62640" cy="146520"/>
              </p14:xfrm>
            </p:contentPart>
          </mc:Choice>
          <mc:Fallback xmlns="">
            <p:pic>
              <p:nvPicPr>
                <p:cNvPr id="325" name="Ink 324"/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1856906" y="2743355"/>
                  <a:ext cx="6444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327" name="Ink 326"/>
                <p14:cNvContentPartPr/>
                <p14:nvPr/>
              </p14:nvContentPartPr>
              <p14:xfrm>
                <a:off x="1960946" y="2798795"/>
                <a:ext cx="75960" cy="74160"/>
              </p14:xfrm>
            </p:contentPart>
          </mc:Choice>
          <mc:Fallback xmlns="">
            <p:pic>
              <p:nvPicPr>
                <p:cNvPr id="327" name="Ink 326"/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1959866" y="2796995"/>
                  <a:ext cx="7740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328" name="Ink 327"/>
                <p14:cNvContentPartPr/>
                <p14:nvPr/>
              </p14:nvContentPartPr>
              <p14:xfrm>
                <a:off x="2224106" y="2979155"/>
                <a:ext cx="66240" cy="114480"/>
              </p14:xfrm>
            </p:contentPart>
          </mc:Choice>
          <mc:Fallback xmlns="">
            <p:pic>
              <p:nvPicPr>
                <p:cNvPr id="328" name="Ink 327"/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2222666" y="2976635"/>
                  <a:ext cx="6876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329" name="Ink 328"/>
                <p14:cNvContentPartPr/>
                <p14:nvPr/>
              </p14:nvContentPartPr>
              <p14:xfrm>
                <a:off x="2359106" y="3062675"/>
                <a:ext cx="5760" cy="16200"/>
              </p14:xfrm>
            </p:contentPart>
          </mc:Choice>
          <mc:Fallback xmlns="">
            <p:pic>
              <p:nvPicPr>
                <p:cNvPr id="329" name="Ink 328"/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2357666" y="3060875"/>
                  <a:ext cx="8280" cy="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330" name="Ink 329"/>
                <p14:cNvContentPartPr/>
                <p14:nvPr/>
              </p14:nvContentPartPr>
              <p14:xfrm>
                <a:off x="2433266" y="2928755"/>
                <a:ext cx="50040" cy="141840"/>
              </p14:xfrm>
            </p:contentPart>
          </mc:Choice>
          <mc:Fallback xmlns="">
            <p:pic>
              <p:nvPicPr>
                <p:cNvPr id="330" name="Ink 329"/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2432186" y="2926235"/>
                  <a:ext cx="5220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331" name="Ink 330"/>
                <p14:cNvContentPartPr/>
                <p14:nvPr/>
              </p14:nvContentPartPr>
              <p14:xfrm>
                <a:off x="2404106" y="2993555"/>
                <a:ext cx="71280" cy="16200"/>
              </p14:xfrm>
            </p:contentPart>
          </mc:Choice>
          <mc:Fallback xmlns="">
            <p:pic>
              <p:nvPicPr>
                <p:cNvPr id="331" name="Ink 330"/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2403026" y="2991035"/>
                  <a:ext cx="72720" cy="2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332" name="Ink 331"/>
                <p14:cNvContentPartPr/>
                <p14:nvPr/>
              </p14:nvContentPartPr>
              <p14:xfrm>
                <a:off x="2565386" y="3052595"/>
                <a:ext cx="2520" cy="2880"/>
              </p14:xfrm>
            </p:contentPart>
          </mc:Choice>
          <mc:Fallback xmlns="">
            <p:pic>
              <p:nvPicPr>
                <p:cNvPr id="332" name="Ink 331"/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2564306" y="3050795"/>
                  <a:ext cx="3600" cy="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333" name="Ink 332"/>
                <p14:cNvContentPartPr/>
                <p14:nvPr/>
              </p14:nvContentPartPr>
              <p14:xfrm>
                <a:off x="2712986" y="2982035"/>
                <a:ext cx="66600" cy="183600"/>
              </p14:xfrm>
            </p:contentPart>
          </mc:Choice>
          <mc:Fallback xmlns="">
            <p:pic>
              <p:nvPicPr>
                <p:cNvPr id="333" name="Ink 332"/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2711906" y="2979515"/>
                  <a:ext cx="6912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334" name="Ink 333"/>
                <p14:cNvContentPartPr/>
                <p14:nvPr/>
              </p14:nvContentPartPr>
              <p14:xfrm>
                <a:off x="2833946" y="3051875"/>
                <a:ext cx="74880" cy="53280"/>
              </p14:xfrm>
            </p:contentPart>
          </mc:Choice>
          <mc:Fallback xmlns="">
            <p:pic>
              <p:nvPicPr>
                <p:cNvPr id="334" name="Ink 333"/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2832866" y="3049355"/>
                  <a:ext cx="7632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335" name="Ink 334"/>
                <p14:cNvContentPartPr/>
                <p14:nvPr/>
              </p14:nvContentPartPr>
              <p14:xfrm>
                <a:off x="2970386" y="3015155"/>
                <a:ext cx="59760" cy="13320"/>
              </p14:xfrm>
            </p:contentPart>
          </mc:Choice>
          <mc:Fallback xmlns="">
            <p:pic>
              <p:nvPicPr>
                <p:cNvPr id="335" name="Ink 334"/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2969306" y="3012635"/>
                  <a:ext cx="62280" cy="1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336" name="Ink 335"/>
                <p14:cNvContentPartPr/>
                <p14:nvPr/>
              </p14:nvContentPartPr>
              <p14:xfrm>
                <a:off x="2975426" y="3050075"/>
                <a:ext cx="73800" cy="4320"/>
              </p14:xfrm>
            </p:contentPart>
          </mc:Choice>
          <mc:Fallback xmlns="">
            <p:pic>
              <p:nvPicPr>
                <p:cNvPr id="336" name="Ink 335"/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2973986" y="3047915"/>
                  <a:ext cx="75600" cy="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338" name="Ink 337"/>
                <p14:cNvContentPartPr/>
                <p14:nvPr/>
              </p14:nvContentPartPr>
              <p14:xfrm>
                <a:off x="3141026" y="2901755"/>
                <a:ext cx="79920" cy="162360"/>
              </p14:xfrm>
            </p:contentPart>
          </mc:Choice>
          <mc:Fallback xmlns="">
            <p:pic>
              <p:nvPicPr>
                <p:cNvPr id="338" name="Ink 337"/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3139946" y="2899235"/>
                  <a:ext cx="8172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339" name="Ink 338"/>
                <p14:cNvContentPartPr/>
                <p14:nvPr/>
              </p14:nvContentPartPr>
              <p14:xfrm>
                <a:off x="3125186" y="2980595"/>
                <a:ext cx="76320" cy="18360"/>
              </p14:xfrm>
            </p:contentPart>
          </mc:Choice>
          <mc:Fallback xmlns="">
            <p:pic>
              <p:nvPicPr>
                <p:cNvPr id="339" name="Ink 338"/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3123746" y="2977715"/>
                  <a:ext cx="78480" cy="22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342" name="Rectangle 341"/>
          <p:cNvSpPr/>
          <p:nvPr/>
        </p:nvSpPr>
        <p:spPr>
          <a:xfrm>
            <a:off x="1424837" y="2233346"/>
            <a:ext cx="3056727" cy="1029848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309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Part-of-Speech tagging</a:t>
            </a:r>
            <a:endParaRPr lang="en-US" dirty="0"/>
          </a:p>
        </p:txBody>
      </p:sp>
      <p:grpSp>
        <p:nvGrpSpPr>
          <p:cNvPr id="43" name="Группа 42"/>
          <p:cNvGrpSpPr/>
          <p:nvPr/>
        </p:nvGrpSpPr>
        <p:grpSpPr>
          <a:xfrm>
            <a:off x="489125" y="470834"/>
            <a:ext cx="3470445" cy="135909"/>
            <a:chOff x="1274376" y="2463737"/>
            <a:chExt cx="6902542" cy="268830"/>
          </a:xfrm>
        </p:grpSpPr>
        <p:cxnSp>
          <p:nvCxnSpPr>
            <p:cNvPr id="44" name="Прямая соединительная линия 43"/>
            <p:cNvCxnSpPr>
              <a:stCxn id="45" idx="6"/>
              <a:endCxn id="55" idx="2"/>
            </p:cNvCxnSpPr>
            <p:nvPr/>
          </p:nvCxnSpPr>
          <p:spPr>
            <a:xfrm>
              <a:off x="1543206" y="2598152"/>
              <a:ext cx="636488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Oval 3"/>
            <p:cNvSpPr/>
            <p:nvPr/>
          </p:nvSpPr>
          <p:spPr>
            <a:xfrm>
              <a:off x="1274376" y="2463737"/>
              <a:ext cx="268830" cy="26883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Oval 14"/>
            <p:cNvSpPr/>
            <p:nvPr/>
          </p:nvSpPr>
          <p:spPr>
            <a:xfrm>
              <a:off x="7305026" y="2463737"/>
              <a:ext cx="268830" cy="26883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7" name="Oval 30"/>
            <p:cNvSpPr/>
            <p:nvPr/>
          </p:nvSpPr>
          <p:spPr>
            <a:xfrm>
              <a:off x="4892766" y="2463737"/>
              <a:ext cx="268830" cy="26883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8" name="Oval 38"/>
            <p:cNvSpPr/>
            <p:nvPr/>
          </p:nvSpPr>
          <p:spPr>
            <a:xfrm>
              <a:off x="5495831" y="2463737"/>
              <a:ext cx="268830" cy="26883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Oval 46"/>
            <p:cNvSpPr/>
            <p:nvPr/>
          </p:nvSpPr>
          <p:spPr>
            <a:xfrm>
              <a:off x="6098896" y="2463737"/>
              <a:ext cx="268830" cy="26883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" name="Oval 54"/>
            <p:cNvSpPr/>
            <p:nvPr/>
          </p:nvSpPr>
          <p:spPr>
            <a:xfrm>
              <a:off x="6701961" y="2463737"/>
              <a:ext cx="268830" cy="26883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1" name="Oval 62"/>
            <p:cNvSpPr/>
            <p:nvPr/>
          </p:nvSpPr>
          <p:spPr>
            <a:xfrm>
              <a:off x="2480506" y="2463737"/>
              <a:ext cx="268830" cy="26883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2" name="Oval 70"/>
            <p:cNvSpPr/>
            <p:nvPr/>
          </p:nvSpPr>
          <p:spPr>
            <a:xfrm>
              <a:off x="3083571" y="2463737"/>
              <a:ext cx="268830" cy="26883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" name="Oval 78"/>
            <p:cNvSpPr/>
            <p:nvPr/>
          </p:nvSpPr>
          <p:spPr>
            <a:xfrm>
              <a:off x="3686636" y="2463737"/>
              <a:ext cx="268830" cy="26883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" name="Oval 86"/>
            <p:cNvSpPr/>
            <p:nvPr/>
          </p:nvSpPr>
          <p:spPr>
            <a:xfrm>
              <a:off x="1877441" y="2463737"/>
              <a:ext cx="268830" cy="26883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5" name="Oval 94"/>
            <p:cNvSpPr/>
            <p:nvPr/>
          </p:nvSpPr>
          <p:spPr>
            <a:xfrm>
              <a:off x="7908088" y="2463737"/>
              <a:ext cx="268830" cy="26883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" name="Oval 30"/>
            <p:cNvSpPr/>
            <p:nvPr/>
          </p:nvSpPr>
          <p:spPr>
            <a:xfrm>
              <a:off x="4289701" y="2463737"/>
              <a:ext cx="268830" cy="26883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9" name="Ink 18"/>
              <p14:cNvContentPartPr/>
              <p14:nvPr/>
            </p14:nvContentPartPr>
            <p14:xfrm>
              <a:off x="2758920" y="1116010"/>
              <a:ext cx="360" cy="360"/>
            </p14:xfrm>
          </p:contentPart>
        </mc:Choice>
        <mc:Fallback xmlns="">
          <p:pic>
            <p:nvPicPr>
              <p:cNvPr id="19" name="Ink 18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757840" y="1114210"/>
                <a:ext cx="2160" cy="3600"/>
              </a:xfrm>
              <a:prstGeom prst="rect">
                <a:avLst/>
              </a:prstGeom>
            </p:spPr>
          </p:pic>
        </mc:Fallback>
      </mc:AlternateContent>
      <p:grpSp>
        <p:nvGrpSpPr>
          <p:cNvPr id="132" name="Group 131"/>
          <p:cNvGrpSpPr/>
          <p:nvPr/>
        </p:nvGrpSpPr>
        <p:grpSpPr>
          <a:xfrm>
            <a:off x="273691" y="689856"/>
            <a:ext cx="3765336" cy="442047"/>
            <a:chOff x="622987" y="689857"/>
            <a:chExt cx="3416040" cy="401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/>
                <p14:cNvContentPartPr/>
                <p14:nvPr/>
              </p14:nvContentPartPr>
              <p14:xfrm>
                <a:off x="622987" y="751417"/>
                <a:ext cx="107640" cy="168480"/>
              </p14:xfrm>
            </p:contentPart>
          </mc:Choice>
          <mc:Fallback xmlns="">
            <p:pic>
              <p:nvPicPr>
                <p:cNvPr id="3" name="Ink 2"/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21682" y="749131"/>
                  <a:ext cx="109923" cy="17305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Ink 3"/>
                <p14:cNvContentPartPr/>
                <p14:nvPr/>
              </p14:nvContentPartPr>
              <p14:xfrm>
                <a:off x="652507" y="825937"/>
                <a:ext cx="69120" cy="34560"/>
              </p14:xfrm>
            </p:contentPart>
          </mc:Choice>
          <mc:Fallback xmlns="">
            <p:pic>
              <p:nvPicPr>
                <p:cNvPr id="4" name="Ink 3"/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51529" y="825611"/>
                  <a:ext cx="71402" cy="3651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Ink 4"/>
                <p14:cNvContentPartPr/>
                <p14:nvPr/>
              </p14:nvContentPartPr>
              <p14:xfrm>
                <a:off x="648187" y="745297"/>
                <a:ext cx="110160" cy="36000"/>
              </p14:xfrm>
            </p:contentPart>
          </mc:Choice>
          <mc:Fallback xmlns="">
            <p:pic>
              <p:nvPicPr>
                <p:cNvPr id="5" name="Ink 4"/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47206" y="743006"/>
                  <a:ext cx="111468" cy="3992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Ink 5"/>
                <p14:cNvContentPartPr/>
                <p14:nvPr/>
              </p14:nvContentPartPr>
              <p14:xfrm>
                <a:off x="783187" y="750697"/>
                <a:ext cx="38520" cy="187200"/>
              </p14:xfrm>
            </p:contentPart>
          </mc:Choice>
          <mc:Fallback xmlns="">
            <p:pic>
              <p:nvPicPr>
                <p:cNvPr id="6" name="Ink 5"/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81881" y="748410"/>
                  <a:ext cx="40479" cy="19144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7" name="Ink 6"/>
                <p14:cNvContentPartPr/>
                <p14:nvPr/>
              </p14:nvContentPartPr>
              <p14:xfrm>
                <a:off x="847627" y="847897"/>
                <a:ext cx="68760" cy="162720"/>
              </p14:xfrm>
            </p:contentPart>
          </mc:Choice>
          <mc:Fallback xmlns="">
            <p:pic>
              <p:nvPicPr>
                <p:cNvPr id="7" name="Ink 6"/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846649" y="846263"/>
                  <a:ext cx="71041" cy="16696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8" name="Ink 7"/>
                <p14:cNvContentPartPr/>
                <p14:nvPr/>
              </p14:nvContentPartPr>
              <p14:xfrm>
                <a:off x="953467" y="760777"/>
                <a:ext cx="33480" cy="162720"/>
              </p14:xfrm>
            </p:contentPart>
          </mc:Choice>
          <mc:Fallback xmlns="">
            <p:pic>
              <p:nvPicPr>
                <p:cNvPr id="8" name="Ink 7"/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952492" y="758494"/>
                  <a:ext cx="35755" cy="16695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9" name="Ink 8"/>
                <p14:cNvContentPartPr/>
                <p14:nvPr/>
              </p14:nvContentPartPr>
              <p14:xfrm>
                <a:off x="1078747" y="847177"/>
                <a:ext cx="54720" cy="5400"/>
              </p14:xfrm>
            </p:contentPart>
          </mc:Choice>
          <mc:Fallback xmlns="">
            <p:pic>
              <p:nvPicPr>
                <p:cNvPr id="9" name="Ink 8"/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077764" y="844814"/>
                  <a:ext cx="56686" cy="843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0" name="Ink 9"/>
                <p14:cNvContentPartPr/>
                <p14:nvPr/>
              </p14:nvContentPartPr>
              <p14:xfrm>
                <a:off x="1089187" y="879937"/>
                <a:ext cx="82440" cy="20880"/>
              </p14:xfrm>
            </p:contentPart>
          </mc:Choice>
          <mc:Fallback xmlns="">
            <p:pic>
              <p:nvPicPr>
                <p:cNvPr id="10" name="Ink 9"/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088206" y="879274"/>
                  <a:ext cx="83749" cy="2386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1" name="Ink 10"/>
                <p14:cNvContentPartPr/>
                <p14:nvPr/>
              </p14:nvContentPartPr>
              <p14:xfrm>
                <a:off x="1293667" y="786337"/>
                <a:ext cx="205920" cy="168840"/>
              </p14:xfrm>
            </p:contentPart>
          </mc:Choice>
          <mc:Fallback xmlns="">
            <p:pic>
              <p:nvPicPr>
                <p:cNvPr id="11" name="Ink 10"/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292360" y="784051"/>
                  <a:ext cx="208535" cy="17341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2" name="Ink 11"/>
                <p14:cNvContentPartPr/>
                <p14:nvPr/>
              </p14:nvContentPartPr>
              <p14:xfrm>
                <a:off x="1310947" y="1046257"/>
                <a:ext cx="11880" cy="35280"/>
              </p14:xfrm>
            </p:contentPart>
          </mc:Choice>
          <mc:Fallback xmlns="">
            <p:pic>
              <p:nvPicPr>
                <p:cNvPr id="12" name="Ink 11"/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309957" y="1043970"/>
                  <a:ext cx="13200" cy="3985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3" name="Ink 12"/>
                <p14:cNvContentPartPr/>
                <p14:nvPr/>
              </p14:nvContentPartPr>
              <p14:xfrm>
                <a:off x="1305547" y="998017"/>
                <a:ext cx="12960" cy="7200"/>
              </p14:xfrm>
            </p:contentPart>
          </mc:Choice>
          <mc:Fallback xmlns="">
            <p:pic>
              <p:nvPicPr>
                <p:cNvPr id="13" name="Ink 12"/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304575" y="996053"/>
                  <a:ext cx="14256" cy="1047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4" name="Ink 13"/>
                <p14:cNvContentPartPr/>
                <p14:nvPr/>
              </p14:nvContentPartPr>
              <p14:xfrm>
                <a:off x="1361347" y="1043377"/>
                <a:ext cx="39600" cy="3600"/>
              </p14:xfrm>
            </p:contentPart>
          </mc:Choice>
          <mc:Fallback xmlns="">
            <p:pic>
              <p:nvPicPr>
                <p:cNvPr id="14" name="Ink 13"/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360365" y="1041086"/>
                  <a:ext cx="41564" cy="654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5" name="Ink 14"/>
                <p14:cNvContentPartPr/>
                <p14:nvPr/>
              </p14:nvContentPartPr>
              <p14:xfrm>
                <a:off x="1368187" y="1064617"/>
                <a:ext cx="48960" cy="14040"/>
              </p14:xfrm>
            </p:contentPart>
          </mc:Choice>
          <mc:Fallback xmlns="">
            <p:pic>
              <p:nvPicPr>
                <p:cNvPr id="15" name="Ink 14"/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367208" y="1064290"/>
                  <a:ext cx="50266" cy="1632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6" name="Ink 15"/>
                <p14:cNvContentPartPr/>
                <p14:nvPr/>
              </p14:nvContentPartPr>
              <p14:xfrm>
                <a:off x="1456387" y="1049857"/>
                <a:ext cx="3240" cy="41040"/>
              </p14:xfrm>
            </p:contentPart>
          </mc:Choice>
          <mc:Fallback xmlns="">
            <p:pic>
              <p:nvPicPr>
                <p:cNvPr id="16" name="Ink 15"/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455415" y="1047887"/>
                  <a:ext cx="5184" cy="449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8" name="Ink 17"/>
                <p14:cNvContentPartPr/>
                <p14:nvPr/>
              </p14:nvContentPartPr>
              <p14:xfrm>
                <a:off x="1367107" y="703897"/>
                <a:ext cx="88200" cy="60480"/>
              </p14:xfrm>
            </p:contentPart>
          </mc:Choice>
          <mc:Fallback xmlns="">
            <p:pic>
              <p:nvPicPr>
                <p:cNvPr id="18" name="Ink 17"/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366454" y="701609"/>
                  <a:ext cx="90160" cy="6505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0" name="Ink 19"/>
                <p14:cNvContentPartPr/>
                <p14:nvPr/>
              </p14:nvContentPartPr>
              <p14:xfrm>
                <a:off x="1573027" y="776257"/>
                <a:ext cx="97560" cy="164520"/>
              </p14:xfrm>
            </p:contentPart>
          </mc:Choice>
          <mc:Fallback xmlns="">
            <p:pic>
              <p:nvPicPr>
                <p:cNvPr id="20" name="Ink 19"/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571722" y="774298"/>
                  <a:ext cx="100170" cy="16876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1" name="Ink 20"/>
                <p14:cNvContentPartPr/>
                <p14:nvPr/>
              </p14:nvContentPartPr>
              <p14:xfrm>
                <a:off x="1597867" y="870217"/>
                <a:ext cx="69480" cy="26280"/>
              </p14:xfrm>
            </p:contentPart>
          </mc:Choice>
          <mc:Fallback xmlns="">
            <p:pic>
              <p:nvPicPr>
                <p:cNvPr id="21" name="Ink 20"/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596888" y="869888"/>
                  <a:ext cx="71437" cy="2825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2" name="Ink 21"/>
                <p14:cNvContentPartPr/>
                <p14:nvPr/>
              </p14:nvContentPartPr>
              <p14:xfrm>
                <a:off x="1584547" y="773377"/>
                <a:ext cx="119880" cy="35280"/>
              </p14:xfrm>
            </p:contentPart>
          </mc:Choice>
          <mc:Fallback xmlns="">
            <p:pic>
              <p:nvPicPr>
                <p:cNvPr id="22" name="Ink 21"/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583240" y="771090"/>
                  <a:ext cx="121513" cy="3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3" name="Ink 22"/>
                <p14:cNvContentPartPr/>
                <p14:nvPr/>
              </p14:nvContentPartPr>
              <p14:xfrm>
                <a:off x="1703707" y="951217"/>
                <a:ext cx="21960" cy="39240"/>
              </p14:xfrm>
            </p:contentPart>
          </mc:Choice>
          <mc:Fallback xmlns="">
            <p:pic>
              <p:nvPicPr>
                <p:cNvPr id="23" name="Ink 22"/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702396" y="948928"/>
                  <a:ext cx="23599" cy="4381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4" name="Ink 23"/>
                <p14:cNvContentPartPr/>
                <p14:nvPr/>
              </p14:nvContentPartPr>
              <p14:xfrm>
                <a:off x="1713787" y="910897"/>
                <a:ext cx="10440" cy="10440"/>
              </p14:xfrm>
            </p:contentPart>
          </mc:Choice>
          <mc:Fallback xmlns="">
            <p:pic>
              <p:nvPicPr>
                <p:cNvPr id="24" name="Ink 23"/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712808" y="908540"/>
                  <a:ext cx="12071" cy="1414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5" name="Ink 24"/>
                <p14:cNvContentPartPr/>
                <p14:nvPr/>
              </p14:nvContentPartPr>
              <p14:xfrm>
                <a:off x="1763107" y="775897"/>
                <a:ext cx="48240" cy="186840"/>
              </p14:xfrm>
            </p:contentPart>
          </mc:Choice>
          <mc:Fallback xmlns="">
            <p:pic>
              <p:nvPicPr>
                <p:cNvPr id="25" name="Ink 24"/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761803" y="773941"/>
                  <a:ext cx="50522" cy="19075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6" name="Ink 25"/>
                <p14:cNvContentPartPr/>
                <p14:nvPr/>
              </p14:nvContentPartPr>
              <p14:xfrm>
                <a:off x="1825747" y="876697"/>
                <a:ext cx="75240" cy="154440"/>
              </p14:xfrm>
            </p:contentPart>
          </mc:Choice>
          <mc:Fallback xmlns="">
            <p:pic>
              <p:nvPicPr>
                <p:cNvPr id="26" name="Ink 25"/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824438" y="874411"/>
                  <a:ext cx="77857" cy="15933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7" name="Ink 26"/>
                <p14:cNvContentPartPr/>
                <p14:nvPr/>
              </p14:nvContentPartPr>
              <p14:xfrm>
                <a:off x="1939867" y="955897"/>
                <a:ext cx="28440" cy="28440"/>
              </p14:xfrm>
            </p:contentPart>
          </mc:Choice>
          <mc:Fallback xmlns="">
            <p:pic>
              <p:nvPicPr>
                <p:cNvPr id="27" name="Ink 26"/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938559" y="955243"/>
                  <a:ext cx="29748" cy="3138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28" name="Ink 27"/>
                <p14:cNvContentPartPr/>
                <p14:nvPr/>
              </p14:nvContentPartPr>
              <p14:xfrm>
                <a:off x="1953547" y="907297"/>
                <a:ext cx="7920" cy="5760"/>
              </p14:xfrm>
            </p:contentPart>
          </mc:Choice>
          <mc:Fallback xmlns="">
            <p:pic>
              <p:nvPicPr>
                <p:cNvPr id="28" name="Ink 27"/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952557" y="905057"/>
                  <a:ext cx="9900" cy="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29" name="Ink 28"/>
                <p14:cNvContentPartPr/>
                <p14:nvPr/>
              </p14:nvContentPartPr>
              <p14:xfrm>
                <a:off x="1991707" y="774817"/>
                <a:ext cx="55440" cy="220680"/>
              </p14:xfrm>
            </p:contentPart>
          </mc:Choice>
          <mc:Fallback xmlns="">
            <p:pic>
              <p:nvPicPr>
                <p:cNvPr id="29" name="Ink 28"/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991055" y="772858"/>
                  <a:ext cx="57397" cy="22427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1" name="Ink 30"/>
                <p14:cNvContentPartPr/>
                <p14:nvPr/>
              </p14:nvContentPartPr>
              <p14:xfrm>
                <a:off x="2131387" y="866617"/>
                <a:ext cx="95760" cy="16920"/>
              </p14:xfrm>
            </p:contentPart>
          </mc:Choice>
          <mc:Fallback xmlns="">
            <p:pic>
              <p:nvPicPr>
                <p:cNvPr id="31" name="Ink 30"/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2130407" y="865966"/>
                  <a:ext cx="97721" cy="1984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2" name="Ink 31"/>
                <p14:cNvContentPartPr/>
                <p14:nvPr/>
              </p14:nvContentPartPr>
              <p14:xfrm>
                <a:off x="2173867" y="834217"/>
                <a:ext cx="10800" cy="81000"/>
              </p14:xfrm>
            </p:contentPart>
          </mc:Choice>
          <mc:Fallback xmlns="">
            <p:pic>
              <p:nvPicPr>
                <p:cNvPr id="32" name="Ink 31"/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2172885" y="832584"/>
                  <a:ext cx="12764" cy="839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3" name="Ink 32"/>
                <p14:cNvContentPartPr/>
                <p14:nvPr/>
              </p14:nvContentPartPr>
              <p14:xfrm>
                <a:off x="2371147" y="771217"/>
                <a:ext cx="186480" cy="185040"/>
              </p14:xfrm>
            </p:contentPart>
          </mc:Choice>
          <mc:Fallback xmlns="">
            <p:pic>
              <p:nvPicPr>
                <p:cNvPr id="33" name="Ink 32"/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2369841" y="768933"/>
                  <a:ext cx="189093" cy="18960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4" name="Ink 33"/>
                <p14:cNvContentPartPr/>
                <p14:nvPr/>
              </p14:nvContentPartPr>
              <p14:xfrm>
                <a:off x="2364307" y="1023937"/>
                <a:ext cx="34920" cy="47880"/>
              </p14:xfrm>
            </p:contentPart>
          </mc:Choice>
          <mc:Fallback xmlns="">
            <p:pic>
              <p:nvPicPr>
                <p:cNvPr id="34" name="Ink 33"/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2363002" y="1021641"/>
                  <a:ext cx="36552" cy="5247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5" name="Ink 34"/>
                <p14:cNvContentPartPr/>
                <p14:nvPr/>
              </p14:nvContentPartPr>
              <p14:xfrm>
                <a:off x="2369707" y="982537"/>
                <a:ext cx="16200" cy="7560"/>
              </p14:xfrm>
            </p:contentPart>
          </mc:Choice>
          <mc:Fallback xmlns="">
            <p:pic>
              <p:nvPicPr>
                <p:cNvPr id="35" name="Ink 34"/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2368411" y="980565"/>
                  <a:ext cx="17820" cy="1117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6" name="Ink 35"/>
                <p14:cNvContentPartPr/>
                <p14:nvPr/>
              </p14:nvContentPartPr>
              <p14:xfrm>
                <a:off x="2433787" y="1014937"/>
                <a:ext cx="46080" cy="8640"/>
              </p14:xfrm>
            </p:contentPart>
          </mc:Choice>
          <mc:Fallback xmlns="">
            <p:pic>
              <p:nvPicPr>
                <p:cNvPr id="36" name="Ink 35"/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2432489" y="1013275"/>
                  <a:ext cx="48352" cy="1262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2" name="Ink 41"/>
                <p14:cNvContentPartPr/>
                <p14:nvPr/>
              </p14:nvContentPartPr>
              <p14:xfrm>
                <a:off x="2440267" y="1041577"/>
                <a:ext cx="41400" cy="10440"/>
              </p14:xfrm>
            </p:contentPart>
          </mc:Choice>
          <mc:Fallback xmlns="">
            <p:pic>
              <p:nvPicPr>
                <p:cNvPr id="42" name="Ink 41"/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2439281" y="1041251"/>
                  <a:ext cx="42714" cy="130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97" name="Ink 96"/>
                <p14:cNvContentPartPr/>
                <p14:nvPr/>
              </p14:nvContentPartPr>
              <p14:xfrm>
                <a:off x="2505787" y="1027897"/>
                <a:ext cx="18000" cy="52560"/>
              </p14:xfrm>
            </p:contentPart>
          </mc:Choice>
          <mc:Fallback xmlns="">
            <p:pic>
              <p:nvPicPr>
                <p:cNvPr id="97" name="Ink 96"/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2504823" y="1025938"/>
                  <a:ext cx="19929" cy="5615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98" name="Ink 97"/>
                <p14:cNvContentPartPr/>
                <p14:nvPr/>
              </p14:nvContentPartPr>
              <p14:xfrm>
                <a:off x="2340547" y="689857"/>
                <a:ext cx="104400" cy="69840"/>
              </p14:xfrm>
            </p:contentPart>
          </mc:Choice>
          <mc:Fallback xmlns="">
            <p:pic>
              <p:nvPicPr>
                <p:cNvPr id="98" name="Ink 97"/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2339568" y="687573"/>
                  <a:ext cx="106358" cy="7440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99" name="Ink 98"/>
                <p14:cNvContentPartPr/>
                <p14:nvPr/>
              </p14:nvContentPartPr>
              <p14:xfrm>
                <a:off x="2473027" y="709297"/>
                <a:ext cx="60120" cy="14040"/>
              </p14:xfrm>
            </p:contentPart>
          </mc:Choice>
          <mc:Fallback xmlns="">
            <p:pic>
              <p:nvPicPr>
                <p:cNvPr id="99" name="Ink 98"/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2472047" y="708970"/>
                  <a:ext cx="61427" cy="1665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100" name="Ink 99"/>
                <p14:cNvContentPartPr/>
                <p14:nvPr/>
              </p14:nvContentPartPr>
              <p14:xfrm>
                <a:off x="2544307" y="691297"/>
                <a:ext cx="13320" cy="71640"/>
              </p14:xfrm>
            </p:contentPart>
          </mc:Choice>
          <mc:Fallback xmlns="">
            <p:pic>
              <p:nvPicPr>
                <p:cNvPr id="100" name="Ink 99"/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2542975" y="689007"/>
                  <a:ext cx="15318" cy="7589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102" name="Ink 101"/>
                <p14:cNvContentPartPr/>
                <p14:nvPr/>
              </p14:nvContentPartPr>
              <p14:xfrm>
                <a:off x="2646907" y="792623"/>
                <a:ext cx="109800" cy="134640"/>
              </p14:xfrm>
            </p:contentPart>
          </mc:Choice>
          <mc:Fallback xmlns="">
            <p:pic>
              <p:nvPicPr>
                <p:cNvPr id="102" name="Ink 101"/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2645927" y="790335"/>
                  <a:ext cx="112088" cy="13921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103" name="Ink 102"/>
                <p14:cNvContentPartPr/>
                <p14:nvPr/>
              </p14:nvContentPartPr>
              <p14:xfrm>
                <a:off x="2692987" y="837263"/>
                <a:ext cx="59040" cy="32040"/>
              </p14:xfrm>
            </p:contentPart>
          </mc:Choice>
          <mc:Fallback xmlns="">
            <p:pic>
              <p:nvPicPr>
                <p:cNvPr id="103" name="Ink 102"/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2691682" y="836609"/>
                  <a:ext cx="61323" cy="3465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104" name="Ink 103"/>
                <p14:cNvContentPartPr/>
                <p14:nvPr/>
              </p14:nvContentPartPr>
              <p14:xfrm>
                <a:off x="2680027" y="768143"/>
                <a:ext cx="114840" cy="30240"/>
              </p14:xfrm>
            </p:contentPart>
          </mc:Choice>
          <mc:Fallback xmlns="">
            <p:pic>
              <p:nvPicPr>
                <p:cNvPr id="104" name="Ink 103"/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2679045" y="765867"/>
                  <a:ext cx="116476" cy="3381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105" name="Ink 104"/>
                <p14:cNvContentPartPr/>
                <p14:nvPr/>
              </p14:nvContentPartPr>
              <p14:xfrm>
                <a:off x="2809267" y="909097"/>
                <a:ext cx="25200" cy="40320"/>
              </p14:xfrm>
            </p:contentPart>
          </mc:Choice>
          <mc:Fallback xmlns="">
            <p:pic>
              <p:nvPicPr>
                <p:cNvPr id="105" name="Ink 104"/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2807958" y="906802"/>
                  <a:ext cx="27164" cy="4490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106" name="Ink 105"/>
                <p14:cNvContentPartPr/>
                <p14:nvPr/>
              </p14:nvContentPartPr>
              <p14:xfrm>
                <a:off x="2822227" y="853297"/>
                <a:ext cx="21240" cy="11520"/>
              </p14:xfrm>
            </p:contentPart>
          </mc:Choice>
          <mc:Fallback xmlns="">
            <p:pic>
              <p:nvPicPr>
                <p:cNvPr id="106" name="Ink 105"/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2821247" y="850993"/>
                  <a:ext cx="22220" cy="1415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107" name="Ink 106"/>
                <p14:cNvContentPartPr/>
                <p14:nvPr/>
              </p14:nvContentPartPr>
              <p14:xfrm>
                <a:off x="2881267" y="950497"/>
                <a:ext cx="21240" cy="41040"/>
              </p14:xfrm>
            </p:contentPart>
          </mc:Choice>
          <mc:Fallback xmlns="">
            <p:pic>
              <p:nvPicPr>
                <p:cNvPr id="107" name="Ink 106"/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2880287" y="948543"/>
                  <a:ext cx="23527" cy="4494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108" name="Ink 107"/>
                <p14:cNvContentPartPr/>
                <p14:nvPr/>
              </p14:nvContentPartPr>
              <p14:xfrm>
                <a:off x="2967307" y="897023"/>
                <a:ext cx="45360" cy="54360"/>
              </p14:xfrm>
            </p:contentPart>
          </mc:Choice>
          <mc:Fallback xmlns="">
            <p:pic>
              <p:nvPicPr>
                <p:cNvPr id="108" name="Ink 107"/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2966002" y="894731"/>
                  <a:ext cx="47318" cy="5894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109" name="Ink 108"/>
                <p14:cNvContentPartPr/>
                <p14:nvPr/>
              </p14:nvContentPartPr>
              <p14:xfrm>
                <a:off x="2961907" y="860663"/>
                <a:ext cx="33120" cy="2160"/>
              </p14:xfrm>
            </p:contentPart>
          </mc:Choice>
          <mc:Fallback xmlns="">
            <p:pic>
              <p:nvPicPr>
                <p:cNvPr id="109" name="Ink 108"/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2960595" y="858143"/>
                  <a:ext cx="34432" cy="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114" name="Ink 113"/>
                <p14:cNvContentPartPr/>
                <p14:nvPr/>
              </p14:nvContentPartPr>
              <p14:xfrm>
                <a:off x="3036067" y="912863"/>
                <a:ext cx="52560" cy="7560"/>
              </p14:xfrm>
            </p:contentPart>
          </mc:Choice>
          <mc:Fallback xmlns="">
            <p:pic>
              <p:nvPicPr>
                <p:cNvPr id="114" name="Ink 113"/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3035088" y="911220"/>
                  <a:ext cx="54845" cy="1150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115" name="Ink 114"/>
                <p14:cNvContentPartPr/>
                <p14:nvPr/>
              </p14:nvContentPartPr>
              <p14:xfrm>
                <a:off x="3061987" y="893783"/>
                <a:ext cx="1800" cy="48240"/>
              </p14:xfrm>
            </p:contentPart>
          </mc:Choice>
          <mc:Fallback xmlns="">
            <p:pic>
              <p:nvPicPr>
                <p:cNvPr id="115" name="Ink 114"/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3060787" y="891827"/>
                  <a:ext cx="4200" cy="5247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116" name="Ink 115"/>
                <p14:cNvContentPartPr/>
                <p14:nvPr/>
              </p14:nvContentPartPr>
              <p14:xfrm>
                <a:off x="3123907" y="878303"/>
                <a:ext cx="18000" cy="68040"/>
              </p14:xfrm>
            </p:contentPart>
          </mc:Choice>
          <mc:Fallback xmlns="">
            <p:pic>
              <p:nvPicPr>
                <p:cNvPr id="116" name="Ink 115"/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3122925" y="876013"/>
                  <a:ext cx="20291" cy="726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118" name="Ink 117"/>
                <p14:cNvContentPartPr/>
                <p14:nvPr/>
              </p14:nvContentPartPr>
              <p14:xfrm>
                <a:off x="3204547" y="765263"/>
                <a:ext cx="41760" cy="168840"/>
              </p14:xfrm>
            </p:contentPart>
          </mc:Choice>
          <mc:Fallback xmlns="">
            <p:pic>
              <p:nvPicPr>
                <p:cNvPr id="118" name="Ink 117"/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3203568" y="762977"/>
                  <a:ext cx="44044" cy="17341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120" name="Ink 119"/>
                <p14:cNvContentPartPr/>
                <p14:nvPr/>
              </p14:nvContentPartPr>
              <p14:xfrm>
                <a:off x="3306067" y="812063"/>
                <a:ext cx="65160" cy="153360"/>
              </p14:xfrm>
            </p:contentPart>
          </mc:Choice>
          <mc:Fallback xmlns="">
            <p:pic>
              <p:nvPicPr>
                <p:cNvPr id="120" name="Ink 119"/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3305090" y="809779"/>
                  <a:ext cx="67441" cy="15792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121" name="Ink 120"/>
                <p14:cNvContentPartPr/>
                <p14:nvPr/>
              </p14:nvContentPartPr>
              <p14:xfrm>
                <a:off x="3433867" y="905663"/>
                <a:ext cx="18360" cy="39960"/>
              </p14:xfrm>
            </p:contentPart>
          </mc:Choice>
          <mc:Fallback xmlns="">
            <p:pic>
              <p:nvPicPr>
                <p:cNvPr id="121" name="Ink 120"/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3432883" y="903698"/>
                  <a:ext cx="19671" cy="4421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122" name="Ink 121"/>
                <p14:cNvContentPartPr/>
                <p14:nvPr/>
              </p14:nvContentPartPr>
              <p14:xfrm>
                <a:off x="3435667" y="863543"/>
                <a:ext cx="7920" cy="6480"/>
              </p14:xfrm>
            </p:contentPart>
          </mc:Choice>
          <mc:Fallback xmlns="">
            <p:pic>
              <p:nvPicPr>
                <p:cNvPr id="122" name="Ink 121"/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3434677" y="861599"/>
                  <a:ext cx="9900" cy="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123" name="Ink 122"/>
                <p14:cNvContentPartPr/>
                <p14:nvPr/>
              </p14:nvContentPartPr>
              <p14:xfrm>
                <a:off x="3526387" y="878303"/>
                <a:ext cx="29520" cy="56880"/>
              </p14:xfrm>
            </p:contentPart>
          </mc:Choice>
          <mc:Fallback xmlns="">
            <p:pic>
              <p:nvPicPr>
                <p:cNvPr id="123" name="Ink 122"/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3526059" y="876342"/>
                  <a:ext cx="31160" cy="6080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124" name="Ink 123"/>
                <p14:cNvContentPartPr/>
                <p14:nvPr/>
              </p14:nvContentPartPr>
              <p14:xfrm>
                <a:off x="3660307" y="826075"/>
                <a:ext cx="60840" cy="154440"/>
              </p14:xfrm>
            </p:contentPart>
          </mc:Choice>
          <mc:Fallback xmlns="">
            <p:pic>
              <p:nvPicPr>
                <p:cNvPr id="124" name="Ink 123"/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3659326" y="823785"/>
                  <a:ext cx="63130" cy="15902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125" name="Ink 124"/>
                <p14:cNvContentPartPr/>
                <p14:nvPr/>
              </p14:nvContentPartPr>
              <p14:xfrm>
                <a:off x="3772267" y="919675"/>
                <a:ext cx="19440" cy="29880"/>
              </p14:xfrm>
            </p:contentPart>
          </mc:Choice>
          <mc:Fallback xmlns="">
            <p:pic>
              <p:nvPicPr>
                <p:cNvPr id="125" name="Ink 124"/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3771295" y="917377"/>
                  <a:ext cx="20736" cy="3447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126" name="Ink 125"/>
                <p14:cNvContentPartPr/>
                <p14:nvPr/>
              </p14:nvContentPartPr>
              <p14:xfrm>
                <a:off x="3765787" y="880075"/>
                <a:ext cx="7200" cy="4680"/>
              </p14:xfrm>
            </p:contentPart>
          </mc:Choice>
          <mc:Fallback xmlns="">
            <p:pic>
              <p:nvPicPr>
                <p:cNvPr id="126" name="Ink 125"/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3764848" y="878404"/>
                  <a:ext cx="9078" cy="802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127" name="Ink 126"/>
                <p14:cNvContentPartPr/>
                <p14:nvPr/>
              </p14:nvContentPartPr>
              <p14:xfrm>
                <a:off x="3829507" y="916795"/>
                <a:ext cx="51480" cy="12960"/>
              </p14:xfrm>
            </p:contentPart>
          </mc:Choice>
          <mc:Fallback xmlns="">
            <p:pic>
              <p:nvPicPr>
                <p:cNvPr id="127" name="Ink 126"/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3828204" y="916147"/>
                  <a:ext cx="53761" cy="1587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128" name="Ink 127"/>
                <p14:cNvContentPartPr/>
                <p14:nvPr/>
              </p14:nvContentPartPr>
              <p14:xfrm>
                <a:off x="3846427" y="898795"/>
                <a:ext cx="12960" cy="47160"/>
              </p14:xfrm>
            </p:contentPart>
          </mc:Choice>
          <mc:Fallback xmlns="">
            <p:pic>
              <p:nvPicPr>
                <p:cNvPr id="128" name="Ink 127"/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3845131" y="896830"/>
                  <a:ext cx="14580" cy="5109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129" name="Ink 128"/>
                <p14:cNvContentPartPr/>
                <p14:nvPr/>
              </p14:nvContentPartPr>
              <p14:xfrm>
                <a:off x="3922027" y="876835"/>
                <a:ext cx="5760" cy="69120"/>
              </p14:xfrm>
            </p:contentPart>
          </mc:Choice>
          <mc:Fallback xmlns="">
            <p:pic>
              <p:nvPicPr>
                <p:cNvPr id="129" name="Ink 128"/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3920747" y="874879"/>
                  <a:ext cx="7360" cy="7335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130" name="Ink 129"/>
                <p14:cNvContentPartPr/>
                <p14:nvPr/>
              </p14:nvContentPartPr>
              <p14:xfrm>
                <a:off x="3991147" y="777724"/>
                <a:ext cx="47880" cy="164160"/>
              </p14:xfrm>
            </p:contentPart>
          </mc:Choice>
          <mc:Fallback xmlns="">
            <p:pic>
              <p:nvPicPr>
                <p:cNvPr id="130" name="Ink 129"/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3990496" y="775766"/>
                  <a:ext cx="49509" cy="168729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225" name="Ink 224"/>
              <p14:cNvContentPartPr/>
              <p14:nvPr/>
            </p14:nvContentPartPr>
            <p14:xfrm>
              <a:off x="3906539" y="3659528"/>
              <a:ext cx="360" cy="360"/>
            </p14:xfrm>
          </p:contentPart>
        </mc:Choice>
        <mc:Fallback xmlns="">
          <p:pic>
            <p:nvPicPr>
              <p:cNvPr id="225" name="Ink 224"/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3905819" y="3658088"/>
                <a:ext cx="1800" cy="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243" name="Ink 242"/>
              <p14:cNvContentPartPr/>
              <p14:nvPr/>
            </p14:nvContentPartPr>
            <p14:xfrm>
              <a:off x="328937" y="1795880"/>
              <a:ext cx="163440" cy="231480"/>
            </p14:xfrm>
          </p:contentPart>
        </mc:Choice>
        <mc:Fallback xmlns="">
          <p:pic>
            <p:nvPicPr>
              <p:cNvPr id="243" name="Ink 242"/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327857" y="1793000"/>
                <a:ext cx="165960" cy="23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244" name="Ink 243"/>
              <p14:cNvContentPartPr/>
              <p14:nvPr/>
            </p14:nvContentPartPr>
            <p14:xfrm>
              <a:off x="534497" y="1790480"/>
              <a:ext cx="62640" cy="295920"/>
            </p14:xfrm>
          </p:contentPart>
        </mc:Choice>
        <mc:Fallback xmlns="">
          <p:pic>
            <p:nvPicPr>
              <p:cNvPr id="244" name="Ink 243"/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533057" y="1788320"/>
                <a:ext cx="65160" cy="30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255" name="Ink 254"/>
              <p14:cNvContentPartPr/>
              <p14:nvPr/>
            </p14:nvContentPartPr>
            <p14:xfrm>
              <a:off x="2747777" y="3605194"/>
              <a:ext cx="360" cy="360"/>
            </p14:xfrm>
          </p:contentPart>
        </mc:Choice>
        <mc:Fallback xmlns="">
          <p:pic>
            <p:nvPicPr>
              <p:cNvPr id="255" name="Ink 254"/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2747057" y="3603394"/>
                <a:ext cx="1800" cy="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256" name="Ink 255"/>
              <p14:cNvContentPartPr/>
              <p14:nvPr/>
            </p14:nvContentPartPr>
            <p14:xfrm>
              <a:off x="657617" y="1845560"/>
              <a:ext cx="84600" cy="148320"/>
            </p14:xfrm>
          </p:contentPart>
        </mc:Choice>
        <mc:Fallback xmlns="">
          <p:pic>
            <p:nvPicPr>
              <p:cNvPr id="256" name="Ink 255"/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656177" y="1843400"/>
                <a:ext cx="87120" cy="15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257" name="Ink 256"/>
              <p14:cNvContentPartPr/>
              <p14:nvPr/>
            </p14:nvContentPartPr>
            <p14:xfrm>
              <a:off x="770657" y="1970120"/>
              <a:ext cx="14040" cy="65520"/>
            </p14:xfrm>
          </p:contentPart>
        </mc:Choice>
        <mc:Fallback xmlns="">
          <p:pic>
            <p:nvPicPr>
              <p:cNvPr id="257" name="Ink 256"/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770297" y="1968320"/>
                <a:ext cx="15840" cy="6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258" name="Ink 257"/>
              <p14:cNvContentPartPr/>
              <p14:nvPr/>
            </p14:nvContentPartPr>
            <p14:xfrm>
              <a:off x="2348537" y="3514834"/>
              <a:ext cx="360" cy="360"/>
            </p14:xfrm>
          </p:contentPart>
        </mc:Choice>
        <mc:Fallback xmlns="">
          <p:pic>
            <p:nvPicPr>
              <p:cNvPr id="258" name="Ink 257"/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2347457" y="3513034"/>
                <a:ext cx="2160" cy="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259" name="Ink 258"/>
              <p14:cNvContentPartPr/>
              <p14:nvPr/>
            </p14:nvContentPartPr>
            <p14:xfrm>
              <a:off x="882977" y="1821080"/>
              <a:ext cx="56160" cy="150840"/>
            </p14:xfrm>
          </p:contentPart>
        </mc:Choice>
        <mc:Fallback xmlns="">
          <p:pic>
            <p:nvPicPr>
              <p:cNvPr id="259" name="Ink 258"/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881537" y="1818560"/>
                <a:ext cx="58680" cy="15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260" name="Ink 259"/>
              <p14:cNvContentPartPr/>
              <p14:nvPr/>
            </p14:nvContentPartPr>
            <p14:xfrm>
              <a:off x="837977" y="1903520"/>
              <a:ext cx="77400" cy="22320"/>
            </p14:xfrm>
          </p:contentPart>
        </mc:Choice>
        <mc:Fallback xmlns="">
          <p:pic>
            <p:nvPicPr>
              <p:cNvPr id="260" name="Ink 259"/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836897" y="1902440"/>
                <a:ext cx="79200" cy="2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261" name="Ink 260"/>
              <p14:cNvContentPartPr/>
              <p14:nvPr/>
            </p14:nvContentPartPr>
            <p14:xfrm>
              <a:off x="979817" y="1799120"/>
              <a:ext cx="37800" cy="201600"/>
            </p14:xfrm>
          </p:contentPart>
        </mc:Choice>
        <mc:Fallback xmlns="">
          <p:pic>
            <p:nvPicPr>
              <p:cNvPr id="261" name="Ink 260"/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978737" y="1796960"/>
                <a:ext cx="39960" cy="20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262" name="Ink 261"/>
              <p14:cNvContentPartPr/>
              <p14:nvPr/>
            </p14:nvContentPartPr>
            <p14:xfrm>
              <a:off x="1120217" y="1893800"/>
              <a:ext cx="77400" cy="12240"/>
            </p14:xfrm>
          </p:contentPart>
        </mc:Choice>
        <mc:Fallback xmlns="">
          <p:pic>
            <p:nvPicPr>
              <p:cNvPr id="262" name="Ink 261"/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1119137" y="1890920"/>
                <a:ext cx="79560" cy="1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263" name="Ink 262"/>
              <p14:cNvContentPartPr/>
              <p14:nvPr/>
            </p14:nvContentPartPr>
            <p14:xfrm>
              <a:off x="1125257" y="1951040"/>
              <a:ext cx="51120" cy="6480"/>
            </p14:xfrm>
          </p:contentPart>
        </mc:Choice>
        <mc:Fallback xmlns="">
          <p:pic>
            <p:nvPicPr>
              <p:cNvPr id="263" name="Ink 262"/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1124177" y="1950680"/>
                <a:ext cx="52560" cy="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307" name="Ink 306"/>
              <p14:cNvContentPartPr/>
              <p14:nvPr/>
            </p14:nvContentPartPr>
            <p14:xfrm>
              <a:off x="5048897" y="3263194"/>
              <a:ext cx="360" cy="360"/>
            </p14:xfrm>
          </p:contentPart>
        </mc:Choice>
        <mc:Fallback xmlns="">
          <p:pic>
            <p:nvPicPr>
              <p:cNvPr id="307" name="Ink 306"/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5048177" y="3261394"/>
                <a:ext cx="1800" cy="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326" name="Ink 325"/>
              <p14:cNvContentPartPr/>
              <p14:nvPr/>
            </p14:nvContentPartPr>
            <p14:xfrm>
              <a:off x="3080057" y="2466920"/>
              <a:ext cx="360" cy="360"/>
            </p14:xfrm>
          </p:contentPart>
        </mc:Choice>
        <mc:Fallback xmlns="">
          <p:pic>
            <p:nvPicPr>
              <p:cNvPr id="326" name="Ink 325"/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3078977" y="2465480"/>
                <a:ext cx="2160" cy="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337" name="Ink 336"/>
              <p14:cNvContentPartPr/>
              <p14:nvPr/>
            </p14:nvContentPartPr>
            <p14:xfrm>
              <a:off x="4351217" y="3539314"/>
              <a:ext cx="360" cy="360"/>
            </p14:xfrm>
          </p:contentPart>
        </mc:Choice>
        <mc:Fallback xmlns="">
          <p:pic>
            <p:nvPicPr>
              <p:cNvPr id="337" name="Ink 336"/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4350497" y="3537874"/>
                <a:ext cx="1800" cy="3600"/>
              </a:xfrm>
              <a:prstGeom prst="rect">
                <a:avLst/>
              </a:prstGeom>
            </p:spPr>
          </p:pic>
        </mc:Fallback>
      </mc:AlternateContent>
      <p:grpSp>
        <p:nvGrpSpPr>
          <p:cNvPr id="341" name="Group 340"/>
          <p:cNvGrpSpPr/>
          <p:nvPr/>
        </p:nvGrpSpPr>
        <p:grpSpPr>
          <a:xfrm>
            <a:off x="1383699" y="1426161"/>
            <a:ext cx="2921760" cy="831285"/>
            <a:chOff x="1527146" y="2334350"/>
            <a:chExt cx="2921760" cy="831285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242" name="Ink 241"/>
                <p14:cNvContentPartPr/>
                <p14:nvPr/>
              </p14:nvContentPartPr>
              <p14:xfrm>
                <a:off x="4243039" y="2334350"/>
                <a:ext cx="360" cy="360"/>
              </p14:xfrm>
            </p:contentPart>
          </mc:Choice>
          <mc:Fallback xmlns="">
            <p:pic>
              <p:nvPicPr>
                <p:cNvPr id="242" name="Ink 241"/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4242319" y="2332550"/>
                  <a:ext cx="2160" cy="36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40" name="Group 339"/>
            <p:cNvGrpSpPr/>
            <p:nvPr/>
          </p:nvGrpSpPr>
          <p:grpSpPr>
            <a:xfrm>
              <a:off x="1603178" y="2588195"/>
              <a:ext cx="291960" cy="103320"/>
              <a:chOff x="1738826" y="2588195"/>
              <a:chExt cx="291960" cy="1033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54">
                <p14:nvContentPartPr>
                  <p14:cNvPr id="264" name="Ink 263"/>
                  <p14:cNvContentPartPr/>
                  <p14:nvPr/>
                </p14:nvContentPartPr>
                <p14:xfrm>
                  <a:off x="1738826" y="2598995"/>
                  <a:ext cx="124920" cy="92520"/>
                </p14:xfrm>
              </p:contentPart>
            </mc:Choice>
            <mc:Fallback xmlns="">
              <p:pic>
                <p:nvPicPr>
                  <p:cNvPr id="264" name="Ink 263"/>
                  <p:cNvPicPr/>
                  <p:nvPr/>
                </p:nvPicPr>
                <p:blipFill>
                  <a:blip r:embed="rId155"/>
                  <a:stretch>
                    <a:fillRect/>
                  </a:stretch>
                </p:blipFill>
                <p:spPr>
                  <a:xfrm>
                    <a:off x="1737746" y="2596475"/>
                    <a:ext cx="126360" cy="97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6">
                <p14:nvContentPartPr>
                  <p14:cNvPr id="265" name="Ink 264"/>
                  <p14:cNvContentPartPr/>
                  <p14:nvPr/>
                </p14:nvContentPartPr>
                <p14:xfrm>
                  <a:off x="1884626" y="2654075"/>
                  <a:ext cx="11880" cy="32760"/>
                </p14:xfrm>
              </p:contentPart>
            </mc:Choice>
            <mc:Fallback xmlns="">
              <p:pic>
                <p:nvPicPr>
                  <p:cNvPr id="265" name="Ink 264"/>
                  <p:cNvPicPr/>
                  <p:nvPr/>
                </p:nvPicPr>
                <p:blipFill>
                  <a:blip r:embed="rId157"/>
                  <a:stretch>
                    <a:fillRect/>
                  </a:stretch>
                </p:blipFill>
                <p:spPr>
                  <a:xfrm>
                    <a:off x="1884266" y="2651555"/>
                    <a:ext cx="12600" cy="3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8">
                <p14:nvContentPartPr>
                  <p14:cNvPr id="266" name="Ink 265"/>
                  <p14:cNvContentPartPr/>
                  <p14:nvPr/>
                </p14:nvContentPartPr>
                <p14:xfrm>
                  <a:off x="1902626" y="2590355"/>
                  <a:ext cx="5040" cy="11880"/>
                </p14:xfrm>
              </p:contentPart>
            </mc:Choice>
            <mc:Fallback xmlns="">
              <p:pic>
                <p:nvPicPr>
                  <p:cNvPr id="266" name="Ink 265"/>
                  <p:cNvPicPr/>
                  <p:nvPr/>
                </p:nvPicPr>
                <p:blipFill>
                  <a:blip r:embed="rId159"/>
                  <a:stretch>
                    <a:fillRect/>
                  </a:stretch>
                </p:blipFill>
                <p:spPr>
                  <a:xfrm>
                    <a:off x="1901186" y="2587835"/>
                    <a:ext cx="7200" cy="15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0">
                <p14:nvContentPartPr>
                  <p14:cNvPr id="267" name="Ink 266"/>
                  <p14:cNvContentPartPr/>
                  <p14:nvPr/>
                </p14:nvContentPartPr>
                <p14:xfrm>
                  <a:off x="1940786" y="2588195"/>
                  <a:ext cx="90000" cy="90000"/>
                </p14:xfrm>
              </p:contentPart>
            </mc:Choice>
            <mc:Fallback xmlns="">
              <p:pic>
                <p:nvPicPr>
                  <p:cNvPr id="267" name="Ink 266"/>
                  <p:cNvPicPr/>
                  <p:nvPr/>
                </p:nvPicPr>
                <p:blipFill>
                  <a:blip r:embed="rId161"/>
                  <a:stretch>
                    <a:fillRect/>
                  </a:stretch>
                </p:blipFill>
                <p:spPr>
                  <a:xfrm>
                    <a:off x="1939706" y="2585675"/>
                    <a:ext cx="91080" cy="9540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268" name="Ink 267"/>
                <p14:cNvContentPartPr/>
                <p14:nvPr/>
              </p14:nvContentPartPr>
              <p14:xfrm>
                <a:off x="2134466" y="2492075"/>
                <a:ext cx="225720" cy="173160"/>
              </p14:xfrm>
            </p:contentPart>
          </mc:Choice>
          <mc:Fallback xmlns="">
            <p:pic>
              <p:nvPicPr>
                <p:cNvPr id="268" name="Ink 267"/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2133026" y="2489555"/>
                  <a:ext cx="22824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269" name="Ink 268"/>
                <p14:cNvContentPartPr/>
                <p14:nvPr/>
              </p14:nvContentPartPr>
              <p14:xfrm>
                <a:off x="2157146" y="2746595"/>
                <a:ext cx="16560" cy="43200"/>
              </p14:xfrm>
            </p:contentPart>
          </mc:Choice>
          <mc:Fallback xmlns="">
            <p:pic>
              <p:nvPicPr>
                <p:cNvPr id="269" name="Ink 268"/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2156066" y="2745515"/>
                  <a:ext cx="1800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270" name="Ink 269"/>
                <p14:cNvContentPartPr/>
                <p14:nvPr/>
              </p14:nvContentPartPr>
              <p14:xfrm>
                <a:off x="2165066" y="2688275"/>
                <a:ext cx="8640" cy="7920"/>
              </p14:xfrm>
            </p:contentPart>
          </mc:Choice>
          <mc:Fallback xmlns="">
            <p:pic>
              <p:nvPicPr>
                <p:cNvPr id="270" name="Ink 269"/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2163986" y="2686115"/>
                  <a:ext cx="10440" cy="1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271" name="Ink 270"/>
                <p14:cNvContentPartPr/>
                <p14:nvPr/>
              </p14:nvContentPartPr>
              <p14:xfrm>
                <a:off x="2224106" y="2725355"/>
                <a:ext cx="42120" cy="12960"/>
              </p14:xfrm>
            </p:contentPart>
          </mc:Choice>
          <mc:Fallback xmlns="">
            <p:pic>
              <p:nvPicPr>
                <p:cNvPr id="271" name="Ink 270"/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2223026" y="2722835"/>
                  <a:ext cx="44640" cy="1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272" name="Ink 271"/>
                <p14:cNvContentPartPr/>
                <p14:nvPr/>
              </p14:nvContentPartPr>
              <p14:xfrm>
                <a:off x="2214026" y="2760635"/>
                <a:ext cx="50760" cy="10800"/>
              </p14:xfrm>
            </p:contentPart>
          </mc:Choice>
          <mc:Fallback xmlns="">
            <p:pic>
              <p:nvPicPr>
                <p:cNvPr id="272" name="Ink 271"/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2212946" y="2759555"/>
                  <a:ext cx="52200" cy="1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273" name="Ink 272"/>
                <p14:cNvContentPartPr/>
                <p14:nvPr/>
              </p14:nvContentPartPr>
              <p14:xfrm>
                <a:off x="2318066" y="2723195"/>
                <a:ext cx="7560" cy="68400"/>
              </p14:xfrm>
            </p:contentPart>
          </mc:Choice>
          <mc:Fallback xmlns="">
            <p:pic>
              <p:nvPicPr>
                <p:cNvPr id="273" name="Ink 272"/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2316626" y="2721035"/>
                  <a:ext cx="1008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274" name="Ink 273"/>
                <p14:cNvContentPartPr/>
                <p14:nvPr/>
              </p14:nvContentPartPr>
              <p14:xfrm>
                <a:off x="2198906" y="2361755"/>
                <a:ext cx="73800" cy="78120"/>
              </p14:xfrm>
            </p:contentPart>
          </mc:Choice>
          <mc:Fallback xmlns="">
            <p:pic>
              <p:nvPicPr>
                <p:cNvPr id="274" name="Ink 273"/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2197826" y="2359595"/>
                  <a:ext cx="7560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275" name="Ink 274"/>
                <p14:cNvContentPartPr/>
                <p14:nvPr/>
              </p14:nvContentPartPr>
              <p14:xfrm>
                <a:off x="2436506" y="2518355"/>
                <a:ext cx="92160" cy="140400"/>
              </p14:xfrm>
            </p:contentPart>
          </mc:Choice>
          <mc:Fallback xmlns="">
            <p:pic>
              <p:nvPicPr>
                <p:cNvPr id="275" name="Ink 274"/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2435426" y="2515835"/>
                  <a:ext cx="9432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276" name="Ink 275"/>
                <p14:cNvContentPartPr/>
                <p14:nvPr/>
              </p14:nvContentPartPr>
              <p14:xfrm>
                <a:off x="2462786" y="2561555"/>
                <a:ext cx="59400" cy="25200"/>
              </p14:xfrm>
            </p:contentPart>
          </mc:Choice>
          <mc:Fallback xmlns="">
            <p:pic>
              <p:nvPicPr>
                <p:cNvPr id="276" name="Ink 275"/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2461706" y="2560835"/>
                  <a:ext cx="6156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277" name="Ink 276"/>
                <p14:cNvContentPartPr/>
                <p14:nvPr/>
              </p14:nvContentPartPr>
              <p14:xfrm>
                <a:off x="2453426" y="2493155"/>
                <a:ext cx="86760" cy="34200"/>
              </p14:xfrm>
            </p:contentPart>
          </mc:Choice>
          <mc:Fallback xmlns="">
            <p:pic>
              <p:nvPicPr>
                <p:cNvPr id="277" name="Ink 276"/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2452346" y="2490635"/>
                  <a:ext cx="889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278" name="Ink 277"/>
                <p14:cNvContentPartPr/>
                <p14:nvPr/>
              </p14:nvContentPartPr>
              <p14:xfrm>
                <a:off x="2564666" y="2634995"/>
                <a:ext cx="27360" cy="62640"/>
              </p14:xfrm>
            </p:contentPart>
          </mc:Choice>
          <mc:Fallback xmlns="">
            <p:pic>
              <p:nvPicPr>
                <p:cNvPr id="278" name="Ink 277"/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2563226" y="2632835"/>
                  <a:ext cx="2916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279" name="Ink 278"/>
                <p14:cNvContentPartPr/>
                <p14:nvPr/>
              </p14:nvContentPartPr>
              <p14:xfrm>
                <a:off x="2577626" y="2577755"/>
                <a:ext cx="8280" cy="6120"/>
              </p14:xfrm>
            </p:contentPart>
          </mc:Choice>
          <mc:Fallback xmlns="">
            <p:pic>
              <p:nvPicPr>
                <p:cNvPr id="279" name="Ink 278"/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2576186" y="2575235"/>
                  <a:ext cx="10800" cy="1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280" name="Ink 279"/>
                <p14:cNvContentPartPr/>
                <p14:nvPr/>
              </p14:nvContentPartPr>
              <p14:xfrm>
                <a:off x="2644946" y="2479835"/>
                <a:ext cx="44280" cy="174960"/>
              </p14:xfrm>
            </p:contentPart>
          </mc:Choice>
          <mc:Fallback xmlns="">
            <p:pic>
              <p:nvPicPr>
                <p:cNvPr id="280" name="Ink 279"/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2643866" y="2477675"/>
                  <a:ext cx="4644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281" name="Ink 280"/>
                <p14:cNvContentPartPr/>
                <p14:nvPr/>
              </p14:nvContentPartPr>
              <p14:xfrm>
                <a:off x="2711906" y="2552195"/>
                <a:ext cx="59040" cy="170280"/>
              </p14:xfrm>
            </p:contentPart>
          </mc:Choice>
          <mc:Fallback xmlns="">
            <p:pic>
              <p:nvPicPr>
                <p:cNvPr id="281" name="Ink 280"/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2710466" y="2549675"/>
                  <a:ext cx="6156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282" name="Ink 281"/>
                <p14:cNvContentPartPr/>
                <p14:nvPr/>
              </p14:nvContentPartPr>
              <p14:xfrm>
                <a:off x="2820266" y="2653355"/>
                <a:ext cx="25200" cy="50760"/>
              </p14:xfrm>
            </p:contentPart>
          </mc:Choice>
          <mc:Fallback xmlns="">
            <p:pic>
              <p:nvPicPr>
                <p:cNvPr id="282" name="Ink 281"/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2818826" y="2651195"/>
                  <a:ext cx="2700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283" name="Ink 282"/>
                <p14:cNvContentPartPr/>
                <p14:nvPr/>
              </p14:nvContentPartPr>
              <p14:xfrm>
                <a:off x="2822066" y="2605115"/>
                <a:ext cx="18360" cy="11520"/>
              </p14:xfrm>
            </p:contentPart>
          </mc:Choice>
          <mc:Fallback xmlns="">
            <p:pic>
              <p:nvPicPr>
                <p:cNvPr id="283" name="Ink 282"/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2820986" y="2602595"/>
                  <a:ext cx="20520" cy="1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284" name="Ink 283"/>
                <p14:cNvContentPartPr/>
                <p14:nvPr/>
              </p14:nvContentPartPr>
              <p14:xfrm>
                <a:off x="2883986" y="2497115"/>
                <a:ext cx="31320" cy="217440"/>
              </p14:xfrm>
            </p:contentPart>
          </mc:Choice>
          <mc:Fallback xmlns="">
            <p:pic>
              <p:nvPicPr>
                <p:cNvPr id="284" name="Ink 283"/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2882906" y="2494595"/>
                  <a:ext cx="3384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285" name="Ink 284"/>
                <p14:cNvContentPartPr/>
                <p14:nvPr/>
              </p14:nvContentPartPr>
              <p14:xfrm>
                <a:off x="2988026" y="2592875"/>
                <a:ext cx="84960" cy="8640"/>
              </p14:xfrm>
            </p:contentPart>
          </mc:Choice>
          <mc:Fallback xmlns="">
            <p:pic>
              <p:nvPicPr>
                <p:cNvPr id="285" name="Ink 284"/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2986946" y="2592515"/>
                  <a:ext cx="87120" cy="1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286" name="Ink 285"/>
                <p14:cNvContentPartPr/>
                <p14:nvPr/>
              </p14:nvContentPartPr>
              <p14:xfrm>
                <a:off x="3029786" y="2568395"/>
                <a:ext cx="12240" cy="76320"/>
              </p14:xfrm>
            </p:contentPart>
          </mc:Choice>
          <mc:Fallback xmlns="">
            <p:pic>
              <p:nvPicPr>
                <p:cNvPr id="286" name="Ink 285"/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3028346" y="2565875"/>
                  <a:ext cx="1404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287" name="Ink 286"/>
                <p14:cNvContentPartPr/>
                <p14:nvPr/>
              </p14:nvContentPartPr>
              <p14:xfrm>
                <a:off x="3126266" y="2477315"/>
                <a:ext cx="180720" cy="200880"/>
              </p14:xfrm>
            </p:contentPart>
          </mc:Choice>
          <mc:Fallback xmlns="">
            <p:pic>
              <p:nvPicPr>
                <p:cNvPr id="287" name="Ink 286"/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3124826" y="2474795"/>
                  <a:ext cx="18360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288" name="Ink 287"/>
                <p14:cNvContentPartPr/>
                <p14:nvPr/>
              </p14:nvContentPartPr>
              <p14:xfrm>
                <a:off x="3128426" y="2754155"/>
                <a:ext cx="37080" cy="59040"/>
              </p14:xfrm>
            </p:contentPart>
          </mc:Choice>
          <mc:Fallback xmlns="">
            <p:pic>
              <p:nvPicPr>
                <p:cNvPr id="288" name="Ink 287"/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3127346" y="2751995"/>
                  <a:ext cx="3852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289" name="Ink 288"/>
                <p14:cNvContentPartPr/>
                <p14:nvPr/>
              </p14:nvContentPartPr>
              <p14:xfrm>
                <a:off x="3128786" y="2709875"/>
                <a:ext cx="10800" cy="7560"/>
              </p14:xfrm>
            </p:contentPart>
          </mc:Choice>
          <mc:Fallback xmlns="">
            <p:pic>
              <p:nvPicPr>
                <p:cNvPr id="289" name="Ink 288"/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3127706" y="2707355"/>
                  <a:ext cx="12240" cy="1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290" name="Ink 289"/>
                <p14:cNvContentPartPr/>
                <p14:nvPr/>
              </p14:nvContentPartPr>
              <p14:xfrm>
                <a:off x="3197186" y="2743355"/>
                <a:ext cx="44280" cy="7200"/>
              </p14:xfrm>
            </p:contentPart>
          </mc:Choice>
          <mc:Fallback xmlns="">
            <p:pic>
              <p:nvPicPr>
                <p:cNvPr id="290" name="Ink 289"/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3195746" y="2740835"/>
                  <a:ext cx="46800" cy="1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291" name="Ink 290"/>
                <p14:cNvContentPartPr/>
                <p14:nvPr/>
              </p14:nvContentPartPr>
              <p14:xfrm>
                <a:off x="3194666" y="2779715"/>
                <a:ext cx="63720" cy="11160"/>
              </p14:xfrm>
            </p:contentPart>
          </mc:Choice>
          <mc:Fallback xmlns="">
            <p:pic>
              <p:nvPicPr>
                <p:cNvPr id="291" name="Ink 290"/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3193586" y="2778995"/>
                  <a:ext cx="65160" cy="1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292" name="Ink 291"/>
                <p14:cNvContentPartPr/>
                <p14:nvPr/>
              </p14:nvContentPartPr>
              <p14:xfrm>
                <a:off x="3284306" y="2741195"/>
                <a:ext cx="4680" cy="75240"/>
              </p14:xfrm>
            </p:contentPart>
          </mc:Choice>
          <mc:Fallback xmlns="">
            <p:pic>
              <p:nvPicPr>
                <p:cNvPr id="292" name="Ink 291"/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3282866" y="2738675"/>
                  <a:ext cx="756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293" name="Ink 292"/>
                <p14:cNvContentPartPr/>
                <p14:nvPr/>
              </p14:nvContentPartPr>
              <p14:xfrm>
                <a:off x="3077306" y="2345555"/>
                <a:ext cx="79560" cy="78840"/>
              </p14:xfrm>
            </p:contentPart>
          </mc:Choice>
          <mc:Fallback xmlns="">
            <p:pic>
              <p:nvPicPr>
                <p:cNvPr id="293" name="Ink 292"/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3076226" y="2343395"/>
                  <a:ext cx="8100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294" name="Ink 293"/>
                <p14:cNvContentPartPr/>
                <p14:nvPr/>
              </p14:nvContentPartPr>
              <p14:xfrm>
                <a:off x="3170186" y="2375075"/>
                <a:ext cx="55440" cy="20160"/>
              </p14:xfrm>
            </p:contentPart>
          </mc:Choice>
          <mc:Fallback xmlns="">
            <p:pic>
              <p:nvPicPr>
                <p:cNvPr id="294" name="Ink 293"/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3169106" y="2373995"/>
                  <a:ext cx="5688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295" name="Ink 294"/>
                <p14:cNvContentPartPr/>
                <p14:nvPr/>
              </p14:nvContentPartPr>
              <p14:xfrm>
                <a:off x="3254066" y="2343395"/>
                <a:ext cx="6840" cy="72360"/>
              </p14:xfrm>
            </p:contentPart>
          </mc:Choice>
          <mc:Fallback xmlns="">
            <p:pic>
              <p:nvPicPr>
                <p:cNvPr id="295" name="Ink 294"/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3252626" y="2340875"/>
                  <a:ext cx="864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296" name="Ink 295"/>
                <p14:cNvContentPartPr/>
                <p14:nvPr/>
              </p14:nvContentPartPr>
              <p14:xfrm>
                <a:off x="3350186" y="2496035"/>
                <a:ext cx="84240" cy="135360"/>
              </p14:xfrm>
            </p:contentPart>
          </mc:Choice>
          <mc:Fallback xmlns="">
            <p:pic>
              <p:nvPicPr>
                <p:cNvPr id="296" name="Ink 295"/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3349106" y="2493515"/>
                  <a:ext cx="8676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297" name="Ink 296"/>
                <p14:cNvContentPartPr/>
                <p14:nvPr/>
              </p14:nvContentPartPr>
              <p14:xfrm>
                <a:off x="3364586" y="2538515"/>
                <a:ext cx="62280" cy="33120"/>
              </p14:xfrm>
            </p:contentPart>
          </mc:Choice>
          <mc:Fallback xmlns="">
            <p:pic>
              <p:nvPicPr>
                <p:cNvPr id="297" name="Ink 296"/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3363506" y="2538155"/>
                  <a:ext cx="6480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298" name="Ink 297"/>
                <p14:cNvContentPartPr/>
                <p14:nvPr/>
              </p14:nvContentPartPr>
              <p14:xfrm>
                <a:off x="3356306" y="2475875"/>
                <a:ext cx="97920" cy="29880"/>
              </p14:xfrm>
            </p:contentPart>
          </mc:Choice>
          <mc:Fallback xmlns="">
            <p:pic>
              <p:nvPicPr>
                <p:cNvPr id="298" name="Ink 297"/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3355226" y="2473355"/>
                  <a:ext cx="9972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299" name="Ink 298"/>
                <p14:cNvContentPartPr/>
                <p14:nvPr/>
              </p14:nvContentPartPr>
              <p14:xfrm>
                <a:off x="3456746" y="2643635"/>
                <a:ext cx="36000" cy="59040"/>
              </p14:xfrm>
            </p:contentPart>
          </mc:Choice>
          <mc:Fallback xmlns="">
            <p:pic>
              <p:nvPicPr>
                <p:cNvPr id="299" name="Ink 298"/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3455306" y="2641475"/>
                  <a:ext cx="3780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300" name="Ink 299"/>
                <p14:cNvContentPartPr/>
                <p14:nvPr/>
              </p14:nvContentPartPr>
              <p14:xfrm>
                <a:off x="3475826" y="2587475"/>
                <a:ext cx="10440" cy="19800"/>
              </p14:xfrm>
            </p:contentPart>
          </mc:Choice>
          <mc:Fallback xmlns="">
            <p:pic>
              <p:nvPicPr>
                <p:cNvPr id="300" name="Ink 299"/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3474386" y="2585315"/>
                  <a:ext cx="1260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301" name="Ink 300"/>
                <p14:cNvContentPartPr/>
                <p14:nvPr/>
              </p14:nvContentPartPr>
              <p14:xfrm>
                <a:off x="3524426" y="2680355"/>
                <a:ext cx="23400" cy="61560"/>
              </p14:xfrm>
            </p:contentPart>
          </mc:Choice>
          <mc:Fallback xmlns="">
            <p:pic>
              <p:nvPicPr>
                <p:cNvPr id="301" name="Ink 300"/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3523706" y="2678195"/>
                  <a:ext cx="2556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302" name="Ink 301"/>
                <p14:cNvContentPartPr/>
                <p14:nvPr/>
              </p14:nvContentPartPr>
              <p14:xfrm>
                <a:off x="3583466" y="2638595"/>
                <a:ext cx="25560" cy="60480"/>
              </p14:xfrm>
            </p:contentPart>
          </mc:Choice>
          <mc:Fallback xmlns="">
            <p:pic>
              <p:nvPicPr>
                <p:cNvPr id="302" name="Ink 301"/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3582026" y="2636075"/>
                  <a:ext cx="2772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303" name="Ink 302"/>
                <p14:cNvContentPartPr/>
                <p14:nvPr/>
              </p14:nvContentPartPr>
              <p14:xfrm>
                <a:off x="3581306" y="2598275"/>
                <a:ext cx="5040" cy="5400"/>
              </p14:xfrm>
            </p:contentPart>
          </mc:Choice>
          <mc:Fallback xmlns="">
            <p:pic>
              <p:nvPicPr>
                <p:cNvPr id="303" name="Ink 302"/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3580226" y="2595755"/>
                  <a:ext cx="7200" cy="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304" name="Ink 303"/>
                <p14:cNvContentPartPr/>
                <p14:nvPr/>
              </p14:nvContentPartPr>
              <p14:xfrm>
                <a:off x="3625226" y="2645795"/>
                <a:ext cx="61200" cy="16560"/>
              </p14:xfrm>
            </p:contentPart>
          </mc:Choice>
          <mc:Fallback xmlns="">
            <p:pic>
              <p:nvPicPr>
                <p:cNvPr id="304" name="Ink 303"/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3624146" y="2645435"/>
                  <a:ext cx="63360" cy="1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305" name="Ink 304"/>
                <p14:cNvContentPartPr/>
                <p14:nvPr/>
              </p14:nvContentPartPr>
              <p14:xfrm>
                <a:off x="3660866" y="2625275"/>
                <a:ext cx="11880" cy="55800"/>
              </p14:xfrm>
            </p:contentPart>
          </mc:Choice>
          <mc:Fallback xmlns="">
            <p:pic>
              <p:nvPicPr>
                <p:cNvPr id="305" name="Ink 304"/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3659786" y="2623475"/>
                  <a:ext cx="1404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306" name="Ink 305"/>
                <p14:cNvContentPartPr/>
                <p14:nvPr/>
              </p14:nvContentPartPr>
              <p14:xfrm>
                <a:off x="3718826" y="2611955"/>
                <a:ext cx="4320" cy="102240"/>
              </p14:xfrm>
            </p:contentPart>
          </mc:Choice>
          <mc:Fallback xmlns="">
            <p:pic>
              <p:nvPicPr>
                <p:cNvPr id="306" name="Ink 305"/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3717386" y="2609795"/>
                  <a:ext cx="648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308" name="Ink 307"/>
                <p14:cNvContentPartPr/>
                <p14:nvPr/>
              </p14:nvContentPartPr>
              <p14:xfrm>
                <a:off x="3768506" y="2475515"/>
                <a:ext cx="37080" cy="171000"/>
              </p14:xfrm>
            </p:contentPart>
          </mc:Choice>
          <mc:Fallback xmlns="">
            <p:pic>
              <p:nvPicPr>
                <p:cNvPr id="308" name="Ink 307"/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3767426" y="2472995"/>
                  <a:ext cx="3924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309" name="Ink 308"/>
                <p14:cNvContentPartPr/>
                <p14:nvPr/>
              </p14:nvContentPartPr>
              <p14:xfrm>
                <a:off x="3840506" y="2537435"/>
                <a:ext cx="81000" cy="161280"/>
              </p14:xfrm>
            </p:contentPart>
          </mc:Choice>
          <mc:Fallback xmlns="">
            <p:pic>
              <p:nvPicPr>
                <p:cNvPr id="309" name="Ink 308"/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3839426" y="2534915"/>
                  <a:ext cx="8352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310" name="Ink 309"/>
                <p14:cNvContentPartPr/>
                <p14:nvPr/>
              </p14:nvContentPartPr>
              <p14:xfrm>
                <a:off x="3965066" y="2623835"/>
                <a:ext cx="19080" cy="46080"/>
              </p14:xfrm>
            </p:contentPart>
          </mc:Choice>
          <mc:Fallback xmlns="">
            <p:pic>
              <p:nvPicPr>
                <p:cNvPr id="310" name="Ink 309"/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3964346" y="2621315"/>
                  <a:ext cx="2016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311" name="Ink 310"/>
                <p14:cNvContentPartPr/>
                <p14:nvPr/>
              </p14:nvContentPartPr>
              <p14:xfrm>
                <a:off x="3960026" y="2571635"/>
                <a:ext cx="11520" cy="10440"/>
              </p14:xfrm>
            </p:contentPart>
          </mc:Choice>
          <mc:Fallback xmlns="">
            <p:pic>
              <p:nvPicPr>
                <p:cNvPr id="311" name="Ink 310"/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3958946" y="2569115"/>
                  <a:ext cx="12600" cy="1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312" name="Ink 311"/>
                <p14:cNvContentPartPr/>
                <p14:nvPr/>
              </p14:nvContentPartPr>
              <p14:xfrm>
                <a:off x="4047506" y="2651555"/>
                <a:ext cx="19080" cy="68040"/>
              </p14:xfrm>
            </p:contentPart>
          </mc:Choice>
          <mc:Fallback xmlns="">
            <p:pic>
              <p:nvPicPr>
                <p:cNvPr id="312" name="Ink 311"/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4046426" y="2649755"/>
                  <a:ext cx="2124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313" name="Ink 312"/>
                <p14:cNvContentPartPr/>
                <p14:nvPr/>
              </p14:nvContentPartPr>
              <p14:xfrm>
                <a:off x="4124186" y="2569115"/>
                <a:ext cx="69480" cy="177120"/>
              </p14:xfrm>
            </p:contentPart>
          </mc:Choice>
          <mc:Fallback xmlns="">
            <p:pic>
              <p:nvPicPr>
                <p:cNvPr id="313" name="Ink 312"/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4122746" y="2566955"/>
                  <a:ext cx="7200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314" name="Ink 313"/>
                <p14:cNvContentPartPr/>
                <p14:nvPr/>
              </p14:nvContentPartPr>
              <p14:xfrm>
                <a:off x="4234346" y="2667035"/>
                <a:ext cx="24480" cy="49320"/>
              </p14:xfrm>
            </p:contentPart>
          </mc:Choice>
          <mc:Fallback xmlns="">
            <p:pic>
              <p:nvPicPr>
                <p:cNvPr id="314" name="Ink 313"/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4233266" y="2664515"/>
                  <a:ext cx="2592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315" name="Ink 314"/>
                <p14:cNvContentPartPr/>
                <p14:nvPr/>
              </p14:nvContentPartPr>
              <p14:xfrm>
                <a:off x="4233986" y="2618795"/>
                <a:ext cx="10800" cy="3600"/>
              </p14:xfrm>
            </p:contentPart>
          </mc:Choice>
          <mc:Fallback xmlns="">
            <p:pic>
              <p:nvPicPr>
                <p:cNvPr id="315" name="Ink 314"/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4232906" y="2616275"/>
                  <a:ext cx="12600" cy="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316" name="Ink 315"/>
                <p14:cNvContentPartPr/>
                <p14:nvPr/>
              </p14:nvContentPartPr>
              <p14:xfrm>
                <a:off x="4267826" y="2629235"/>
                <a:ext cx="54360" cy="16200"/>
              </p14:xfrm>
            </p:contentPart>
          </mc:Choice>
          <mc:Fallback xmlns="">
            <p:pic>
              <p:nvPicPr>
                <p:cNvPr id="316" name="Ink 315"/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4266746" y="2628515"/>
                  <a:ext cx="56520" cy="1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317" name="Ink 316"/>
                <p14:cNvContentPartPr/>
                <p14:nvPr/>
              </p14:nvContentPartPr>
              <p14:xfrm>
                <a:off x="4297706" y="2624555"/>
                <a:ext cx="4320" cy="57240"/>
              </p14:xfrm>
            </p:contentPart>
          </mc:Choice>
          <mc:Fallback xmlns="">
            <p:pic>
              <p:nvPicPr>
                <p:cNvPr id="317" name="Ink 316"/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4296266" y="2622395"/>
                  <a:ext cx="684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318" name="Ink 317"/>
                <p14:cNvContentPartPr/>
                <p14:nvPr/>
              </p14:nvContentPartPr>
              <p14:xfrm>
                <a:off x="4345226" y="2628155"/>
                <a:ext cx="7560" cy="74520"/>
              </p14:xfrm>
            </p:contentPart>
          </mc:Choice>
          <mc:Fallback xmlns="">
            <p:pic>
              <p:nvPicPr>
                <p:cNvPr id="318" name="Ink 317"/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4344506" y="2625995"/>
                  <a:ext cx="972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319" name="Ink 318"/>
                <p14:cNvContentPartPr/>
                <p14:nvPr/>
              </p14:nvContentPartPr>
              <p14:xfrm>
                <a:off x="4398506" y="2469035"/>
                <a:ext cx="50400" cy="205560"/>
              </p14:xfrm>
            </p:contentPart>
          </mc:Choice>
          <mc:Fallback xmlns="">
            <p:pic>
              <p:nvPicPr>
                <p:cNvPr id="319" name="Ink 318"/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4397426" y="2466875"/>
                  <a:ext cx="5292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320" name="Ink 319"/>
                <p14:cNvContentPartPr/>
                <p14:nvPr/>
              </p14:nvContentPartPr>
              <p14:xfrm>
                <a:off x="1527146" y="2740835"/>
                <a:ext cx="48960" cy="144360"/>
              </p14:xfrm>
            </p:contentPart>
          </mc:Choice>
          <mc:Fallback xmlns="">
            <p:pic>
              <p:nvPicPr>
                <p:cNvPr id="320" name="Ink 319"/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1526066" y="2738675"/>
                  <a:ext cx="5112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321" name="Ink 320"/>
                <p14:cNvContentPartPr/>
                <p14:nvPr/>
              </p14:nvContentPartPr>
              <p14:xfrm>
                <a:off x="1618226" y="2814275"/>
                <a:ext cx="6120" cy="43200"/>
              </p14:xfrm>
            </p:contentPart>
          </mc:Choice>
          <mc:Fallback xmlns="">
            <p:pic>
              <p:nvPicPr>
                <p:cNvPr id="321" name="Ink 320"/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1616786" y="2812115"/>
                  <a:ext cx="864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322" name="Ink 321"/>
                <p14:cNvContentPartPr/>
                <p14:nvPr/>
              </p14:nvContentPartPr>
              <p14:xfrm>
                <a:off x="1678346" y="2827595"/>
                <a:ext cx="12960" cy="3240"/>
              </p14:xfrm>
            </p:contentPart>
          </mc:Choice>
          <mc:Fallback xmlns="">
            <p:pic>
              <p:nvPicPr>
                <p:cNvPr id="322" name="Ink 321"/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1676906" y="2825435"/>
                  <a:ext cx="15120" cy="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323" name="Ink 322"/>
                <p14:cNvContentPartPr/>
                <p14:nvPr/>
              </p14:nvContentPartPr>
              <p14:xfrm>
                <a:off x="1732346" y="2825435"/>
                <a:ext cx="8640" cy="6120"/>
              </p14:xfrm>
            </p:contentPart>
          </mc:Choice>
          <mc:Fallback xmlns="">
            <p:pic>
              <p:nvPicPr>
                <p:cNvPr id="323" name="Ink 322"/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1731266" y="2823635"/>
                  <a:ext cx="10440" cy="1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324" name="Ink 323"/>
                <p14:cNvContentPartPr/>
                <p14:nvPr/>
              </p14:nvContentPartPr>
              <p14:xfrm>
                <a:off x="1764746" y="2829755"/>
                <a:ext cx="38520" cy="5040"/>
              </p14:xfrm>
            </p:contentPart>
          </mc:Choice>
          <mc:Fallback xmlns="">
            <p:pic>
              <p:nvPicPr>
                <p:cNvPr id="324" name="Ink 323"/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1764386" y="2828315"/>
                  <a:ext cx="396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325" name="Ink 324"/>
                <p14:cNvContentPartPr/>
                <p14:nvPr/>
              </p14:nvContentPartPr>
              <p14:xfrm>
                <a:off x="1857266" y="2745515"/>
                <a:ext cx="62640" cy="146520"/>
              </p14:xfrm>
            </p:contentPart>
          </mc:Choice>
          <mc:Fallback xmlns="">
            <p:pic>
              <p:nvPicPr>
                <p:cNvPr id="325" name="Ink 324"/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1856906" y="2743355"/>
                  <a:ext cx="6444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327" name="Ink 326"/>
                <p14:cNvContentPartPr/>
                <p14:nvPr/>
              </p14:nvContentPartPr>
              <p14:xfrm>
                <a:off x="1960946" y="2798795"/>
                <a:ext cx="75960" cy="74160"/>
              </p14:xfrm>
            </p:contentPart>
          </mc:Choice>
          <mc:Fallback xmlns="">
            <p:pic>
              <p:nvPicPr>
                <p:cNvPr id="327" name="Ink 326"/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1959866" y="2796995"/>
                  <a:ext cx="7740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328" name="Ink 327"/>
                <p14:cNvContentPartPr/>
                <p14:nvPr/>
              </p14:nvContentPartPr>
              <p14:xfrm>
                <a:off x="2224106" y="2979155"/>
                <a:ext cx="66240" cy="114480"/>
              </p14:xfrm>
            </p:contentPart>
          </mc:Choice>
          <mc:Fallback xmlns="">
            <p:pic>
              <p:nvPicPr>
                <p:cNvPr id="328" name="Ink 327"/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2222666" y="2976635"/>
                  <a:ext cx="6876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329" name="Ink 328"/>
                <p14:cNvContentPartPr/>
                <p14:nvPr/>
              </p14:nvContentPartPr>
              <p14:xfrm>
                <a:off x="2359106" y="3062675"/>
                <a:ext cx="5760" cy="16200"/>
              </p14:xfrm>
            </p:contentPart>
          </mc:Choice>
          <mc:Fallback xmlns="">
            <p:pic>
              <p:nvPicPr>
                <p:cNvPr id="329" name="Ink 328"/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2357666" y="3060875"/>
                  <a:ext cx="8280" cy="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330" name="Ink 329"/>
                <p14:cNvContentPartPr/>
                <p14:nvPr/>
              </p14:nvContentPartPr>
              <p14:xfrm>
                <a:off x="2433266" y="2928755"/>
                <a:ext cx="50040" cy="141840"/>
              </p14:xfrm>
            </p:contentPart>
          </mc:Choice>
          <mc:Fallback xmlns="">
            <p:pic>
              <p:nvPicPr>
                <p:cNvPr id="330" name="Ink 329"/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2432186" y="2926235"/>
                  <a:ext cx="5220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331" name="Ink 330"/>
                <p14:cNvContentPartPr/>
                <p14:nvPr/>
              </p14:nvContentPartPr>
              <p14:xfrm>
                <a:off x="2404106" y="2993555"/>
                <a:ext cx="71280" cy="16200"/>
              </p14:xfrm>
            </p:contentPart>
          </mc:Choice>
          <mc:Fallback xmlns="">
            <p:pic>
              <p:nvPicPr>
                <p:cNvPr id="331" name="Ink 330"/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2403026" y="2991035"/>
                  <a:ext cx="72720" cy="2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332" name="Ink 331"/>
                <p14:cNvContentPartPr/>
                <p14:nvPr/>
              </p14:nvContentPartPr>
              <p14:xfrm>
                <a:off x="2565386" y="3052595"/>
                <a:ext cx="2520" cy="2880"/>
              </p14:xfrm>
            </p:contentPart>
          </mc:Choice>
          <mc:Fallback xmlns="">
            <p:pic>
              <p:nvPicPr>
                <p:cNvPr id="332" name="Ink 331"/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2564306" y="3050795"/>
                  <a:ext cx="3600" cy="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333" name="Ink 332"/>
                <p14:cNvContentPartPr/>
                <p14:nvPr/>
              </p14:nvContentPartPr>
              <p14:xfrm>
                <a:off x="2712986" y="2982035"/>
                <a:ext cx="66600" cy="183600"/>
              </p14:xfrm>
            </p:contentPart>
          </mc:Choice>
          <mc:Fallback xmlns="">
            <p:pic>
              <p:nvPicPr>
                <p:cNvPr id="333" name="Ink 332"/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2711906" y="2979515"/>
                  <a:ext cx="6912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334" name="Ink 333"/>
                <p14:cNvContentPartPr/>
                <p14:nvPr/>
              </p14:nvContentPartPr>
              <p14:xfrm>
                <a:off x="2833946" y="3051875"/>
                <a:ext cx="74880" cy="53280"/>
              </p14:xfrm>
            </p:contentPart>
          </mc:Choice>
          <mc:Fallback xmlns="">
            <p:pic>
              <p:nvPicPr>
                <p:cNvPr id="334" name="Ink 333"/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2832866" y="3049355"/>
                  <a:ext cx="7632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335" name="Ink 334"/>
                <p14:cNvContentPartPr/>
                <p14:nvPr/>
              </p14:nvContentPartPr>
              <p14:xfrm>
                <a:off x="2970386" y="3015155"/>
                <a:ext cx="59760" cy="13320"/>
              </p14:xfrm>
            </p:contentPart>
          </mc:Choice>
          <mc:Fallback xmlns="">
            <p:pic>
              <p:nvPicPr>
                <p:cNvPr id="335" name="Ink 334"/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2969306" y="3012635"/>
                  <a:ext cx="62280" cy="1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336" name="Ink 335"/>
                <p14:cNvContentPartPr/>
                <p14:nvPr/>
              </p14:nvContentPartPr>
              <p14:xfrm>
                <a:off x="2975426" y="3050075"/>
                <a:ext cx="73800" cy="4320"/>
              </p14:xfrm>
            </p:contentPart>
          </mc:Choice>
          <mc:Fallback xmlns="">
            <p:pic>
              <p:nvPicPr>
                <p:cNvPr id="336" name="Ink 335"/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2973986" y="3047915"/>
                  <a:ext cx="75600" cy="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338" name="Ink 337"/>
                <p14:cNvContentPartPr/>
                <p14:nvPr/>
              </p14:nvContentPartPr>
              <p14:xfrm>
                <a:off x="3141026" y="2901755"/>
                <a:ext cx="79920" cy="162360"/>
              </p14:xfrm>
            </p:contentPart>
          </mc:Choice>
          <mc:Fallback xmlns="">
            <p:pic>
              <p:nvPicPr>
                <p:cNvPr id="338" name="Ink 337"/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3139946" y="2899235"/>
                  <a:ext cx="8172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339" name="Ink 338"/>
                <p14:cNvContentPartPr/>
                <p14:nvPr/>
              </p14:nvContentPartPr>
              <p14:xfrm>
                <a:off x="3125186" y="2980595"/>
                <a:ext cx="76320" cy="18360"/>
              </p14:xfrm>
            </p:contentPart>
          </mc:Choice>
          <mc:Fallback xmlns="">
            <p:pic>
              <p:nvPicPr>
                <p:cNvPr id="339" name="Ink 338"/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3123746" y="2977715"/>
                  <a:ext cx="78480" cy="22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342" name="Rectangle 341"/>
          <p:cNvSpPr/>
          <p:nvPr/>
        </p:nvSpPr>
        <p:spPr>
          <a:xfrm>
            <a:off x="1308197" y="1297752"/>
            <a:ext cx="3056727" cy="1029848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TextBox 173"/>
          <p:cNvSpPr txBox="1"/>
          <p:nvPr/>
        </p:nvSpPr>
        <p:spPr>
          <a:xfrm>
            <a:off x="201158" y="2327600"/>
            <a:ext cx="1923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2"/>
                </a:solidFill>
              </a:rPr>
              <a:t>Bellman equation:</a:t>
            </a:r>
            <a:endParaRPr lang="en-US" dirty="0">
              <a:solidFill>
                <a:schemeClr val="accent2"/>
              </a:solidFill>
            </a:endParaRPr>
          </a:p>
        </p:txBody>
      </p:sp>
      <p:grpSp>
        <p:nvGrpSpPr>
          <p:cNvPr id="146" name="Group 145"/>
          <p:cNvGrpSpPr/>
          <p:nvPr/>
        </p:nvGrpSpPr>
        <p:grpSpPr>
          <a:xfrm>
            <a:off x="380664" y="2681482"/>
            <a:ext cx="3936106" cy="434224"/>
            <a:chOff x="531353" y="2681482"/>
            <a:chExt cx="3936106" cy="434224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17" name="Ink 16"/>
                <p14:cNvContentPartPr/>
                <p14:nvPr/>
              </p14:nvContentPartPr>
              <p14:xfrm>
                <a:off x="531353" y="2836282"/>
                <a:ext cx="153720" cy="192600"/>
              </p14:xfrm>
            </p:contentPart>
          </mc:Choice>
          <mc:Fallback xmlns="">
            <p:pic>
              <p:nvPicPr>
                <p:cNvPr id="17" name="Ink 16"/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529913" y="2833762"/>
                  <a:ext cx="15660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30" name="Ink 29"/>
                <p14:cNvContentPartPr/>
                <p14:nvPr/>
              </p14:nvContentPartPr>
              <p14:xfrm>
                <a:off x="752033" y="2822242"/>
                <a:ext cx="53280" cy="231840"/>
              </p14:xfrm>
            </p:contentPart>
          </mc:Choice>
          <mc:Fallback xmlns="">
            <p:pic>
              <p:nvPicPr>
                <p:cNvPr id="30" name="Ink 29"/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750953" y="2820082"/>
                  <a:ext cx="5544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41" name="Ink 40"/>
                <p14:cNvContentPartPr/>
                <p14:nvPr/>
              </p14:nvContentPartPr>
              <p14:xfrm>
                <a:off x="865793" y="2852122"/>
                <a:ext cx="62640" cy="141480"/>
              </p14:xfrm>
            </p:contentPart>
          </mc:Choice>
          <mc:Fallback xmlns="">
            <p:pic>
              <p:nvPicPr>
                <p:cNvPr id="41" name="Ink 40"/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864713" y="2849962"/>
                  <a:ext cx="6444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57" name="Ink 56"/>
                <p14:cNvContentPartPr/>
                <p14:nvPr/>
              </p14:nvContentPartPr>
              <p14:xfrm>
                <a:off x="968753" y="2998282"/>
                <a:ext cx="21240" cy="50760"/>
              </p14:xfrm>
            </p:contentPart>
          </mc:Choice>
          <mc:Fallback xmlns="">
            <p:pic>
              <p:nvPicPr>
                <p:cNvPr id="57" name="Ink 56"/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968033" y="2996122"/>
                  <a:ext cx="2340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58" name="Ink 57"/>
                <p14:cNvContentPartPr/>
                <p14:nvPr/>
              </p14:nvContentPartPr>
              <p14:xfrm>
                <a:off x="1090793" y="2843842"/>
                <a:ext cx="48960" cy="161640"/>
              </p14:xfrm>
            </p:contentPart>
          </mc:Choice>
          <mc:Fallback xmlns="">
            <p:pic>
              <p:nvPicPr>
                <p:cNvPr id="58" name="Ink 57"/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1089353" y="2841682"/>
                  <a:ext cx="5112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59" name="Ink 58"/>
                <p14:cNvContentPartPr/>
                <p14:nvPr/>
              </p14:nvContentPartPr>
              <p14:xfrm>
                <a:off x="1063793" y="2910442"/>
                <a:ext cx="71280" cy="14040"/>
              </p14:xfrm>
            </p:contentPart>
          </mc:Choice>
          <mc:Fallback xmlns="">
            <p:pic>
              <p:nvPicPr>
                <p:cNvPr id="59" name="Ink 58"/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1062713" y="2909002"/>
                  <a:ext cx="73080" cy="1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60" name="Ink 59"/>
                <p14:cNvContentPartPr/>
                <p14:nvPr/>
              </p14:nvContentPartPr>
              <p14:xfrm>
                <a:off x="1211753" y="2810002"/>
                <a:ext cx="58680" cy="214200"/>
              </p14:xfrm>
            </p:contentPart>
          </mc:Choice>
          <mc:Fallback xmlns="">
            <p:pic>
              <p:nvPicPr>
                <p:cNvPr id="60" name="Ink 59"/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1210673" y="2807482"/>
                  <a:ext cx="6120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61" name="Ink 60"/>
                <p14:cNvContentPartPr/>
                <p14:nvPr/>
              </p14:nvContentPartPr>
              <p14:xfrm>
                <a:off x="1391753" y="2883082"/>
                <a:ext cx="74520" cy="4320"/>
              </p14:xfrm>
            </p:contentPart>
          </mc:Choice>
          <mc:Fallback xmlns="">
            <p:pic>
              <p:nvPicPr>
                <p:cNvPr id="61" name="Ink 60"/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1390313" y="2880562"/>
                  <a:ext cx="77040" cy="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62" name="Ink 61"/>
                <p14:cNvContentPartPr/>
                <p14:nvPr/>
              </p14:nvContentPartPr>
              <p14:xfrm>
                <a:off x="1391753" y="2920522"/>
                <a:ext cx="79920" cy="4320"/>
              </p14:xfrm>
            </p:contentPart>
          </mc:Choice>
          <mc:Fallback xmlns="">
            <p:pic>
              <p:nvPicPr>
                <p:cNvPr id="62" name="Ink 61"/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1390313" y="2918002"/>
                  <a:ext cx="82080" cy="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63" name="Ink 62"/>
                <p14:cNvContentPartPr/>
                <p14:nvPr/>
              </p14:nvContentPartPr>
              <p14:xfrm>
                <a:off x="2070579" y="2880202"/>
                <a:ext cx="105120" cy="69480"/>
              </p14:xfrm>
            </p:contentPart>
          </mc:Choice>
          <mc:Fallback xmlns="">
            <p:pic>
              <p:nvPicPr>
                <p:cNvPr id="63" name="Ink 62"/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2069499" y="2877682"/>
                  <a:ext cx="10656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64" name="Ink 63"/>
                <p14:cNvContentPartPr/>
                <p14:nvPr/>
              </p14:nvContentPartPr>
              <p14:xfrm>
                <a:off x="2213139" y="2894602"/>
                <a:ext cx="10800" cy="42840"/>
              </p14:xfrm>
            </p:contentPart>
          </mc:Choice>
          <mc:Fallback xmlns="">
            <p:pic>
              <p:nvPicPr>
                <p:cNvPr id="64" name="Ink 63"/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2212419" y="2892802"/>
                  <a:ext cx="1188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65" name="Ink 64"/>
                <p14:cNvContentPartPr/>
                <p14:nvPr/>
              </p14:nvContentPartPr>
              <p14:xfrm>
                <a:off x="2225379" y="2853202"/>
                <a:ext cx="9720" cy="7560"/>
              </p14:xfrm>
            </p:contentPart>
          </mc:Choice>
          <mc:Fallback xmlns="">
            <p:pic>
              <p:nvPicPr>
                <p:cNvPr id="65" name="Ink 64"/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2224299" y="2850682"/>
                  <a:ext cx="11520" cy="1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66" name="Ink 65"/>
                <p14:cNvContentPartPr/>
                <p14:nvPr/>
              </p14:nvContentPartPr>
              <p14:xfrm>
                <a:off x="2281179" y="2874442"/>
                <a:ext cx="72000" cy="64080"/>
              </p14:xfrm>
            </p:contentPart>
          </mc:Choice>
          <mc:Fallback xmlns="">
            <p:pic>
              <p:nvPicPr>
                <p:cNvPr id="66" name="Ink 65"/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2280099" y="2871562"/>
                  <a:ext cx="7452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67" name="Ink 66"/>
                <p14:cNvContentPartPr/>
                <p14:nvPr/>
              </p14:nvContentPartPr>
              <p14:xfrm>
                <a:off x="2455419" y="2807122"/>
                <a:ext cx="111240" cy="143640"/>
              </p14:xfrm>
            </p:contentPart>
          </mc:Choice>
          <mc:Fallback xmlns="">
            <p:pic>
              <p:nvPicPr>
                <p:cNvPr id="67" name="Ink 66"/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2453979" y="2804602"/>
                  <a:ext cx="11412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68" name="Ink 67"/>
                <p14:cNvContentPartPr/>
                <p14:nvPr/>
              </p14:nvContentPartPr>
              <p14:xfrm>
                <a:off x="2615979" y="2809282"/>
                <a:ext cx="64080" cy="187920"/>
              </p14:xfrm>
            </p:contentPart>
          </mc:Choice>
          <mc:Fallback xmlns="">
            <p:pic>
              <p:nvPicPr>
                <p:cNvPr id="68" name="Ink 67"/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2614539" y="2806762"/>
                  <a:ext cx="6552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69" name="Ink 68"/>
                <p14:cNvContentPartPr/>
                <p14:nvPr/>
              </p14:nvContentPartPr>
              <p14:xfrm>
                <a:off x="2746659" y="2797402"/>
                <a:ext cx="85320" cy="135000"/>
              </p14:xfrm>
            </p:contentPart>
          </mc:Choice>
          <mc:Fallback xmlns="">
            <p:pic>
              <p:nvPicPr>
                <p:cNvPr id="69" name="Ink 68"/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2745579" y="2794882"/>
                  <a:ext cx="8676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70" name="Ink 69"/>
                <p14:cNvContentPartPr/>
                <p14:nvPr/>
              </p14:nvContentPartPr>
              <p14:xfrm>
                <a:off x="2858259" y="2883802"/>
                <a:ext cx="51120" cy="13680"/>
              </p14:xfrm>
            </p:contentPart>
          </mc:Choice>
          <mc:Fallback xmlns="">
            <p:pic>
              <p:nvPicPr>
                <p:cNvPr id="70" name="Ink 69"/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2857179" y="2883442"/>
                  <a:ext cx="52560" cy="1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71" name="Ink 70"/>
                <p14:cNvContentPartPr/>
                <p14:nvPr/>
              </p14:nvContentPartPr>
              <p14:xfrm>
                <a:off x="2927739" y="2844562"/>
                <a:ext cx="47520" cy="96480"/>
              </p14:xfrm>
            </p:contentPart>
          </mc:Choice>
          <mc:Fallback xmlns="">
            <p:pic>
              <p:nvPicPr>
                <p:cNvPr id="71" name="Ink 70"/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2926299" y="2842042"/>
                  <a:ext cx="4932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72" name="Ink 71"/>
                <p14:cNvContentPartPr/>
                <p14:nvPr/>
              </p14:nvContentPartPr>
              <p14:xfrm>
                <a:off x="2995059" y="2936362"/>
                <a:ext cx="48240" cy="68040"/>
              </p14:xfrm>
            </p:contentPart>
          </mc:Choice>
          <mc:Fallback xmlns="">
            <p:pic>
              <p:nvPicPr>
                <p:cNvPr id="72" name="Ink 71"/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2994699" y="2934562"/>
                  <a:ext cx="4932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73" name="Ink 72"/>
                <p14:cNvContentPartPr/>
                <p14:nvPr/>
              </p14:nvContentPartPr>
              <p14:xfrm>
                <a:off x="3130419" y="2801722"/>
                <a:ext cx="49680" cy="144000"/>
              </p14:xfrm>
            </p:contentPart>
          </mc:Choice>
          <mc:Fallback xmlns="">
            <p:pic>
              <p:nvPicPr>
                <p:cNvPr id="73" name="Ink 72"/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3129339" y="2799202"/>
                  <a:ext cx="5184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74" name="Ink 73"/>
                <p14:cNvContentPartPr/>
                <p14:nvPr/>
              </p14:nvContentPartPr>
              <p14:xfrm>
                <a:off x="3110259" y="2861482"/>
                <a:ext cx="59760" cy="20880"/>
              </p14:xfrm>
            </p:contentPart>
          </mc:Choice>
          <mc:Fallback xmlns="">
            <p:pic>
              <p:nvPicPr>
                <p:cNvPr id="74" name="Ink 73"/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3108819" y="2860762"/>
                  <a:ext cx="6156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75" name="Ink 74"/>
                <p14:cNvContentPartPr/>
                <p14:nvPr/>
              </p14:nvContentPartPr>
              <p14:xfrm>
                <a:off x="3216819" y="2769682"/>
                <a:ext cx="11880" cy="83880"/>
              </p14:xfrm>
            </p:contentPart>
          </mc:Choice>
          <mc:Fallback xmlns="">
            <p:pic>
              <p:nvPicPr>
                <p:cNvPr id="75" name="Ink 74"/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3215379" y="2767522"/>
                  <a:ext cx="1440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76" name="Ink 75"/>
                <p14:cNvContentPartPr/>
                <p14:nvPr/>
              </p14:nvContentPartPr>
              <p14:xfrm>
                <a:off x="3258219" y="2792722"/>
                <a:ext cx="31680" cy="185040"/>
              </p14:xfrm>
            </p:contentPart>
          </mc:Choice>
          <mc:Fallback xmlns="">
            <p:pic>
              <p:nvPicPr>
                <p:cNvPr id="76" name="Ink 75"/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3257139" y="2790202"/>
                  <a:ext cx="3420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77" name="Ink 76"/>
                <p14:cNvContentPartPr/>
                <p14:nvPr/>
              </p14:nvContentPartPr>
              <p14:xfrm>
                <a:off x="2129211" y="2994386"/>
                <a:ext cx="60480" cy="121320"/>
              </p14:xfrm>
            </p:contentPart>
          </mc:Choice>
          <mc:Fallback xmlns="">
            <p:pic>
              <p:nvPicPr>
                <p:cNvPr id="77" name="Ink 76"/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2128131" y="2991866"/>
                  <a:ext cx="6228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78" name="Ink 77"/>
                <p14:cNvContentPartPr/>
                <p14:nvPr/>
              </p14:nvContentPartPr>
              <p14:xfrm>
                <a:off x="2102211" y="3047306"/>
                <a:ext cx="70560" cy="15120"/>
              </p14:xfrm>
            </p:contentPart>
          </mc:Choice>
          <mc:Fallback xmlns="">
            <p:pic>
              <p:nvPicPr>
                <p:cNvPr id="78" name="Ink 77"/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2101131" y="3044786"/>
                  <a:ext cx="72360" cy="1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79" name="Ink 78"/>
                <p14:cNvContentPartPr/>
                <p14:nvPr/>
              </p14:nvContentPartPr>
              <p14:xfrm>
                <a:off x="2216019" y="2986762"/>
                <a:ext cx="20520" cy="51480"/>
              </p14:xfrm>
            </p:contentPart>
          </mc:Choice>
          <mc:Fallback xmlns="">
            <p:pic>
              <p:nvPicPr>
                <p:cNvPr id="79" name="Ink 78"/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2214579" y="2984602"/>
                  <a:ext cx="2304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80" name="Ink 79"/>
                <p14:cNvContentPartPr/>
                <p14:nvPr/>
              </p14:nvContentPartPr>
              <p14:xfrm>
                <a:off x="3381699" y="2898562"/>
                <a:ext cx="72360" cy="9000"/>
              </p14:xfrm>
            </p:contentPart>
          </mc:Choice>
          <mc:Fallback xmlns="">
            <p:pic>
              <p:nvPicPr>
                <p:cNvPr id="80" name="Ink 79"/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3380619" y="2896042"/>
                  <a:ext cx="74880" cy="1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81" name="Ink 80"/>
                <p14:cNvContentPartPr/>
                <p14:nvPr/>
              </p14:nvContentPartPr>
              <p14:xfrm>
                <a:off x="3407619" y="2855722"/>
                <a:ext cx="10080" cy="74160"/>
              </p14:xfrm>
            </p:contentPart>
          </mc:Choice>
          <mc:Fallback xmlns="">
            <p:pic>
              <p:nvPicPr>
                <p:cNvPr id="81" name="Ink 80"/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3406179" y="2853202"/>
                  <a:ext cx="1188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82" name="Ink 81"/>
                <p14:cNvContentPartPr/>
                <p14:nvPr/>
              </p14:nvContentPartPr>
              <p14:xfrm>
                <a:off x="3409059" y="2910802"/>
                <a:ext cx="8640" cy="19080"/>
              </p14:xfrm>
            </p:contentPart>
          </mc:Choice>
          <mc:Fallback xmlns="">
            <p:pic>
              <p:nvPicPr>
                <p:cNvPr id="82" name="Ink 81"/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3407979" y="2908282"/>
                  <a:ext cx="1008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83" name="Ink 82"/>
                <p14:cNvContentPartPr/>
                <p14:nvPr/>
              </p14:nvContentPartPr>
              <p14:xfrm>
                <a:off x="3512739" y="2799562"/>
                <a:ext cx="95400" cy="155520"/>
              </p14:xfrm>
            </p:contentPart>
          </mc:Choice>
          <mc:Fallback xmlns="">
            <p:pic>
              <p:nvPicPr>
                <p:cNvPr id="83" name="Ink 82"/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3511294" y="2797402"/>
                  <a:ext cx="9793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84" name="Ink 83"/>
                <p14:cNvContentPartPr/>
                <p14:nvPr/>
              </p14:nvContentPartPr>
              <p14:xfrm>
                <a:off x="3534699" y="2866162"/>
                <a:ext cx="84960" cy="34560"/>
              </p14:xfrm>
            </p:contentPart>
          </mc:Choice>
          <mc:Fallback xmlns="">
            <p:pic>
              <p:nvPicPr>
                <p:cNvPr id="84" name="Ink 83"/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3533259" y="2865442"/>
                  <a:ext cx="8748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85" name="Ink 84"/>
                <p14:cNvContentPartPr/>
                <p14:nvPr/>
              </p14:nvContentPartPr>
              <p14:xfrm>
                <a:off x="3560259" y="2792362"/>
                <a:ext cx="87120" cy="13320"/>
              </p14:xfrm>
            </p:contentPart>
          </mc:Choice>
          <mc:Fallback xmlns="">
            <p:pic>
              <p:nvPicPr>
                <p:cNvPr id="85" name="Ink 84"/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3558819" y="2789842"/>
                  <a:ext cx="89640" cy="1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86" name="Ink 85"/>
                <p14:cNvContentPartPr/>
                <p14:nvPr/>
              </p14:nvContentPartPr>
              <p14:xfrm>
                <a:off x="3880051" y="2760322"/>
                <a:ext cx="58680" cy="196920"/>
              </p14:xfrm>
            </p:contentPart>
          </mc:Choice>
          <mc:Fallback xmlns="">
            <p:pic>
              <p:nvPicPr>
                <p:cNvPr id="86" name="Ink 85"/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3878611" y="2757802"/>
                  <a:ext cx="6084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93" name="Ink 92"/>
                <p14:cNvContentPartPr/>
                <p14:nvPr/>
              </p14:nvContentPartPr>
              <p14:xfrm>
                <a:off x="4005331" y="2785882"/>
                <a:ext cx="48600" cy="131040"/>
              </p14:xfrm>
            </p:contentPart>
          </mc:Choice>
          <mc:Fallback xmlns="">
            <p:pic>
              <p:nvPicPr>
                <p:cNvPr id="93" name="Ink 92"/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4004251" y="2783722"/>
                  <a:ext cx="5076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94" name="Ink 93"/>
                <p14:cNvContentPartPr/>
                <p14:nvPr/>
              </p14:nvContentPartPr>
              <p14:xfrm>
                <a:off x="3981571" y="2839522"/>
                <a:ext cx="82440" cy="23400"/>
              </p14:xfrm>
            </p:contentPart>
          </mc:Choice>
          <mc:Fallback xmlns="">
            <p:pic>
              <p:nvPicPr>
                <p:cNvPr id="94" name="Ink 93"/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3980491" y="2838802"/>
                  <a:ext cx="8388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95" name="Ink 94"/>
                <p14:cNvContentPartPr/>
                <p14:nvPr/>
              </p14:nvContentPartPr>
              <p14:xfrm>
                <a:off x="4102171" y="2764282"/>
                <a:ext cx="9000" cy="81720"/>
              </p14:xfrm>
            </p:contentPart>
          </mc:Choice>
          <mc:Fallback xmlns="">
            <p:pic>
              <p:nvPicPr>
                <p:cNvPr id="95" name="Ink 94"/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4101091" y="2761762"/>
                  <a:ext cx="1116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96" name="Ink 95"/>
                <p14:cNvContentPartPr/>
                <p14:nvPr/>
              </p14:nvContentPartPr>
              <p14:xfrm>
                <a:off x="4138531" y="2915842"/>
                <a:ext cx="20880" cy="55440"/>
              </p14:xfrm>
            </p:contentPart>
          </mc:Choice>
          <mc:Fallback xmlns="">
            <p:pic>
              <p:nvPicPr>
                <p:cNvPr id="96" name="Ink 95"/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4137811" y="2913322"/>
                  <a:ext cx="2304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101" name="Ink 100"/>
                <p14:cNvContentPartPr/>
                <p14:nvPr/>
              </p14:nvContentPartPr>
              <p14:xfrm>
                <a:off x="4231051" y="2792002"/>
                <a:ext cx="61200" cy="150480"/>
              </p14:xfrm>
            </p:contentPart>
          </mc:Choice>
          <mc:Fallback xmlns="">
            <p:pic>
              <p:nvPicPr>
                <p:cNvPr id="101" name="Ink 100"/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4229971" y="2789842"/>
                  <a:ext cx="6264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110" name="Ink 109"/>
                <p14:cNvContentPartPr/>
                <p14:nvPr/>
              </p14:nvContentPartPr>
              <p14:xfrm>
                <a:off x="4193971" y="2865802"/>
                <a:ext cx="71640" cy="9000"/>
              </p14:xfrm>
            </p:contentPart>
          </mc:Choice>
          <mc:Fallback xmlns="">
            <p:pic>
              <p:nvPicPr>
                <p:cNvPr id="110" name="Ink 109"/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4192891" y="2865082"/>
                  <a:ext cx="72720" cy="1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111" name="Ink 110"/>
                <p14:cNvContentPartPr/>
                <p14:nvPr/>
              </p14:nvContentPartPr>
              <p14:xfrm>
                <a:off x="4322491" y="2739082"/>
                <a:ext cx="54720" cy="249480"/>
              </p14:xfrm>
            </p:contentPart>
          </mc:Choice>
          <mc:Fallback xmlns="">
            <p:pic>
              <p:nvPicPr>
                <p:cNvPr id="111" name="Ink 110"/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4321771" y="2736922"/>
                  <a:ext cx="5688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112" name="Ink 111"/>
                <p14:cNvContentPartPr/>
                <p14:nvPr/>
              </p14:nvContentPartPr>
              <p14:xfrm>
                <a:off x="2387019" y="2694082"/>
                <a:ext cx="76680" cy="388080"/>
              </p14:xfrm>
            </p:contentPart>
          </mc:Choice>
          <mc:Fallback xmlns="">
            <p:pic>
              <p:nvPicPr>
                <p:cNvPr id="112" name="Ink 111"/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2385939" y="2691562"/>
                  <a:ext cx="78840" cy="39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113" name="Ink 112"/>
                <p14:cNvContentPartPr/>
                <p14:nvPr/>
              </p14:nvContentPartPr>
              <p14:xfrm>
                <a:off x="4338579" y="2681482"/>
                <a:ext cx="4680" cy="2520"/>
              </p14:xfrm>
            </p:contentPart>
          </mc:Choice>
          <mc:Fallback xmlns="">
            <p:pic>
              <p:nvPicPr>
                <p:cNvPr id="113" name="Ink 112"/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4337859" y="2679682"/>
                  <a:ext cx="6120" cy="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117" name="Ink 116"/>
                <p14:cNvContentPartPr/>
                <p14:nvPr/>
              </p14:nvContentPartPr>
              <p14:xfrm>
                <a:off x="4360179" y="2682202"/>
                <a:ext cx="107280" cy="379080"/>
              </p14:xfrm>
            </p:contentPart>
          </mc:Choice>
          <mc:Fallback xmlns="">
            <p:pic>
              <p:nvPicPr>
                <p:cNvPr id="117" name="Ink 116"/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4358739" y="2679682"/>
                  <a:ext cx="110160" cy="38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119" name="Ink 118"/>
                <p14:cNvContentPartPr/>
                <p14:nvPr/>
              </p14:nvContentPartPr>
              <p14:xfrm>
                <a:off x="3612137" y="2959762"/>
                <a:ext cx="82440" cy="93600"/>
              </p14:xfrm>
            </p:contentPart>
          </mc:Choice>
          <mc:Fallback xmlns="">
            <p:pic>
              <p:nvPicPr>
                <p:cNvPr id="119" name="Ink 118"/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3610697" y="2957242"/>
                  <a:ext cx="8460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131" name="Ink 130"/>
                <p14:cNvContentPartPr/>
                <p14:nvPr/>
              </p14:nvContentPartPr>
              <p14:xfrm>
                <a:off x="3705017" y="3022402"/>
                <a:ext cx="31680" cy="9000"/>
              </p14:xfrm>
            </p:contentPart>
          </mc:Choice>
          <mc:Fallback xmlns="">
            <p:pic>
              <p:nvPicPr>
                <p:cNvPr id="131" name="Ink 130"/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3703937" y="3020962"/>
                  <a:ext cx="33840" cy="1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133" name="Ink 132"/>
                <p14:cNvContentPartPr/>
                <p14:nvPr/>
              </p14:nvContentPartPr>
              <p14:xfrm>
                <a:off x="3741377" y="3005482"/>
                <a:ext cx="20160" cy="51840"/>
              </p14:xfrm>
            </p:contentPart>
          </mc:Choice>
          <mc:Fallback xmlns="">
            <p:pic>
              <p:nvPicPr>
                <p:cNvPr id="133" name="Ink 132"/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3739937" y="3002962"/>
                  <a:ext cx="2268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134" name="Ink 133"/>
                <p14:cNvContentPartPr/>
                <p14:nvPr/>
              </p14:nvContentPartPr>
              <p14:xfrm>
                <a:off x="3766937" y="3058042"/>
                <a:ext cx="16560" cy="29520"/>
              </p14:xfrm>
            </p:contentPart>
          </mc:Choice>
          <mc:Fallback xmlns="">
            <p:pic>
              <p:nvPicPr>
                <p:cNvPr id="134" name="Ink 133"/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3766577" y="3055522"/>
                  <a:ext cx="1800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135" name="Ink 134"/>
                <p14:cNvContentPartPr/>
                <p14:nvPr/>
              </p14:nvContentPartPr>
              <p14:xfrm>
                <a:off x="3846137" y="2956882"/>
                <a:ext cx="57600" cy="89640"/>
              </p14:xfrm>
            </p:contentPart>
          </mc:Choice>
          <mc:Fallback xmlns="">
            <p:pic>
              <p:nvPicPr>
                <p:cNvPr id="135" name="Ink 134"/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3844697" y="2954722"/>
                  <a:ext cx="5976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136" name="Ink 135"/>
                <p14:cNvContentPartPr/>
                <p14:nvPr/>
              </p14:nvContentPartPr>
              <p14:xfrm>
                <a:off x="1542233" y="2812882"/>
                <a:ext cx="82080" cy="179280"/>
              </p14:xfrm>
            </p:contentPart>
          </mc:Choice>
          <mc:Fallback xmlns="">
            <p:pic>
              <p:nvPicPr>
                <p:cNvPr id="136" name="Ink 135"/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1540793" y="2810362"/>
                  <a:ext cx="8496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137" name="Ink 136"/>
                <p14:cNvContentPartPr/>
                <p14:nvPr/>
              </p14:nvContentPartPr>
              <p14:xfrm>
                <a:off x="1570313" y="2885242"/>
                <a:ext cx="65880" cy="26280"/>
              </p14:xfrm>
            </p:contentPart>
          </mc:Choice>
          <mc:Fallback xmlns="">
            <p:pic>
              <p:nvPicPr>
                <p:cNvPr id="137" name="Ink 136"/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1568873" y="2884162"/>
                  <a:ext cx="6804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138" name="Ink 137"/>
                <p14:cNvContentPartPr/>
                <p14:nvPr/>
              </p14:nvContentPartPr>
              <p14:xfrm>
                <a:off x="1582913" y="2806402"/>
                <a:ext cx="105480" cy="35640"/>
              </p14:xfrm>
            </p:contentPart>
          </mc:Choice>
          <mc:Fallback xmlns="">
            <p:pic>
              <p:nvPicPr>
                <p:cNvPr id="138" name="Ink 137"/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1581833" y="2803882"/>
                  <a:ext cx="10728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139" name="Ink 138"/>
                <p14:cNvContentPartPr/>
                <p14:nvPr/>
              </p14:nvContentPartPr>
              <p14:xfrm>
                <a:off x="1657793" y="2972002"/>
                <a:ext cx="59400" cy="75600"/>
              </p14:xfrm>
            </p:contentPart>
          </mc:Choice>
          <mc:Fallback xmlns="">
            <p:pic>
              <p:nvPicPr>
                <p:cNvPr id="139" name="Ink 138"/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1656353" y="2969482"/>
                  <a:ext cx="6228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140" name="Ink 139"/>
                <p14:cNvContentPartPr/>
                <p14:nvPr/>
              </p14:nvContentPartPr>
              <p14:xfrm>
                <a:off x="1733753" y="2810362"/>
                <a:ext cx="37440" cy="169560"/>
              </p14:xfrm>
            </p:contentPart>
          </mc:Choice>
          <mc:Fallback xmlns="">
            <p:pic>
              <p:nvPicPr>
                <p:cNvPr id="140" name="Ink 139"/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1732313" y="2807842"/>
                  <a:ext cx="3960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141" name="Ink 140"/>
                <p14:cNvContentPartPr/>
                <p14:nvPr/>
              </p14:nvContentPartPr>
              <p14:xfrm>
                <a:off x="1797113" y="2821522"/>
                <a:ext cx="21600" cy="148320"/>
              </p14:xfrm>
            </p:contentPart>
          </mc:Choice>
          <mc:Fallback xmlns="">
            <p:pic>
              <p:nvPicPr>
                <p:cNvPr id="141" name="Ink 140"/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1796033" y="2819002"/>
                  <a:ext cx="2304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8">
              <p14:nvContentPartPr>
                <p14:cNvPr id="142" name="Ink 141"/>
                <p14:cNvContentPartPr/>
                <p14:nvPr/>
              </p14:nvContentPartPr>
              <p14:xfrm>
                <a:off x="1765433" y="2889922"/>
                <a:ext cx="56160" cy="16560"/>
              </p14:xfrm>
            </p:contentPart>
          </mc:Choice>
          <mc:Fallback xmlns="">
            <p:pic>
              <p:nvPicPr>
                <p:cNvPr id="142" name="Ink 141"/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1764353" y="2889562"/>
                  <a:ext cx="57240" cy="1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0">
              <p14:nvContentPartPr>
                <p14:cNvPr id="143" name="Ink 142"/>
                <p14:cNvContentPartPr/>
                <p14:nvPr/>
              </p14:nvContentPartPr>
              <p14:xfrm>
                <a:off x="1835273" y="2803162"/>
                <a:ext cx="53280" cy="210240"/>
              </p14:xfrm>
            </p:contentPart>
          </mc:Choice>
          <mc:Fallback xmlns="">
            <p:pic>
              <p:nvPicPr>
                <p:cNvPr id="143" name="Ink 142"/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1834553" y="2800642"/>
                  <a:ext cx="5544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144" name="Ink 143"/>
                <p14:cNvContentPartPr/>
                <p14:nvPr/>
              </p14:nvContentPartPr>
              <p14:xfrm>
                <a:off x="1952537" y="2889202"/>
                <a:ext cx="55800" cy="12600"/>
              </p14:xfrm>
            </p:contentPart>
          </mc:Choice>
          <mc:Fallback xmlns="">
            <p:pic>
              <p:nvPicPr>
                <p:cNvPr id="144" name="Ink 143"/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1951097" y="2887762"/>
                  <a:ext cx="58680" cy="1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145" name="Ink 144"/>
                <p14:cNvContentPartPr/>
                <p14:nvPr/>
              </p14:nvContentPartPr>
              <p14:xfrm>
                <a:off x="1981697" y="2861122"/>
                <a:ext cx="5400" cy="82440"/>
              </p14:xfrm>
            </p:contentPart>
          </mc:Choice>
          <mc:Fallback xmlns="">
            <p:pic>
              <p:nvPicPr>
                <p:cNvPr id="145" name="Ink 144"/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1980617" y="2858962"/>
                  <a:ext cx="7560" cy="864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722286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Part-of-Speech tagging</a:t>
            </a:r>
            <a:endParaRPr lang="en-US" dirty="0"/>
          </a:p>
        </p:txBody>
      </p:sp>
      <p:cxnSp>
        <p:nvCxnSpPr>
          <p:cNvPr id="37" name="Прямая со стрелкой 36"/>
          <p:cNvCxnSpPr/>
          <p:nvPr/>
        </p:nvCxnSpPr>
        <p:spPr>
          <a:xfrm flipV="1">
            <a:off x="1303889" y="991066"/>
            <a:ext cx="71240" cy="187302"/>
          </a:xfrm>
          <a:prstGeom prst="straightConnector1">
            <a:avLst/>
          </a:prstGeom>
          <a:ln w="28575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Прямая со стрелкой 37"/>
          <p:cNvCxnSpPr/>
          <p:nvPr/>
        </p:nvCxnSpPr>
        <p:spPr>
          <a:xfrm flipH="1" flipV="1">
            <a:off x="2587891" y="999765"/>
            <a:ext cx="250888" cy="152272"/>
          </a:xfrm>
          <a:prstGeom prst="straightConnector1">
            <a:avLst/>
          </a:prstGeom>
          <a:ln w="28575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65841" y="1121585"/>
            <a:ext cx="2908856" cy="1277632"/>
          </a:xfrm>
          <a:prstGeom prst="rect">
            <a:avLst/>
          </a:prstGeom>
          <a:noFill/>
        </p:spPr>
        <p:txBody>
          <a:bodyPr wrap="square" lIns="46077" tIns="23038" rIns="46077" bIns="23038" rtlCol="0">
            <a:spAutoFit/>
          </a:bodyPr>
          <a:lstStyle/>
          <a:p>
            <a:r>
              <a:rPr lang="en-US" sz="1600" dirty="0" smtClean="0"/>
              <a:t>Dictionary information, capitalization, suffixes and prefixes, all of this for the preceding and subsequent words, etc.</a:t>
            </a:r>
            <a:endParaRPr lang="en-US" sz="1600" dirty="0"/>
          </a:p>
        </p:txBody>
      </p:sp>
      <p:sp>
        <p:nvSpPr>
          <p:cNvPr id="40" name="TextBox 39"/>
          <p:cNvSpPr txBox="1"/>
          <p:nvPr/>
        </p:nvSpPr>
        <p:spPr>
          <a:xfrm>
            <a:off x="2831333" y="1110872"/>
            <a:ext cx="1514899" cy="538968"/>
          </a:xfrm>
          <a:prstGeom prst="rect">
            <a:avLst/>
          </a:prstGeom>
          <a:noFill/>
        </p:spPr>
        <p:txBody>
          <a:bodyPr wrap="square" lIns="46077" tIns="23038" rIns="46077" bIns="23038" rtlCol="0">
            <a:spAutoFit/>
          </a:bodyPr>
          <a:lstStyle/>
          <a:p>
            <a:r>
              <a:rPr lang="en-US" sz="1600" dirty="0" smtClean="0"/>
              <a:t>Transition probabilities</a:t>
            </a:r>
            <a:endParaRPr lang="en-US" sz="1600" dirty="0"/>
          </a:p>
        </p:txBody>
      </p:sp>
      <p:grpSp>
        <p:nvGrpSpPr>
          <p:cNvPr id="43" name="Группа 42"/>
          <p:cNvGrpSpPr/>
          <p:nvPr/>
        </p:nvGrpSpPr>
        <p:grpSpPr>
          <a:xfrm>
            <a:off x="489125" y="470834"/>
            <a:ext cx="3470445" cy="135909"/>
            <a:chOff x="1274376" y="2463737"/>
            <a:chExt cx="6902542" cy="268830"/>
          </a:xfrm>
        </p:grpSpPr>
        <p:cxnSp>
          <p:nvCxnSpPr>
            <p:cNvPr id="44" name="Прямая соединительная линия 43"/>
            <p:cNvCxnSpPr>
              <a:stCxn id="45" idx="6"/>
              <a:endCxn id="55" idx="2"/>
            </p:cNvCxnSpPr>
            <p:nvPr/>
          </p:nvCxnSpPr>
          <p:spPr>
            <a:xfrm>
              <a:off x="1543206" y="2598152"/>
              <a:ext cx="636488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Oval 3"/>
            <p:cNvSpPr/>
            <p:nvPr/>
          </p:nvSpPr>
          <p:spPr>
            <a:xfrm>
              <a:off x="1274376" y="2463737"/>
              <a:ext cx="268830" cy="26883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Oval 14"/>
            <p:cNvSpPr/>
            <p:nvPr/>
          </p:nvSpPr>
          <p:spPr>
            <a:xfrm>
              <a:off x="7305026" y="2463737"/>
              <a:ext cx="268830" cy="26883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7" name="Oval 30"/>
            <p:cNvSpPr/>
            <p:nvPr/>
          </p:nvSpPr>
          <p:spPr>
            <a:xfrm>
              <a:off x="4892766" y="2463737"/>
              <a:ext cx="268830" cy="26883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8" name="Oval 38"/>
            <p:cNvSpPr/>
            <p:nvPr/>
          </p:nvSpPr>
          <p:spPr>
            <a:xfrm>
              <a:off x="5495831" y="2463737"/>
              <a:ext cx="268830" cy="26883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Oval 46"/>
            <p:cNvSpPr/>
            <p:nvPr/>
          </p:nvSpPr>
          <p:spPr>
            <a:xfrm>
              <a:off x="6098896" y="2463737"/>
              <a:ext cx="268830" cy="26883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" name="Oval 54"/>
            <p:cNvSpPr/>
            <p:nvPr/>
          </p:nvSpPr>
          <p:spPr>
            <a:xfrm>
              <a:off x="6701961" y="2463737"/>
              <a:ext cx="268830" cy="26883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1" name="Oval 62"/>
            <p:cNvSpPr/>
            <p:nvPr/>
          </p:nvSpPr>
          <p:spPr>
            <a:xfrm>
              <a:off x="2480506" y="2463737"/>
              <a:ext cx="268830" cy="26883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2" name="Oval 70"/>
            <p:cNvSpPr/>
            <p:nvPr/>
          </p:nvSpPr>
          <p:spPr>
            <a:xfrm>
              <a:off x="3083571" y="2463737"/>
              <a:ext cx="268830" cy="26883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" name="Oval 78"/>
            <p:cNvSpPr/>
            <p:nvPr/>
          </p:nvSpPr>
          <p:spPr>
            <a:xfrm>
              <a:off x="3686636" y="2463737"/>
              <a:ext cx="268830" cy="26883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" name="Oval 86"/>
            <p:cNvSpPr/>
            <p:nvPr/>
          </p:nvSpPr>
          <p:spPr>
            <a:xfrm>
              <a:off x="1877441" y="2463737"/>
              <a:ext cx="268830" cy="26883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5" name="Oval 94"/>
            <p:cNvSpPr/>
            <p:nvPr/>
          </p:nvSpPr>
          <p:spPr>
            <a:xfrm>
              <a:off x="7908088" y="2463737"/>
              <a:ext cx="268830" cy="26883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" name="Oval 30"/>
            <p:cNvSpPr/>
            <p:nvPr/>
          </p:nvSpPr>
          <p:spPr>
            <a:xfrm>
              <a:off x="4289701" y="2463737"/>
              <a:ext cx="268830" cy="26883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9" name="Ink 18"/>
              <p14:cNvContentPartPr/>
              <p14:nvPr/>
            </p14:nvContentPartPr>
            <p14:xfrm>
              <a:off x="2764987" y="2316802"/>
              <a:ext cx="360" cy="360"/>
            </p14:xfrm>
          </p:contentPart>
        </mc:Choice>
        <mc:Fallback xmlns="">
          <p:pic>
            <p:nvPicPr>
              <p:cNvPr id="19" name="Ink 18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763907" y="2315002"/>
                <a:ext cx="2160" cy="3600"/>
              </a:xfrm>
              <a:prstGeom prst="rect">
                <a:avLst/>
              </a:prstGeom>
            </p:spPr>
          </p:pic>
        </mc:Fallback>
      </mc:AlternateContent>
      <p:grpSp>
        <p:nvGrpSpPr>
          <p:cNvPr id="132" name="Group 131"/>
          <p:cNvGrpSpPr/>
          <p:nvPr/>
        </p:nvGrpSpPr>
        <p:grpSpPr>
          <a:xfrm>
            <a:off x="273691" y="689856"/>
            <a:ext cx="3765336" cy="442047"/>
            <a:chOff x="622987" y="689857"/>
            <a:chExt cx="3416040" cy="401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/>
                <p14:cNvContentPartPr/>
                <p14:nvPr/>
              </p14:nvContentPartPr>
              <p14:xfrm>
                <a:off x="622987" y="751417"/>
                <a:ext cx="107640" cy="168480"/>
              </p14:xfrm>
            </p:contentPart>
          </mc:Choice>
          <mc:Fallback xmlns="">
            <p:pic>
              <p:nvPicPr>
                <p:cNvPr id="3" name="Ink 2"/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21682" y="749131"/>
                  <a:ext cx="109923" cy="17305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Ink 3"/>
                <p14:cNvContentPartPr/>
                <p14:nvPr/>
              </p14:nvContentPartPr>
              <p14:xfrm>
                <a:off x="652507" y="825937"/>
                <a:ext cx="69120" cy="34560"/>
              </p14:xfrm>
            </p:contentPart>
          </mc:Choice>
          <mc:Fallback xmlns="">
            <p:pic>
              <p:nvPicPr>
                <p:cNvPr id="4" name="Ink 3"/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51529" y="825611"/>
                  <a:ext cx="71402" cy="3651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Ink 4"/>
                <p14:cNvContentPartPr/>
                <p14:nvPr/>
              </p14:nvContentPartPr>
              <p14:xfrm>
                <a:off x="648187" y="745297"/>
                <a:ext cx="110160" cy="36000"/>
              </p14:xfrm>
            </p:contentPart>
          </mc:Choice>
          <mc:Fallback xmlns="">
            <p:pic>
              <p:nvPicPr>
                <p:cNvPr id="5" name="Ink 4"/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47206" y="743006"/>
                  <a:ext cx="111468" cy="3992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Ink 5"/>
                <p14:cNvContentPartPr/>
                <p14:nvPr/>
              </p14:nvContentPartPr>
              <p14:xfrm>
                <a:off x="783187" y="750697"/>
                <a:ext cx="38520" cy="187200"/>
              </p14:xfrm>
            </p:contentPart>
          </mc:Choice>
          <mc:Fallback xmlns="">
            <p:pic>
              <p:nvPicPr>
                <p:cNvPr id="6" name="Ink 5"/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81881" y="748410"/>
                  <a:ext cx="40479" cy="19144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7" name="Ink 6"/>
                <p14:cNvContentPartPr/>
                <p14:nvPr/>
              </p14:nvContentPartPr>
              <p14:xfrm>
                <a:off x="847627" y="847897"/>
                <a:ext cx="68760" cy="162720"/>
              </p14:xfrm>
            </p:contentPart>
          </mc:Choice>
          <mc:Fallback xmlns="">
            <p:pic>
              <p:nvPicPr>
                <p:cNvPr id="7" name="Ink 6"/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846649" y="846263"/>
                  <a:ext cx="71041" cy="16696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8" name="Ink 7"/>
                <p14:cNvContentPartPr/>
                <p14:nvPr/>
              </p14:nvContentPartPr>
              <p14:xfrm>
                <a:off x="953467" y="760777"/>
                <a:ext cx="33480" cy="162720"/>
              </p14:xfrm>
            </p:contentPart>
          </mc:Choice>
          <mc:Fallback xmlns="">
            <p:pic>
              <p:nvPicPr>
                <p:cNvPr id="8" name="Ink 7"/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952492" y="758494"/>
                  <a:ext cx="35755" cy="16695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9" name="Ink 8"/>
                <p14:cNvContentPartPr/>
                <p14:nvPr/>
              </p14:nvContentPartPr>
              <p14:xfrm>
                <a:off x="1078747" y="847177"/>
                <a:ext cx="54720" cy="5400"/>
              </p14:xfrm>
            </p:contentPart>
          </mc:Choice>
          <mc:Fallback xmlns="">
            <p:pic>
              <p:nvPicPr>
                <p:cNvPr id="9" name="Ink 8"/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077764" y="844814"/>
                  <a:ext cx="56686" cy="843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0" name="Ink 9"/>
                <p14:cNvContentPartPr/>
                <p14:nvPr/>
              </p14:nvContentPartPr>
              <p14:xfrm>
                <a:off x="1089187" y="879937"/>
                <a:ext cx="82440" cy="20880"/>
              </p14:xfrm>
            </p:contentPart>
          </mc:Choice>
          <mc:Fallback xmlns="">
            <p:pic>
              <p:nvPicPr>
                <p:cNvPr id="10" name="Ink 9"/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088206" y="879274"/>
                  <a:ext cx="83749" cy="2386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1" name="Ink 10"/>
                <p14:cNvContentPartPr/>
                <p14:nvPr/>
              </p14:nvContentPartPr>
              <p14:xfrm>
                <a:off x="1293667" y="786337"/>
                <a:ext cx="205920" cy="168840"/>
              </p14:xfrm>
            </p:contentPart>
          </mc:Choice>
          <mc:Fallback xmlns="">
            <p:pic>
              <p:nvPicPr>
                <p:cNvPr id="11" name="Ink 10"/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292360" y="784051"/>
                  <a:ext cx="208535" cy="17341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2" name="Ink 11"/>
                <p14:cNvContentPartPr/>
                <p14:nvPr/>
              </p14:nvContentPartPr>
              <p14:xfrm>
                <a:off x="1310947" y="1046257"/>
                <a:ext cx="11880" cy="35280"/>
              </p14:xfrm>
            </p:contentPart>
          </mc:Choice>
          <mc:Fallback xmlns="">
            <p:pic>
              <p:nvPicPr>
                <p:cNvPr id="12" name="Ink 11"/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309957" y="1043970"/>
                  <a:ext cx="13200" cy="3985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3" name="Ink 12"/>
                <p14:cNvContentPartPr/>
                <p14:nvPr/>
              </p14:nvContentPartPr>
              <p14:xfrm>
                <a:off x="1305547" y="998017"/>
                <a:ext cx="12960" cy="7200"/>
              </p14:xfrm>
            </p:contentPart>
          </mc:Choice>
          <mc:Fallback xmlns="">
            <p:pic>
              <p:nvPicPr>
                <p:cNvPr id="13" name="Ink 12"/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304575" y="996053"/>
                  <a:ext cx="14256" cy="1047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4" name="Ink 13"/>
                <p14:cNvContentPartPr/>
                <p14:nvPr/>
              </p14:nvContentPartPr>
              <p14:xfrm>
                <a:off x="1361347" y="1043377"/>
                <a:ext cx="39600" cy="3600"/>
              </p14:xfrm>
            </p:contentPart>
          </mc:Choice>
          <mc:Fallback xmlns="">
            <p:pic>
              <p:nvPicPr>
                <p:cNvPr id="14" name="Ink 13"/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360365" y="1041086"/>
                  <a:ext cx="41564" cy="654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5" name="Ink 14"/>
                <p14:cNvContentPartPr/>
                <p14:nvPr/>
              </p14:nvContentPartPr>
              <p14:xfrm>
                <a:off x="1368187" y="1064617"/>
                <a:ext cx="48960" cy="14040"/>
              </p14:xfrm>
            </p:contentPart>
          </mc:Choice>
          <mc:Fallback xmlns="">
            <p:pic>
              <p:nvPicPr>
                <p:cNvPr id="15" name="Ink 14"/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367208" y="1064290"/>
                  <a:ext cx="50266" cy="1632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6" name="Ink 15"/>
                <p14:cNvContentPartPr/>
                <p14:nvPr/>
              </p14:nvContentPartPr>
              <p14:xfrm>
                <a:off x="1456387" y="1049857"/>
                <a:ext cx="3240" cy="41040"/>
              </p14:xfrm>
            </p:contentPart>
          </mc:Choice>
          <mc:Fallback xmlns="">
            <p:pic>
              <p:nvPicPr>
                <p:cNvPr id="16" name="Ink 15"/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455415" y="1047887"/>
                  <a:ext cx="5184" cy="449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8" name="Ink 17"/>
                <p14:cNvContentPartPr/>
                <p14:nvPr/>
              </p14:nvContentPartPr>
              <p14:xfrm>
                <a:off x="1367107" y="703897"/>
                <a:ext cx="88200" cy="60480"/>
              </p14:xfrm>
            </p:contentPart>
          </mc:Choice>
          <mc:Fallback xmlns="">
            <p:pic>
              <p:nvPicPr>
                <p:cNvPr id="18" name="Ink 17"/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366454" y="701609"/>
                  <a:ext cx="90160" cy="6505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0" name="Ink 19"/>
                <p14:cNvContentPartPr/>
                <p14:nvPr/>
              </p14:nvContentPartPr>
              <p14:xfrm>
                <a:off x="1573027" y="776257"/>
                <a:ext cx="97560" cy="164520"/>
              </p14:xfrm>
            </p:contentPart>
          </mc:Choice>
          <mc:Fallback xmlns="">
            <p:pic>
              <p:nvPicPr>
                <p:cNvPr id="20" name="Ink 19"/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571722" y="774298"/>
                  <a:ext cx="100170" cy="16876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1" name="Ink 20"/>
                <p14:cNvContentPartPr/>
                <p14:nvPr/>
              </p14:nvContentPartPr>
              <p14:xfrm>
                <a:off x="1597867" y="870217"/>
                <a:ext cx="69480" cy="26280"/>
              </p14:xfrm>
            </p:contentPart>
          </mc:Choice>
          <mc:Fallback xmlns="">
            <p:pic>
              <p:nvPicPr>
                <p:cNvPr id="21" name="Ink 20"/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596888" y="869888"/>
                  <a:ext cx="71437" cy="2825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2" name="Ink 21"/>
                <p14:cNvContentPartPr/>
                <p14:nvPr/>
              </p14:nvContentPartPr>
              <p14:xfrm>
                <a:off x="1584547" y="773377"/>
                <a:ext cx="119880" cy="35280"/>
              </p14:xfrm>
            </p:contentPart>
          </mc:Choice>
          <mc:Fallback xmlns="">
            <p:pic>
              <p:nvPicPr>
                <p:cNvPr id="22" name="Ink 21"/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583240" y="771090"/>
                  <a:ext cx="121513" cy="3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3" name="Ink 22"/>
                <p14:cNvContentPartPr/>
                <p14:nvPr/>
              </p14:nvContentPartPr>
              <p14:xfrm>
                <a:off x="1703707" y="951217"/>
                <a:ext cx="21960" cy="39240"/>
              </p14:xfrm>
            </p:contentPart>
          </mc:Choice>
          <mc:Fallback xmlns="">
            <p:pic>
              <p:nvPicPr>
                <p:cNvPr id="23" name="Ink 22"/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702396" y="948928"/>
                  <a:ext cx="23599" cy="4381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4" name="Ink 23"/>
                <p14:cNvContentPartPr/>
                <p14:nvPr/>
              </p14:nvContentPartPr>
              <p14:xfrm>
                <a:off x="1713787" y="910897"/>
                <a:ext cx="10440" cy="10440"/>
              </p14:xfrm>
            </p:contentPart>
          </mc:Choice>
          <mc:Fallback xmlns="">
            <p:pic>
              <p:nvPicPr>
                <p:cNvPr id="24" name="Ink 23"/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712808" y="908540"/>
                  <a:ext cx="12071" cy="1414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5" name="Ink 24"/>
                <p14:cNvContentPartPr/>
                <p14:nvPr/>
              </p14:nvContentPartPr>
              <p14:xfrm>
                <a:off x="1763107" y="775897"/>
                <a:ext cx="48240" cy="186840"/>
              </p14:xfrm>
            </p:contentPart>
          </mc:Choice>
          <mc:Fallback xmlns="">
            <p:pic>
              <p:nvPicPr>
                <p:cNvPr id="25" name="Ink 24"/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761803" y="773941"/>
                  <a:ext cx="50522" cy="19075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6" name="Ink 25"/>
                <p14:cNvContentPartPr/>
                <p14:nvPr/>
              </p14:nvContentPartPr>
              <p14:xfrm>
                <a:off x="1825747" y="876697"/>
                <a:ext cx="75240" cy="154440"/>
              </p14:xfrm>
            </p:contentPart>
          </mc:Choice>
          <mc:Fallback xmlns="">
            <p:pic>
              <p:nvPicPr>
                <p:cNvPr id="26" name="Ink 25"/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824438" y="874411"/>
                  <a:ext cx="77857" cy="15933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7" name="Ink 26"/>
                <p14:cNvContentPartPr/>
                <p14:nvPr/>
              </p14:nvContentPartPr>
              <p14:xfrm>
                <a:off x="1939867" y="955897"/>
                <a:ext cx="28440" cy="28440"/>
              </p14:xfrm>
            </p:contentPart>
          </mc:Choice>
          <mc:Fallback xmlns="">
            <p:pic>
              <p:nvPicPr>
                <p:cNvPr id="27" name="Ink 26"/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938559" y="955243"/>
                  <a:ext cx="29748" cy="3138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28" name="Ink 27"/>
                <p14:cNvContentPartPr/>
                <p14:nvPr/>
              </p14:nvContentPartPr>
              <p14:xfrm>
                <a:off x="1953547" y="907297"/>
                <a:ext cx="7920" cy="5760"/>
              </p14:xfrm>
            </p:contentPart>
          </mc:Choice>
          <mc:Fallback xmlns="">
            <p:pic>
              <p:nvPicPr>
                <p:cNvPr id="28" name="Ink 27"/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952557" y="905057"/>
                  <a:ext cx="9900" cy="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29" name="Ink 28"/>
                <p14:cNvContentPartPr/>
                <p14:nvPr/>
              </p14:nvContentPartPr>
              <p14:xfrm>
                <a:off x="1991707" y="774817"/>
                <a:ext cx="55440" cy="220680"/>
              </p14:xfrm>
            </p:contentPart>
          </mc:Choice>
          <mc:Fallback xmlns="">
            <p:pic>
              <p:nvPicPr>
                <p:cNvPr id="29" name="Ink 28"/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991055" y="772858"/>
                  <a:ext cx="57397" cy="22427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1" name="Ink 30"/>
                <p14:cNvContentPartPr/>
                <p14:nvPr/>
              </p14:nvContentPartPr>
              <p14:xfrm>
                <a:off x="2131387" y="866617"/>
                <a:ext cx="95760" cy="16920"/>
              </p14:xfrm>
            </p:contentPart>
          </mc:Choice>
          <mc:Fallback xmlns="">
            <p:pic>
              <p:nvPicPr>
                <p:cNvPr id="31" name="Ink 30"/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2130407" y="865966"/>
                  <a:ext cx="97721" cy="1984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2" name="Ink 31"/>
                <p14:cNvContentPartPr/>
                <p14:nvPr/>
              </p14:nvContentPartPr>
              <p14:xfrm>
                <a:off x="2173867" y="834217"/>
                <a:ext cx="10800" cy="81000"/>
              </p14:xfrm>
            </p:contentPart>
          </mc:Choice>
          <mc:Fallback xmlns="">
            <p:pic>
              <p:nvPicPr>
                <p:cNvPr id="32" name="Ink 31"/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2172885" y="832584"/>
                  <a:ext cx="12764" cy="839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3" name="Ink 32"/>
                <p14:cNvContentPartPr/>
                <p14:nvPr/>
              </p14:nvContentPartPr>
              <p14:xfrm>
                <a:off x="2371147" y="771217"/>
                <a:ext cx="186480" cy="185040"/>
              </p14:xfrm>
            </p:contentPart>
          </mc:Choice>
          <mc:Fallback xmlns="">
            <p:pic>
              <p:nvPicPr>
                <p:cNvPr id="33" name="Ink 32"/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2369841" y="768933"/>
                  <a:ext cx="189093" cy="18960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4" name="Ink 33"/>
                <p14:cNvContentPartPr/>
                <p14:nvPr/>
              </p14:nvContentPartPr>
              <p14:xfrm>
                <a:off x="2364307" y="1023937"/>
                <a:ext cx="34920" cy="47880"/>
              </p14:xfrm>
            </p:contentPart>
          </mc:Choice>
          <mc:Fallback xmlns="">
            <p:pic>
              <p:nvPicPr>
                <p:cNvPr id="34" name="Ink 33"/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2363002" y="1021641"/>
                  <a:ext cx="36552" cy="5247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5" name="Ink 34"/>
                <p14:cNvContentPartPr/>
                <p14:nvPr/>
              </p14:nvContentPartPr>
              <p14:xfrm>
                <a:off x="2369707" y="982537"/>
                <a:ext cx="16200" cy="7560"/>
              </p14:xfrm>
            </p:contentPart>
          </mc:Choice>
          <mc:Fallback xmlns="">
            <p:pic>
              <p:nvPicPr>
                <p:cNvPr id="35" name="Ink 34"/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2368411" y="980565"/>
                  <a:ext cx="17820" cy="1117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6" name="Ink 35"/>
                <p14:cNvContentPartPr/>
                <p14:nvPr/>
              </p14:nvContentPartPr>
              <p14:xfrm>
                <a:off x="2433787" y="1014937"/>
                <a:ext cx="46080" cy="8640"/>
              </p14:xfrm>
            </p:contentPart>
          </mc:Choice>
          <mc:Fallback xmlns="">
            <p:pic>
              <p:nvPicPr>
                <p:cNvPr id="36" name="Ink 35"/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2432489" y="1013275"/>
                  <a:ext cx="48352" cy="1262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2" name="Ink 41"/>
                <p14:cNvContentPartPr/>
                <p14:nvPr/>
              </p14:nvContentPartPr>
              <p14:xfrm>
                <a:off x="2440267" y="1041577"/>
                <a:ext cx="41400" cy="10440"/>
              </p14:xfrm>
            </p:contentPart>
          </mc:Choice>
          <mc:Fallback xmlns="">
            <p:pic>
              <p:nvPicPr>
                <p:cNvPr id="42" name="Ink 41"/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2439281" y="1041251"/>
                  <a:ext cx="42714" cy="130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97" name="Ink 96"/>
                <p14:cNvContentPartPr/>
                <p14:nvPr/>
              </p14:nvContentPartPr>
              <p14:xfrm>
                <a:off x="2505787" y="1027897"/>
                <a:ext cx="18000" cy="52560"/>
              </p14:xfrm>
            </p:contentPart>
          </mc:Choice>
          <mc:Fallback xmlns="">
            <p:pic>
              <p:nvPicPr>
                <p:cNvPr id="97" name="Ink 96"/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2504823" y="1025938"/>
                  <a:ext cx="19929" cy="5615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98" name="Ink 97"/>
                <p14:cNvContentPartPr/>
                <p14:nvPr/>
              </p14:nvContentPartPr>
              <p14:xfrm>
                <a:off x="2340547" y="689857"/>
                <a:ext cx="104400" cy="69840"/>
              </p14:xfrm>
            </p:contentPart>
          </mc:Choice>
          <mc:Fallback xmlns="">
            <p:pic>
              <p:nvPicPr>
                <p:cNvPr id="98" name="Ink 97"/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2339568" y="687573"/>
                  <a:ext cx="106358" cy="7440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99" name="Ink 98"/>
                <p14:cNvContentPartPr/>
                <p14:nvPr/>
              </p14:nvContentPartPr>
              <p14:xfrm>
                <a:off x="2473027" y="709297"/>
                <a:ext cx="60120" cy="14040"/>
              </p14:xfrm>
            </p:contentPart>
          </mc:Choice>
          <mc:Fallback xmlns="">
            <p:pic>
              <p:nvPicPr>
                <p:cNvPr id="99" name="Ink 98"/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2472047" y="708970"/>
                  <a:ext cx="61427" cy="1665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100" name="Ink 99"/>
                <p14:cNvContentPartPr/>
                <p14:nvPr/>
              </p14:nvContentPartPr>
              <p14:xfrm>
                <a:off x="2544307" y="691297"/>
                <a:ext cx="13320" cy="71640"/>
              </p14:xfrm>
            </p:contentPart>
          </mc:Choice>
          <mc:Fallback xmlns="">
            <p:pic>
              <p:nvPicPr>
                <p:cNvPr id="100" name="Ink 99"/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2542975" y="689007"/>
                  <a:ext cx="15318" cy="7589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102" name="Ink 101"/>
                <p14:cNvContentPartPr/>
                <p14:nvPr/>
              </p14:nvContentPartPr>
              <p14:xfrm>
                <a:off x="2646907" y="792623"/>
                <a:ext cx="109800" cy="134640"/>
              </p14:xfrm>
            </p:contentPart>
          </mc:Choice>
          <mc:Fallback xmlns="">
            <p:pic>
              <p:nvPicPr>
                <p:cNvPr id="102" name="Ink 101"/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2645927" y="790335"/>
                  <a:ext cx="112088" cy="13921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103" name="Ink 102"/>
                <p14:cNvContentPartPr/>
                <p14:nvPr/>
              </p14:nvContentPartPr>
              <p14:xfrm>
                <a:off x="2692987" y="837263"/>
                <a:ext cx="59040" cy="32040"/>
              </p14:xfrm>
            </p:contentPart>
          </mc:Choice>
          <mc:Fallback xmlns="">
            <p:pic>
              <p:nvPicPr>
                <p:cNvPr id="103" name="Ink 102"/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2691682" y="836609"/>
                  <a:ext cx="61323" cy="3465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104" name="Ink 103"/>
                <p14:cNvContentPartPr/>
                <p14:nvPr/>
              </p14:nvContentPartPr>
              <p14:xfrm>
                <a:off x="2680027" y="768143"/>
                <a:ext cx="114840" cy="30240"/>
              </p14:xfrm>
            </p:contentPart>
          </mc:Choice>
          <mc:Fallback xmlns="">
            <p:pic>
              <p:nvPicPr>
                <p:cNvPr id="104" name="Ink 103"/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2679045" y="765867"/>
                  <a:ext cx="116476" cy="3381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105" name="Ink 104"/>
                <p14:cNvContentPartPr/>
                <p14:nvPr/>
              </p14:nvContentPartPr>
              <p14:xfrm>
                <a:off x="2809267" y="909097"/>
                <a:ext cx="25200" cy="40320"/>
              </p14:xfrm>
            </p:contentPart>
          </mc:Choice>
          <mc:Fallback xmlns="">
            <p:pic>
              <p:nvPicPr>
                <p:cNvPr id="105" name="Ink 104"/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2807958" y="906802"/>
                  <a:ext cx="27164" cy="4490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106" name="Ink 105"/>
                <p14:cNvContentPartPr/>
                <p14:nvPr/>
              </p14:nvContentPartPr>
              <p14:xfrm>
                <a:off x="2822227" y="853297"/>
                <a:ext cx="21240" cy="11520"/>
              </p14:xfrm>
            </p:contentPart>
          </mc:Choice>
          <mc:Fallback xmlns="">
            <p:pic>
              <p:nvPicPr>
                <p:cNvPr id="106" name="Ink 105"/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2821247" y="850993"/>
                  <a:ext cx="22220" cy="1415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107" name="Ink 106"/>
                <p14:cNvContentPartPr/>
                <p14:nvPr/>
              </p14:nvContentPartPr>
              <p14:xfrm>
                <a:off x="2881267" y="950497"/>
                <a:ext cx="21240" cy="41040"/>
              </p14:xfrm>
            </p:contentPart>
          </mc:Choice>
          <mc:Fallback xmlns="">
            <p:pic>
              <p:nvPicPr>
                <p:cNvPr id="107" name="Ink 106"/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2880287" y="948543"/>
                  <a:ext cx="23527" cy="4494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108" name="Ink 107"/>
                <p14:cNvContentPartPr/>
                <p14:nvPr/>
              </p14:nvContentPartPr>
              <p14:xfrm>
                <a:off x="2967307" y="897023"/>
                <a:ext cx="45360" cy="54360"/>
              </p14:xfrm>
            </p:contentPart>
          </mc:Choice>
          <mc:Fallback xmlns="">
            <p:pic>
              <p:nvPicPr>
                <p:cNvPr id="108" name="Ink 107"/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2966002" y="894731"/>
                  <a:ext cx="47318" cy="5894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109" name="Ink 108"/>
                <p14:cNvContentPartPr/>
                <p14:nvPr/>
              </p14:nvContentPartPr>
              <p14:xfrm>
                <a:off x="2961907" y="860663"/>
                <a:ext cx="33120" cy="2160"/>
              </p14:xfrm>
            </p:contentPart>
          </mc:Choice>
          <mc:Fallback xmlns="">
            <p:pic>
              <p:nvPicPr>
                <p:cNvPr id="109" name="Ink 108"/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2960595" y="858143"/>
                  <a:ext cx="34432" cy="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114" name="Ink 113"/>
                <p14:cNvContentPartPr/>
                <p14:nvPr/>
              </p14:nvContentPartPr>
              <p14:xfrm>
                <a:off x="3036067" y="912863"/>
                <a:ext cx="52560" cy="7560"/>
              </p14:xfrm>
            </p:contentPart>
          </mc:Choice>
          <mc:Fallback xmlns="">
            <p:pic>
              <p:nvPicPr>
                <p:cNvPr id="114" name="Ink 113"/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3035088" y="911220"/>
                  <a:ext cx="54845" cy="1150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115" name="Ink 114"/>
                <p14:cNvContentPartPr/>
                <p14:nvPr/>
              </p14:nvContentPartPr>
              <p14:xfrm>
                <a:off x="3061987" y="893783"/>
                <a:ext cx="1800" cy="48240"/>
              </p14:xfrm>
            </p:contentPart>
          </mc:Choice>
          <mc:Fallback xmlns="">
            <p:pic>
              <p:nvPicPr>
                <p:cNvPr id="115" name="Ink 114"/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3060787" y="891827"/>
                  <a:ext cx="4200" cy="5247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116" name="Ink 115"/>
                <p14:cNvContentPartPr/>
                <p14:nvPr/>
              </p14:nvContentPartPr>
              <p14:xfrm>
                <a:off x="3123907" y="878303"/>
                <a:ext cx="18000" cy="68040"/>
              </p14:xfrm>
            </p:contentPart>
          </mc:Choice>
          <mc:Fallback xmlns="">
            <p:pic>
              <p:nvPicPr>
                <p:cNvPr id="116" name="Ink 115"/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3122925" y="876013"/>
                  <a:ext cx="20291" cy="726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118" name="Ink 117"/>
                <p14:cNvContentPartPr/>
                <p14:nvPr/>
              </p14:nvContentPartPr>
              <p14:xfrm>
                <a:off x="3204547" y="765263"/>
                <a:ext cx="41760" cy="168840"/>
              </p14:xfrm>
            </p:contentPart>
          </mc:Choice>
          <mc:Fallback xmlns="">
            <p:pic>
              <p:nvPicPr>
                <p:cNvPr id="118" name="Ink 117"/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3203568" y="762977"/>
                  <a:ext cx="44044" cy="17341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120" name="Ink 119"/>
                <p14:cNvContentPartPr/>
                <p14:nvPr/>
              </p14:nvContentPartPr>
              <p14:xfrm>
                <a:off x="3306067" y="812063"/>
                <a:ext cx="65160" cy="153360"/>
              </p14:xfrm>
            </p:contentPart>
          </mc:Choice>
          <mc:Fallback xmlns="">
            <p:pic>
              <p:nvPicPr>
                <p:cNvPr id="120" name="Ink 119"/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3305090" y="809779"/>
                  <a:ext cx="67441" cy="15792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121" name="Ink 120"/>
                <p14:cNvContentPartPr/>
                <p14:nvPr/>
              </p14:nvContentPartPr>
              <p14:xfrm>
                <a:off x="3433867" y="905663"/>
                <a:ext cx="18360" cy="39960"/>
              </p14:xfrm>
            </p:contentPart>
          </mc:Choice>
          <mc:Fallback xmlns="">
            <p:pic>
              <p:nvPicPr>
                <p:cNvPr id="121" name="Ink 120"/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3432883" y="903698"/>
                  <a:ext cx="19671" cy="4421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122" name="Ink 121"/>
                <p14:cNvContentPartPr/>
                <p14:nvPr/>
              </p14:nvContentPartPr>
              <p14:xfrm>
                <a:off x="3435667" y="863543"/>
                <a:ext cx="7920" cy="6480"/>
              </p14:xfrm>
            </p:contentPart>
          </mc:Choice>
          <mc:Fallback xmlns="">
            <p:pic>
              <p:nvPicPr>
                <p:cNvPr id="122" name="Ink 121"/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3434677" y="861599"/>
                  <a:ext cx="9900" cy="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123" name="Ink 122"/>
                <p14:cNvContentPartPr/>
                <p14:nvPr/>
              </p14:nvContentPartPr>
              <p14:xfrm>
                <a:off x="3526387" y="878303"/>
                <a:ext cx="29520" cy="56880"/>
              </p14:xfrm>
            </p:contentPart>
          </mc:Choice>
          <mc:Fallback xmlns="">
            <p:pic>
              <p:nvPicPr>
                <p:cNvPr id="123" name="Ink 122"/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3526059" y="876342"/>
                  <a:ext cx="31160" cy="6080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124" name="Ink 123"/>
                <p14:cNvContentPartPr/>
                <p14:nvPr/>
              </p14:nvContentPartPr>
              <p14:xfrm>
                <a:off x="3660307" y="826075"/>
                <a:ext cx="60840" cy="154440"/>
              </p14:xfrm>
            </p:contentPart>
          </mc:Choice>
          <mc:Fallback xmlns="">
            <p:pic>
              <p:nvPicPr>
                <p:cNvPr id="124" name="Ink 123"/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3659326" y="823785"/>
                  <a:ext cx="63130" cy="15902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125" name="Ink 124"/>
                <p14:cNvContentPartPr/>
                <p14:nvPr/>
              </p14:nvContentPartPr>
              <p14:xfrm>
                <a:off x="3772267" y="919675"/>
                <a:ext cx="19440" cy="29880"/>
              </p14:xfrm>
            </p:contentPart>
          </mc:Choice>
          <mc:Fallback xmlns="">
            <p:pic>
              <p:nvPicPr>
                <p:cNvPr id="125" name="Ink 124"/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3771295" y="917377"/>
                  <a:ext cx="20736" cy="3447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126" name="Ink 125"/>
                <p14:cNvContentPartPr/>
                <p14:nvPr/>
              </p14:nvContentPartPr>
              <p14:xfrm>
                <a:off x="3765787" y="880075"/>
                <a:ext cx="7200" cy="4680"/>
              </p14:xfrm>
            </p:contentPart>
          </mc:Choice>
          <mc:Fallback xmlns="">
            <p:pic>
              <p:nvPicPr>
                <p:cNvPr id="126" name="Ink 125"/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3764848" y="878404"/>
                  <a:ext cx="9078" cy="802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127" name="Ink 126"/>
                <p14:cNvContentPartPr/>
                <p14:nvPr/>
              </p14:nvContentPartPr>
              <p14:xfrm>
                <a:off x="3829507" y="916795"/>
                <a:ext cx="51480" cy="12960"/>
              </p14:xfrm>
            </p:contentPart>
          </mc:Choice>
          <mc:Fallback xmlns="">
            <p:pic>
              <p:nvPicPr>
                <p:cNvPr id="127" name="Ink 126"/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3828204" y="916147"/>
                  <a:ext cx="53761" cy="1587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128" name="Ink 127"/>
                <p14:cNvContentPartPr/>
                <p14:nvPr/>
              </p14:nvContentPartPr>
              <p14:xfrm>
                <a:off x="3846427" y="898795"/>
                <a:ext cx="12960" cy="47160"/>
              </p14:xfrm>
            </p:contentPart>
          </mc:Choice>
          <mc:Fallback xmlns="">
            <p:pic>
              <p:nvPicPr>
                <p:cNvPr id="128" name="Ink 127"/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3845131" y="896830"/>
                  <a:ext cx="14580" cy="5109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129" name="Ink 128"/>
                <p14:cNvContentPartPr/>
                <p14:nvPr/>
              </p14:nvContentPartPr>
              <p14:xfrm>
                <a:off x="3922027" y="876835"/>
                <a:ext cx="5760" cy="69120"/>
              </p14:xfrm>
            </p:contentPart>
          </mc:Choice>
          <mc:Fallback xmlns="">
            <p:pic>
              <p:nvPicPr>
                <p:cNvPr id="129" name="Ink 128"/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3920747" y="874879"/>
                  <a:ext cx="7360" cy="7335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130" name="Ink 129"/>
                <p14:cNvContentPartPr/>
                <p14:nvPr/>
              </p14:nvContentPartPr>
              <p14:xfrm>
                <a:off x="3991147" y="777724"/>
                <a:ext cx="47880" cy="164160"/>
              </p14:xfrm>
            </p:contentPart>
          </mc:Choice>
          <mc:Fallback xmlns="">
            <p:pic>
              <p:nvPicPr>
                <p:cNvPr id="130" name="Ink 129"/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3990496" y="775766"/>
                  <a:ext cx="49509" cy="168729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225" name="Ink 224"/>
              <p14:cNvContentPartPr/>
              <p14:nvPr/>
            </p14:nvContentPartPr>
            <p14:xfrm>
              <a:off x="3906539" y="3659528"/>
              <a:ext cx="360" cy="360"/>
            </p14:xfrm>
          </p:contentPart>
        </mc:Choice>
        <mc:Fallback xmlns="">
          <p:pic>
            <p:nvPicPr>
              <p:cNvPr id="225" name="Ink 224"/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3905819" y="3658088"/>
                <a:ext cx="1800" cy="3600"/>
              </a:xfrm>
              <a:prstGeom prst="rect">
                <a:avLst/>
              </a:prstGeom>
            </p:spPr>
          </p:pic>
        </mc:Fallback>
      </mc:AlternateContent>
      <p:grpSp>
        <p:nvGrpSpPr>
          <p:cNvPr id="231" name="Group 230"/>
          <p:cNvGrpSpPr/>
          <p:nvPr/>
        </p:nvGrpSpPr>
        <p:grpSpPr>
          <a:xfrm>
            <a:off x="216899" y="2471092"/>
            <a:ext cx="4316040" cy="774409"/>
            <a:chOff x="66779" y="2430128"/>
            <a:chExt cx="4466160" cy="815374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17" name="Ink 16"/>
                <p14:cNvContentPartPr/>
                <p14:nvPr/>
              </p14:nvContentPartPr>
              <p14:xfrm>
                <a:off x="1526992" y="2888186"/>
                <a:ext cx="360" cy="360"/>
              </p14:xfrm>
            </p:contentPart>
          </mc:Choice>
          <mc:Fallback xmlns="">
            <p:pic>
              <p:nvPicPr>
                <p:cNvPr id="17" name="Ink 16"/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525912" y="2886386"/>
                  <a:ext cx="2160" cy="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136" name="Ink 135"/>
                <p14:cNvContentPartPr/>
                <p14:nvPr/>
              </p14:nvContentPartPr>
              <p14:xfrm>
                <a:off x="66779" y="2471093"/>
                <a:ext cx="101520" cy="182160"/>
              </p14:xfrm>
            </p:contentPart>
          </mc:Choice>
          <mc:Fallback xmlns="">
            <p:pic>
              <p:nvPicPr>
                <p:cNvPr id="136" name="Ink 135"/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5292" y="2468821"/>
                  <a:ext cx="104123" cy="18708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37" name="Ink 136"/>
                <p14:cNvContentPartPr/>
                <p14:nvPr/>
              </p14:nvContentPartPr>
              <p14:xfrm>
                <a:off x="105299" y="2543813"/>
                <a:ext cx="76320" cy="21240"/>
              </p14:xfrm>
            </p:contentPart>
          </mc:Choice>
          <mc:Fallback xmlns="">
            <p:pic>
              <p:nvPicPr>
                <p:cNvPr id="137" name="Ink 136"/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04182" y="2543068"/>
                  <a:ext cx="78181" cy="2384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38" name="Ink 137"/>
                <p14:cNvContentPartPr/>
                <p14:nvPr/>
              </p14:nvContentPartPr>
              <p14:xfrm>
                <a:off x="117179" y="2455973"/>
                <a:ext cx="99720" cy="13320"/>
              </p14:xfrm>
            </p:contentPart>
          </mc:Choice>
          <mc:Fallback xmlns="">
            <p:pic>
              <p:nvPicPr>
                <p:cNvPr id="138" name="Ink 137"/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116059" y="2453309"/>
                  <a:ext cx="101961" cy="1788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39" name="Ink 138"/>
                <p14:cNvContentPartPr/>
                <p14:nvPr/>
              </p14:nvContentPartPr>
              <p14:xfrm>
                <a:off x="293579" y="2431133"/>
                <a:ext cx="48600" cy="257760"/>
              </p14:xfrm>
            </p:contentPart>
          </mc:Choice>
          <mc:Fallback xmlns="">
            <p:pic>
              <p:nvPicPr>
                <p:cNvPr id="139" name="Ink 138"/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292457" y="2428859"/>
                  <a:ext cx="51217" cy="26268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40" name="Ink 139"/>
                <p14:cNvContentPartPr/>
                <p14:nvPr/>
              </p14:nvContentPartPr>
              <p14:xfrm>
                <a:off x="400859" y="2526893"/>
                <a:ext cx="101160" cy="213120"/>
              </p14:xfrm>
            </p:contentPart>
          </mc:Choice>
          <mc:Fallback xmlns="">
            <p:pic>
              <p:nvPicPr>
                <p:cNvPr id="140" name="Ink 139"/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399743" y="2524238"/>
                  <a:ext cx="103763" cy="21842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41" name="Ink 140"/>
                <p14:cNvContentPartPr/>
                <p14:nvPr/>
              </p14:nvContentPartPr>
              <p14:xfrm>
                <a:off x="541259" y="2633813"/>
                <a:ext cx="65520" cy="93960"/>
              </p14:xfrm>
            </p:contentPart>
          </mc:Choice>
          <mc:Fallback xmlns="">
            <p:pic>
              <p:nvPicPr>
                <p:cNvPr id="141" name="Ink 140"/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540142" y="2631150"/>
                  <a:ext cx="67381" cy="9928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42" name="Ink 141"/>
                <p14:cNvContentPartPr/>
                <p14:nvPr/>
              </p14:nvContentPartPr>
              <p14:xfrm>
                <a:off x="647459" y="2646773"/>
                <a:ext cx="8640" cy="12240"/>
              </p14:xfrm>
            </p:contentPart>
          </mc:Choice>
          <mc:Fallback xmlns="">
            <p:pic>
              <p:nvPicPr>
                <p:cNvPr id="142" name="Ink 141"/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646379" y="2644478"/>
                  <a:ext cx="10440" cy="1606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43" name="Ink 142"/>
                <p14:cNvContentPartPr/>
                <p14:nvPr/>
              </p14:nvContentPartPr>
              <p14:xfrm>
                <a:off x="654659" y="2682053"/>
                <a:ext cx="15480" cy="11520"/>
              </p14:xfrm>
            </p:contentPart>
          </mc:Choice>
          <mc:Fallback xmlns="">
            <p:pic>
              <p:nvPicPr>
                <p:cNvPr id="143" name="Ink 142"/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653185" y="2680133"/>
                  <a:ext cx="17691" cy="1612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44" name="Ink 143"/>
                <p14:cNvContentPartPr/>
                <p14:nvPr/>
              </p14:nvContentPartPr>
              <p14:xfrm>
                <a:off x="733859" y="2639573"/>
                <a:ext cx="75600" cy="93960"/>
              </p14:xfrm>
            </p:contentPart>
          </mc:Choice>
          <mc:Fallback xmlns="">
            <p:pic>
              <p:nvPicPr>
                <p:cNvPr id="144" name="Ink 143"/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732369" y="2637300"/>
                  <a:ext cx="78207" cy="9888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45" name="Ink 144"/>
                <p14:cNvContentPartPr/>
                <p14:nvPr/>
              </p14:nvContentPartPr>
              <p14:xfrm>
                <a:off x="934739" y="2624093"/>
                <a:ext cx="25200" cy="102240"/>
              </p14:xfrm>
            </p:contentPart>
          </mc:Choice>
          <mc:Fallback xmlns="">
            <p:pic>
              <p:nvPicPr>
                <p:cNvPr id="145" name="Ink 144"/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933627" y="2621821"/>
                  <a:ext cx="27424" cy="10602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46" name="Ink 145"/>
                <p14:cNvContentPartPr/>
                <p14:nvPr/>
              </p14:nvContentPartPr>
              <p14:xfrm>
                <a:off x="1068299" y="2549033"/>
                <a:ext cx="80640" cy="196200"/>
              </p14:xfrm>
            </p:contentPart>
          </mc:Choice>
          <mc:Fallback xmlns="">
            <p:pic>
              <p:nvPicPr>
                <p:cNvPr id="146" name="Ink 145"/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066806" y="2546760"/>
                  <a:ext cx="83627" cy="20150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47" name="Ink 146"/>
                <p14:cNvContentPartPr/>
                <p14:nvPr/>
              </p14:nvContentPartPr>
              <p14:xfrm>
                <a:off x="1200419" y="2645873"/>
                <a:ext cx="78840" cy="56880"/>
              </p14:xfrm>
            </p:contentPart>
          </mc:Choice>
          <mc:Fallback xmlns="">
            <p:pic>
              <p:nvPicPr>
                <p:cNvPr id="147" name="Ink 146"/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199298" y="2643598"/>
                  <a:ext cx="79961" cy="6181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62" name="Ink 161"/>
                <p14:cNvContentPartPr/>
                <p14:nvPr/>
              </p14:nvContentPartPr>
              <p14:xfrm>
                <a:off x="1306619" y="2574593"/>
                <a:ext cx="71640" cy="8640"/>
              </p14:xfrm>
            </p:contentPart>
          </mc:Choice>
          <mc:Fallback xmlns="">
            <p:pic>
              <p:nvPicPr>
                <p:cNvPr id="162" name="Ink 161"/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305500" y="2571963"/>
                  <a:ext cx="73879" cy="1239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63" name="Ink 162"/>
                <p14:cNvContentPartPr/>
                <p14:nvPr/>
              </p14:nvContentPartPr>
              <p14:xfrm>
                <a:off x="1310579" y="2609873"/>
                <a:ext cx="88920" cy="2880"/>
              </p14:xfrm>
            </p:contentPart>
          </mc:Choice>
          <mc:Fallback xmlns="">
            <p:pic>
              <p:nvPicPr>
                <p:cNvPr id="163" name="Ink 162"/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1309463" y="2608073"/>
                  <a:ext cx="90780" cy="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64" name="Ink 163"/>
                <p14:cNvContentPartPr/>
                <p14:nvPr/>
              </p14:nvContentPartPr>
              <p14:xfrm>
                <a:off x="1452419" y="2487833"/>
                <a:ext cx="50040" cy="173160"/>
              </p14:xfrm>
            </p:contentPart>
          </mc:Choice>
          <mc:Fallback xmlns="">
            <p:pic>
              <p:nvPicPr>
                <p:cNvPr id="164" name="Ink 163"/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451299" y="2485181"/>
                  <a:ext cx="51534" cy="17846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65" name="Ink 164"/>
                <p14:cNvContentPartPr/>
                <p14:nvPr/>
              </p14:nvContentPartPr>
              <p14:xfrm>
                <a:off x="1453499" y="2541473"/>
                <a:ext cx="68040" cy="18360"/>
              </p14:xfrm>
            </p:contentPart>
          </mc:Choice>
          <mc:Fallback xmlns="">
            <p:pic>
              <p:nvPicPr>
                <p:cNvPr id="165" name="Ink 164"/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452384" y="2540708"/>
                  <a:ext cx="69527" cy="214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66" name="Ink 165"/>
                <p14:cNvContentPartPr/>
                <p14:nvPr/>
              </p14:nvContentPartPr>
              <p14:xfrm>
                <a:off x="1534499" y="2448593"/>
                <a:ext cx="63720" cy="294480"/>
              </p14:xfrm>
            </p:contentPart>
          </mc:Choice>
          <mc:Fallback xmlns="">
            <p:pic>
              <p:nvPicPr>
                <p:cNvPr id="166" name="Ink 165"/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534129" y="2445937"/>
                  <a:ext cx="65202" cy="29865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68" name="Ink 167"/>
                <p14:cNvContentPartPr/>
                <p14:nvPr/>
              </p14:nvContentPartPr>
              <p14:xfrm>
                <a:off x="1687139" y="2549033"/>
                <a:ext cx="87120" cy="3600"/>
              </p14:xfrm>
            </p:contentPart>
          </mc:Choice>
          <mc:Fallback xmlns="">
            <p:pic>
              <p:nvPicPr>
                <p:cNvPr id="168" name="Ink 167"/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685650" y="2546513"/>
                  <a:ext cx="90098" cy="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69" name="Ink 168"/>
                <p14:cNvContentPartPr/>
                <p14:nvPr/>
              </p14:nvContentPartPr>
              <p14:xfrm>
                <a:off x="1686059" y="2604113"/>
                <a:ext cx="80640" cy="12960"/>
              </p14:xfrm>
            </p:contentPart>
          </mc:Choice>
          <mc:Fallback xmlns="">
            <p:pic>
              <p:nvPicPr>
                <p:cNvPr id="169" name="Ink 168"/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684944" y="2603732"/>
                  <a:ext cx="82126" cy="1562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70" name="Ink 169"/>
                <p14:cNvContentPartPr/>
                <p14:nvPr/>
              </p14:nvContentPartPr>
              <p14:xfrm>
                <a:off x="785384" y="2908542"/>
                <a:ext cx="180000" cy="123120"/>
              </p14:xfrm>
            </p:contentPart>
          </mc:Choice>
          <mc:Fallback xmlns="">
            <p:pic>
              <p:nvPicPr>
                <p:cNvPr id="170" name="Ink 169"/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784266" y="2905502"/>
                  <a:ext cx="181118" cy="1288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71" name="Ink 170"/>
                <p14:cNvContentPartPr/>
                <p14:nvPr/>
              </p14:nvContentPartPr>
              <p14:xfrm>
                <a:off x="1010384" y="2959662"/>
                <a:ext cx="12240" cy="46080"/>
              </p14:xfrm>
            </p:contentPart>
          </mc:Choice>
          <mc:Fallback xmlns="">
            <p:pic>
              <p:nvPicPr>
                <p:cNvPr id="171" name="Ink 170"/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1009236" y="2957396"/>
                  <a:ext cx="14918" cy="5099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72" name="Ink 171"/>
                <p14:cNvContentPartPr/>
                <p14:nvPr/>
              </p14:nvContentPartPr>
              <p14:xfrm>
                <a:off x="1028384" y="2894862"/>
                <a:ext cx="8280" cy="14760"/>
              </p14:xfrm>
            </p:contentPart>
          </mc:Choice>
          <mc:Fallback xmlns="">
            <p:pic>
              <p:nvPicPr>
                <p:cNvPr id="172" name="Ink 171"/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1026879" y="2892213"/>
                  <a:ext cx="10538" cy="1892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73" name="Ink 172"/>
                <p14:cNvContentPartPr/>
                <p14:nvPr/>
              </p14:nvContentPartPr>
              <p14:xfrm>
                <a:off x="1090664" y="2931582"/>
                <a:ext cx="116640" cy="113400"/>
              </p14:xfrm>
            </p:contentPart>
          </mc:Choice>
          <mc:Fallback xmlns="">
            <p:pic>
              <p:nvPicPr>
                <p:cNvPr id="173" name="Ink 172"/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089546" y="2928548"/>
                  <a:ext cx="119249" cy="11871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74" name="Ink 173"/>
                <p14:cNvContentPartPr/>
                <p14:nvPr/>
              </p14:nvContentPartPr>
              <p14:xfrm>
                <a:off x="928304" y="3109062"/>
                <a:ext cx="82080" cy="136440"/>
              </p14:xfrm>
            </p:contentPart>
          </mc:Choice>
          <mc:Fallback xmlns="">
            <p:pic>
              <p:nvPicPr>
                <p:cNvPr id="174" name="Ink 173"/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926812" y="3106409"/>
                  <a:ext cx="85065" cy="14174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75" name="Ink 174"/>
                <p14:cNvContentPartPr/>
                <p14:nvPr/>
              </p14:nvContentPartPr>
              <p14:xfrm>
                <a:off x="898784" y="3161262"/>
                <a:ext cx="86400" cy="31680"/>
              </p14:xfrm>
            </p:contentPart>
          </mc:Choice>
          <mc:Fallback xmlns="">
            <p:pic>
              <p:nvPicPr>
                <p:cNvPr id="175" name="Ink 174"/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97667" y="3160499"/>
                  <a:ext cx="87890" cy="3511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76" name="Ink 175"/>
                <p14:cNvContentPartPr/>
                <p14:nvPr/>
              </p14:nvContentPartPr>
              <p14:xfrm>
                <a:off x="1029104" y="3090702"/>
                <a:ext cx="9360" cy="51840"/>
              </p14:xfrm>
            </p:contentPart>
          </mc:Choice>
          <mc:Fallback xmlns="">
            <p:pic>
              <p:nvPicPr>
                <p:cNvPr id="176" name="Ink 175"/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1027981" y="3088034"/>
                  <a:ext cx="11232" cy="5679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77" name="Ink 176"/>
                <p14:cNvContentPartPr/>
                <p14:nvPr/>
              </p14:nvContentPartPr>
              <p14:xfrm>
                <a:off x="1344104" y="2849082"/>
                <a:ext cx="109440" cy="195120"/>
              </p14:xfrm>
            </p:contentPart>
          </mc:Choice>
          <mc:Fallback xmlns="">
            <p:pic>
              <p:nvPicPr>
                <p:cNvPr id="177" name="Ink 176"/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1342615" y="2846809"/>
                  <a:ext cx="112046" cy="20004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78" name="Ink 177"/>
                <p14:cNvContentPartPr/>
                <p14:nvPr/>
              </p14:nvContentPartPr>
              <p14:xfrm>
                <a:off x="1381184" y="2922162"/>
                <a:ext cx="83160" cy="30600"/>
              </p14:xfrm>
            </p:contentPart>
          </mc:Choice>
          <mc:Fallback xmlns="">
            <p:pic>
              <p:nvPicPr>
                <p:cNvPr id="178" name="Ink 177"/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1380065" y="2921029"/>
                  <a:ext cx="85397" cy="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79" name="Ink 178"/>
                <p14:cNvContentPartPr/>
                <p14:nvPr/>
              </p14:nvContentPartPr>
              <p14:xfrm>
                <a:off x="1377944" y="2833602"/>
                <a:ext cx="115200" cy="25560"/>
              </p14:xfrm>
            </p:contentPart>
          </mc:Choice>
          <mc:Fallback xmlns="">
            <p:pic>
              <p:nvPicPr>
                <p:cNvPr id="179" name="Ink 178"/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1376826" y="2830932"/>
                  <a:ext cx="116691" cy="3013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80" name="Ink 179"/>
                <p14:cNvContentPartPr/>
                <p14:nvPr/>
              </p14:nvContentPartPr>
              <p14:xfrm>
                <a:off x="1536704" y="2807682"/>
                <a:ext cx="46440" cy="238680"/>
              </p14:xfrm>
            </p:contentPart>
          </mc:Choice>
          <mc:Fallback xmlns="">
            <p:pic>
              <p:nvPicPr>
                <p:cNvPr id="180" name="Ink 179"/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1535218" y="2805030"/>
                  <a:ext cx="49412" cy="24322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81" name="Ink 180"/>
                <p14:cNvContentPartPr/>
                <p14:nvPr/>
              </p14:nvContentPartPr>
              <p14:xfrm>
                <a:off x="1632464" y="2890842"/>
                <a:ext cx="75240" cy="191880"/>
              </p14:xfrm>
            </p:contentPart>
          </mc:Choice>
          <mc:Fallback xmlns="">
            <p:pic>
              <p:nvPicPr>
                <p:cNvPr id="181" name="Ink 180"/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1631341" y="2888193"/>
                  <a:ext cx="77860" cy="19755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82" name="Ink 181"/>
                <p14:cNvContentPartPr/>
                <p14:nvPr/>
              </p14:nvContentPartPr>
              <p14:xfrm>
                <a:off x="1784384" y="2993082"/>
                <a:ext cx="8280" cy="84240"/>
              </p14:xfrm>
            </p:contentPart>
          </mc:Choice>
          <mc:Fallback xmlns="">
            <p:pic>
              <p:nvPicPr>
                <p:cNvPr id="182" name="Ink 181"/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783255" y="2990438"/>
                  <a:ext cx="10538" cy="8952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83" name="Ink 182"/>
                <p14:cNvContentPartPr/>
                <p14:nvPr/>
              </p14:nvContentPartPr>
              <p14:xfrm>
                <a:off x="1848104" y="3006042"/>
                <a:ext cx="16200" cy="20880"/>
              </p14:xfrm>
            </p:contentPart>
          </mc:Choice>
          <mc:Fallback xmlns="">
            <p:pic>
              <p:nvPicPr>
                <p:cNvPr id="183" name="Ink 182"/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1846999" y="3003805"/>
                  <a:ext cx="18777" cy="2349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84" name="Ink 183"/>
                <p14:cNvContentPartPr/>
                <p14:nvPr/>
              </p14:nvContentPartPr>
              <p14:xfrm>
                <a:off x="1852424" y="3055002"/>
                <a:ext cx="14760" cy="7200"/>
              </p14:xfrm>
            </p:contentPart>
          </mc:Choice>
          <mc:Fallback xmlns="">
            <p:pic>
              <p:nvPicPr>
                <p:cNvPr id="184" name="Ink 183"/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1850948" y="3052728"/>
                  <a:ext cx="16605" cy="1212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85" name="Ink 184"/>
                <p14:cNvContentPartPr/>
                <p14:nvPr/>
              </p14:nvContentPartPr>
              <p14:xfrm>
                <a:off x="1957904" y="2974002"/>
                <a:ext cx="84600" cy="88560"/>
              </p14:xfrm>
            </p:contentPart>
          </mc:Choice>
          <mc:Fallback xmlns="">
            <p:pic>
              <p:nvPicPr>
                <p:cNvPr id="185" name="Ink 184"/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1956786" y="2971353"/>
                  <a:ext cx="86091" cy="9385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86" name="Ink 185"/>
                <p14:cNvContentPartPr/>
                <p14:nvPr/>
              </p14:nvContentPartPr>
              <p14:xfrm>
                <a:off x="2071664" y="3016122"/>
                <a:ext cx="52920" cy="8640"/>
              </p14:xfrm>
            </p:contentPart>
          </mc:Choice>
          <mc:Fallback xmlns="">
            <p:pic>
              <p:nvPicPr>
                <p:cNvPr id="186" name="Ink 185"/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2070554" y="3014619"/>
                  <a:ext cx="54770" cy="1277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87" name="Ink 186"/>
                <p14:cNvContentPartPr/>
                <p14:nvPr/>
              </p14:nvContentPartPr>
              <p14:xfrm>
                <a:off x="2135384" y="2957802"/>
                <a:ext cx="65520" cy="108000"/>
              </p14:xfrm>
            </p:contentPart>
          </mc:Choice>
          <mc:Fallback xmlns="">
            <p:pic>
              <p:nvPicPr>
                <p:cNvPr id="187" name="Ink 186"/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2133886" y="2954770"/>
                  <a:ext cx="67392" cy="11406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88" name="Ink 187"/>
                <p14:cNvContentPartPr/>
                <p14:nvPr/>
              </p14:nvContentPartPr>
              <p14:xfrm>
                <a:off x="2298104" y="2964642"/>
                <a:ext cx="18360" cy="82080"/>
              </p14:xfrm>
            </p:contentPart>
          </mc:Choice>
          <mc:Fallback xmlns="">
            <p:pic>
              <p:nvPicPr>
                <p:cNvPr id="188" name="Ink 187"/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2297002" y="2962373"/>
                  <a:ext cx="20930" cy="8586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89" name="Ink 188"/>
                <p14:cNvContentPartPr/>
                <p14:nvPr/>
              </p14:nvContentPartPr>
              <p14:xfrm>
                <a:off x="2366144" y="2864562"/>
                <a:ext cx="79560" cy="225000"/>
              </p14:xfrm>
            </p:contentPart>
          </mc:Choice>
          <mc:Fallback xmlns="">
            <p:pic>
              <p:nvPicPr>
                <p:cNvPr id="189" name="Ink 188"/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2364650" y="2861910"/>
                  <a:ext cx="82548" cy="23068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90" name="Ink 189"/>
                <p14:cNvContentPartPr/>
                <p14:nvPr/>
              </p14:nvContentPartPr>
              <p14:xfrm>
                <a:off x="2500784" y="2952762"/>
                <a:ext cx="91440" cy="75600"/>
              </p14:xfrm>
            </p:contentPart>
          </mc:Choice>
          <mc:Fallback xmlns="">
            <p:pic>
              <p:nvPicPr>
                <p:cNvPr id="190" name="Ink 189"/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2499297" y="2950103"/>
                  <a:ext cx="93299" cy="8091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91" name="Ink 190"/>
                <p14:cNvContentPartPr/>
                <p14:nvPr/>
              </p14:nvContentPartPr>
              <p14:xfrm>
                <a:off x="2619944" y="2984082"/>
                <a:ext cx="59760" cy="17640"/>
              </p14:xfrm>
            </p:contentPart>
          </mc:Choice>
          <mc:Fallback xmlns="">
            <p:pic>
              <p:nvPicPr>
                <p:cNvPr id="191" name="Ink 190"/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2618830" y="2983315"/>
                  <a:ext cx="61245" cy="214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92" name="Ink 191"/>
                <p14:cNvContentPartPr/>
                <p14:nvPr/>
              </p14:nvContentPartPr>
              <p14:xfrm>
                <a:off x="2690144" y="2961402"/>
                <a:ext cx="12600" cy="98280"/>
              </p14:xfrm>
            </p:contentPart>
          </mc:Choice>
          <mc:Fallback xmlns="">
            <p:pic>
              <p:nvPicPr>
                <p:cNvPr id="192" name="Ink 191"/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2689032" y="2959125"/>
                  <a:ext cx="14453" cy="10321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93" name="Ink 192"/>
                <p14:cNvContentPartPr/>
                <p14:nvPr/>
              </p14:nvContentPartPr>
              <p14:xfrm>
                <a:off x="2743424" y="2925642"/>
                <a:ext cx="72720" cy="4680"/>
              </p14:xfrm>
            </p:contentPart>
          </mc:Choice>
          <mc:Fallback xmlns="">
            <p:pic>
              <p:nvPicPr>
                <p:cNvPr id="193" name="Ink 192"/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2741932" y="2922762"/>
                  <a:ext cx="75703" cy="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94" name="Ink 193"/>
                <p14:cNvContentPartPr/>
                <p14:nvPr/>
              </p14:nvContentPartPr>
              <p14:xfrm>
                <a:off x="2753504" y="2960562"/>
                <a:ext cx="88560" cy="13320"/>
              </p14:xfrm>
            </p:contentPart>
          </mc:Choice>
          <mc:Fallback xmlns="">
            <p:pic>
              <p:nvPicPr>
                <p:cNvPr id="194" name="Ink 193"/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2752383" y="2960192"/>
                  <a:ext cx="90055" cy="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95" name="Ink 194"/>
                <p14:cNvContentPartPr/>
                <p14:nvPr/>
              </p14:nvContentPartPr>
              <p14:xfrm>
                <a:off x="2909744" y="2863002"/>
                <a:ext cx="65520" cy="181440"/>
              </p14:xfrm>
            </p:contentPart>
          </mc:Choice>
          <mc:Fallback xmlns="">
            <p:pic>
              <p:nvPicPr>
                <p:cNvPr id="195" name="Ink 194"/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2908627" y="2860350"/>
                  <a:ext cx="67754" cy="18674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96" name="Ink 195"/>
                <p14:cNvContentPartPr/>
                <p14:nvPr/>
              </p14:nvContentPartPr>
              <p14:xfrm>
                <a:off x="2884904" y="2912322"/>
                <a:ext cx="88560" cy="22320"/>
              </p14:xfrm>
            </p:contentPart>
          </mc:Choice>
          <mc:Fallback xmlns="">
            <p:pic>
              <p:nvPicPr>
                <p:cNvPr id="196" name="Ink 195"/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2883788" y="2911187"/>
                  <a:ext cx="90421" cy="2610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97" name="Ink 196"/>
                <p14:cNvContentPartPr/>
                <p14:nvPr/>
              </p14:nvContentPartPr>
              <p14:xfrm>
                <a:off x="3007304" y="2832042"/>
                <a:ext cx="17280" cy="72360"/>
              </p14:xfrm>
            </p:contentPart>
          </mc:Choice>
          <mc:Fallback xmlns="">
            <p:pic>
              <p:nvPicPr>
                <p:cNvPr id="197" name="Ink 196"/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3006177" y="2829390"/>
                  <a:ext cx="19910" cy="7766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98" name="Ink 197"/>
                <p14:cNvContentPartPr/>
                <p14:nvPr/>
              </p14:nvContentPartPr>
              <p14:xfrm>
                <a:off x="3022064" y="2802162"/>
                <a:ext cx="110520" cy="316800"/>
              </p14:xfrm>
            </p:contentPart>
          </mc:Choice>
          <mc:Fallback xmlns="">
            <p:pic>
              <p:nvPicPr>
                <p:cNvPr id="198" name="Ink 197"/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3022064" y="2799506"/>
                  <a:ext cx="111640" cy="32173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99" name="Ink 198"/>
                <p14:cNvContentPartPr/>
                <p14:nvPr/>
              </p14:nvContentPartPr>
              <p14:xfrm>
                <a:off x="3216104" y="2901162"/>
                <a:ext cx="95760" cy="93240"/>
              </p14:xfrm>
            </p:contentPart>
          </mc:Choice>
          <mc:Fallback xmlns="">
            <p:pic>
              <p:nvPicPr>
                <p:cNvPr id="199" name="Ink 198"/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3214614" y="2898888"/>
                  <a:ext cx="98368" cy="9740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202" name="Ink 201"/>
                <p14:cNvContentPartPr/>
                <p14:nvPr/>
              </p14:nvContentPartPr>
              <p14:xfrm>
                <a:off x="3373739" y="2869328"/>
                <a:ext cx="108000" cy="202680"/>
              </p14:xfrm>
            </p:contentPart>
          </mc:Choice>
          <mc:Fallback xmlns="">
            <p:pic>
              <p:nvPicPr>
                <p:cNvPr id="202" name="Ink 201"/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3372244" y="2866676"/>
                  <a:ext cx="110990" cy="20836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203" name="Ink 202"/>
                <p14:cNvContentPartPr/>
                <p14:nvPr/>
              </p14:nvContentPartPr>
              <p14:xfrm>
                <a:off x="3405419" y="2931248"/>
                <a:ext cx="72000" cy="29520"/>
              </p14:xfrm>
            </p:contentPart>
          </mc:Choice>
          <mc:Fallback xmlns="">
            <p:pic>
              <p:nvPicPr>
                <p:cNvPr id="203" name="Ink 202"/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3404300" y="2930870"/>
                  <a:ext cx="74238" cy="3254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204" name="Ink 203"/>
                <p14:cNvContentPartPr/>
                <p14:nvPr/>
              </p14:nvContentPartPr>
              <p14:xfrm>
                <a:off x="3412259" y="2851688"/>
                <a:ext cx="107640" cy="32040"/>
              </p14:xfrm>
            </p:contentPart>
          </mc:Choice>
          <mc:Fallback xmlns="">
            <p:pic>
              <p:nvPicPr>
                <p:cNvPr id="204" name="Ink 203"/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3410769" y="2849049"/>
                  <a:ext cx="109875" cy="3656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205" name="Ink 204"/>
                <p14:cNvContentPartPr/>
                <p14:nvPr/>
              </p14:nvContentPartPr>
              <p14:xfrm>
                <a:off x="3514139" y="3056168"/>
                <a:ext cx="84960" cy="74520"/>
              </p14:xfrm>
            </p:contentPart>
          </mc:Choice>
          <mc:Fallback xmlns="">
            <p:pic>
              <p:nvPicPr>
                <p:cNvPr id="205" name="Ink 204"/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3512648" y="3053520"/>
                  <a:ext cx="86823" cy="7981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206" name="Ink 205"/>
                <p14:cNvContentPartPr/>
                <p14:nvPr/>
              </p14:nvContentPartPr>
              <p14:xfrm>
                <a:off x="3626819" y="3085328"/>
                <a:ext cx="46800" cy="13680"/>
              </p14:xfrm>
            </p:contentPart>
          </mc:Choice>
          <mc:Fallback xmlns="">
            <p:pic>
              <p:nvPicPr>
                <p:cNvPr id="206" name="Ink 205"/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3626076" y="3084948"/>
                  <a:ext cx="47914" cy="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207" name="Ink 206"/>
                <p14:cNvContentPartPr/>
                <p14:nvPr/>
              </p14:nvContentPartPr>
              <p14:xfrm>
                <a:off x="3690899" y="3052928"/>
                <a:ext cx="27720" cy="86760"/>
              </p14:xfrm>
            </p:contentPart>
          </mc:Choice>
          <mc:Fallback xmlns="">
            <p:pic>
              <p:nvPicPr>
                <p:cNvPr id="207" name="Ink 206"/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3689790" y="3050655"/>
                  <a:ext cx="29938" cy="9130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208" name="Ink 207"/>
                <p14:cNvContentPartPr/>
                <p14:nvPr/>
              </p14:nvContentPartPr>
              <p14:xfrm>
                <a:off x="3742739" y="3117368"/>
                <a:ext cx="24120" cy="61920"/>
              </p14:xfrm>
            </p:contentPart>
          </mc:Choice>
          <mc:Fallback xmlns="">
            <p:pic>
              <p:nvPicPr>
                <p:cNvPr id="208" name="Ink 207"/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3741626" y="3114709"/>
                  <a:ext cx="26718" cy="6685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210" name="Ink 209"/>
                <p14:cNvContentPartPr/>
                <p14:nvPr/>
              </p14:nvContentPartPr>
              <p14:xfrm>
                <a:off x="3926339" y="2807768"/>
                <a:ext cx="31680" cy="218520"/>
              </p14:xfrm>
            </p:contentPart>
          </mc:Choice>
          <mc:Fallback xmlns="">
            <p:pic>
              <p:nvPicPr>
                <p:cNvPr id="210" name="Ink 209"/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3925221" y="2805496"/>
                  <a:ext cx="34289" cy="22306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212" name="Ink 211"/>
                <p14:cNvContentPartPr/>
                <p14:nvPr/>
              </p14:nvContentPartPr>
              <p14:xfrm>
                <a:off x="4055219" y="2839088"/>
                <a:ext cx="69480" cy="186480"/>
              </p14:xfrm>
            </p:contentPart>
          </mc:Choice>
          <mc:Fallback xmlns="">
            <p:pic>
              <p:nvPicPr>
                <p:cNvPr id="212" name="Ink 211"/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4053733" y="2836435"/>
                  <a:ext cx="72081" cy="19178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213" name="Ink 212"/>
                <p14:cNvContentPartPr/>
                <p14:nvPr/>
              </p14:nvContentPartPr>
              <p14:xfrm>
                <a:off x="4024259" y="2918288"/>
                <a:ext cx="79200" cy="19080"/>
              </p14:xfrm>
            </p:contentPart>
          </mc:Choice>
          <mc:Fallback xmlns="">
            <p:pic>
              <p:nvPicPr>
                <p:cNvPr id="213" name="Ink 212"/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4023144" y="2917525"/>
                  <a:ext cx="80687" cy="2213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214" name="Ink 213"/>
                <p14:cNvContentPartPr/>
                <p14:nvPr/>
              </p14:nvContentPartPr>
              <p14:xfrm>
                <a:off x="4174379" y="2804168"/>
                <a:ext cx="20880" cy="71640"/>
              </p14:xfrm>
            </p:contentPart>
          </mc:Choice>
          <mc:Fallback xmlns="">
            <p:pic>
              <p:nvPicPr>
                <p:cNvPr id="214" name="Ink 213"/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4173633" y="2801515"/>
                  <a:ext cx="21626" cy="7656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215" name="Ink 214"/>
                <p14:cNvContentPartPr/>
                <p14:nvPr/>
              </p14:nvContentPartPr>
              <p14:xfrm>
                <a:off x="4241699" y="3003968"/>
                <a:ext cx="14760" cy="49680"/>
              </p14:xfrm>
            </p:contentPart>
          </mc:Choice>
          <mc:Fallback xmlns="">
            <p:pic>
              <p:nvPicPr>
                <p:cNvPr id="215" name="Ink 214"/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4240961" y="3001313"/>
                  <a:ext cx="16974" cy="5385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216" name="Ink 215"/>
                <p14:cNvContentPartPr/>
                <p14:nvPr/>
              </p14:nvContentPartPr>
              <p14:xfrm>
                <a:off x="4364459" y="2807408"/>
                <a:ext cx="50040" cy="195120"/>
              </p14:xfrm>
            </p:contentPart>
          </mc:Choice>
          <mc:Fallback xmlns="">
            <p:pic>
              <p:nvPicPr>
                <p:cNvPr id="216" name="Ink 215"/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4362976" y="2804756"/>
                  <a:ext cx="52264" cy="20080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217" name="Ink 216"/>
                <p14:cNvContentPartPr/>
                <p14:nvPr/>
              </p14:nvContentPartPr>
              <p14:xfrm>
                <a:off x="4325219" y="2899568"/>
                <a:ext cx="94320" cy="7920"/>
              </p14:xfrm>
            </p:contentPart>
          </mc:Choice>
          <mc:Fallback xmlns="">
            <p:pic>
              <p:nvPicPr>
                <p:cNvPr id="217" name="Ink 216"/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4323728" y="2898437"/>
                  <a:ext cx="96557" cy="1093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218" name="Ink 217"/>
                <p14:cNvContentPartPr/>
                <p14:nvPr/>
              </p14:nvContentPartPr>
              <p14:xfrm>
                <a:off x="4457339" y="2776448"/>
                <a:ext cx="75600" cy="291600"/>
              </p14:xfrm>
            </p:contentPart>
          </mc:Choice>
          <mc:Fallback xmlns="">
            <p:pic>
              <p:nvPicPr>
                <p:cNvPr id="218" name="Ink 217"/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4455842" y="2773794"/>
                  <a:ext cx="78594" cy="29728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219" name="Ink 218"/>
                <p14:cNvContentPartPr/>
                <p14:nvPr/>
              </p14:nvContentPartPr>
              <p14:xfrm>
                <a:off x="3817259" y="3025568"/>
                <a:ext cx="87840" cy="81360"/>
              </p14:xfrm>
            </p:contentPart>
          </mc:Choice>
          <mc:Fallback xmlns="">
            <p:pic>
              <p:nvPicPr>
                <p:cNvPr id="219" name="Ink 218"/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3816142" y="3022919"/>
                  <a:ext cx="89329" cy="8665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220" name="Ink 219"/>
                <p14:cNvContentPartPr/>
                <p14:nvPr/>
              </p14:nvContentPartPr>
              <p14:xfrm>
                <a:off x="2043899" y="2492048"/>
                <a:ext cx="147240" cy="201600"/>
              </p14:xfrm>
            </p:contentPart>
          </mc:Choice>
          <mc:Fallback xmlns="">
            <p:pic>
              <p:nvPicPr>
                <p:cNvPr id="220" name="Ink 219"/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2042781" y="2489395"/>
                  <a:ext cx="149849" cy="20690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221" name="Ink 220"/>
                <p14:cNvContentPartPr/>
                <p14:nvPr/>
              </p14:nvContentPartPr>
              <p14:xfrm>
                <a:off x="2077379" y="2551448"/>
                <a:ext cx="88560" cy="31320"/>
              </p14:xfrm>
            </p:contentPart>
          </mc:Choice>
          <mc:Fallback xmlns="">
            <p:pic>
              <p:nvPicPr>
                <p:cNvPr id="221" name="Ink 220"/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2075891" y="2550693"/>
                  <a:ext cx="90421" cy="3471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222" name="Ink 221"/>
                <p14:cNvContentPartPr/>
                <p14:nvPr/>
              </p14:nvContentPartPr>
              <p14:xfrm>
                <a:off x="2100419" y="2447048"/>
                <a:ext cx="138600" cy="20160"/>
              </p14:xfrm>
            </p:contentPart>
          </mc:Choice>
          <mc:Fallback xmlns="">
            <p:pic>
              <p:nvPicPr>
                <p:cNvPr id="222" name="Ink 221"/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2099301" y="2444385"/>
                  <a:ext cx="140090" cy="2510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223" name="Ink 222"/>
                <p14:cNvContentPartPr/>
                <p14:nvPr/>
              </p14:nvContentPartPr>
              <p14:xfrm>
                <a:off x="2239739" y="2629928"/>
                <a:ext cx="129600" cy="108720"/>
              </p14:xfrm>
            </p:contentPart>
          </mc:Choice>
          <mc:Fallback xmlns="">
            <p:pic>
              <p:nvPicPr>
                <p:cNvPr id="223" name="Ink 222"/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2238249" y="2627647"/>
                  <a:ext cx="131834" cy="11366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224" name="Ink 223"/>
                <p14:cNvContentPartPr/>
                <p14:nvPr/>
              </p14:nvContentPartPr>
              <p14:xfrm>
                <a:off x="2415059" y="2447408"/>
                <a:ext cx="85680" cy="256320"/>
              </p14:xfrm>
            </p:contentPart>
          </mc:Choice>
          <mc:Fallback xmlns="">
            <p:pic>
              <p:nvPicPr>
                <p:cNvPr id="224" name="Ink 223"/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2413569" y="2444754"/>
                  <a:ext cx="88288" cy="26162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226" name="Ink 225"/>
                <p14:cNvContentPartPr/>
                <p14:nvPr/>
              </p14:nvContentPartPr>
              <p14:xfrm>
                <a:off x="2551859" y="2462888"/>
                <a:ext cx="79560" cy="197280"/>
              </p14:xfrm>
            </p:contentPart>
          </mc:Choice>
          <mc:Fallback xmlns="">
            <p:pic>
              <p:nvPicPr>
                <p:cNvPr id="226" name="Ink 225"/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2550372" y="2460232"/>
                  <a:ext cx="82162" cy="20259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227" name="Ink 226"/>
                <p14:cNvContentPartPr/>
                <p14:nvPr/>
              </p14:nvContentPartPr>
              <p14:xfrm>
                <a:off x="2515499" y="2558648"/>
                <a:ext cx="105480" cy="9720"/>
              </p14:xfrm>
            </p:contentPart>
          </mc:Choice>
          <mc:Fallback xmlns="">
            <p:pic>
              <p:nvPicPr>
                <p:cNvPr id="227" name="Ink 226"/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2514381" y="2557093"/>
                  <a:ext cx="106971" cy="1399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228" name="Ink 227"/>
                <p14:cNvContentPartPr/>
                <p14:nvPr/>
              </p14:nvContentPartPr>
              <p14:xfrm>
                <a:off x="2724299" y="2430128"/>
                <a:ext cx="48600" cy="273240"/>
              </p14:xfrm>
            </p:contentPart>
          </mc:Choice>
          <mc:Fallback xmlns="">
            <p:pic>
              <p:nvPicPr>
                <p:cNvPr id="228" name="Ink 227"/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2723186" y="2427475"/>
                  <a:ext cx="51197" cy="27816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229" name="Ink 228"/>
                <p14:cNvContentPartPr/>
                <p14:nvPr/>
              </p14:nvContentPartPr>
              <p14:xfrm>
                <a:off x="2884859" y="2571608"/>
                <a:ext cx="92880" cy="14400"/>
              </p14:xfrm>
            </p:contentPart>
          </mc:Choice>
          <mc:Fallback xmlns="">
            <p:pic>
              <p:nvPicPr>
                <p:cNvPr id="229" name="Ink 228"/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2883367" y="2571229"/>
                  <a:ext cx="95864" cy="1705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230" name="Ink 229"/>
                <p14:cNvContentPartPr/>
                <p14:nvPr/>
              </p14:nvContentPartPr>
              <p14:xfrm>
                <a:off x="2907899" y="2528408"/>
                <a:ext cx="25200" cy="124200"/>
              </p14:xfrm>
            </p:contentPart>
          </mc:Choice>
          <mc:Fallback xmlns="">
            <p:pic>
              <p:nvPicPr>
                <p:cNvPr id="230" name="Ink 229"/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2906417" y="2525757"/>
                  <a:ext cx="27794" cy="129123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32" name="TextBox 231"/>
          <p:cNvSpPr txBox="1"/>
          <p:nvPr/>
        </p:nvSpPr>
        <p:spPr>
          <a:xfrm>
            <a:off x="1294069" y="2126307"/>
            <a:ext cx="1923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2"/>
                </a:solidFill>
              </a:rPr>
              <a:t>Bellman equation:</a:t>
            </a:r>
            <a:endParaRPr 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5375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40" grpId="0"/>
      <p:bldP spid="23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Sequence alignment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51371" y="347023"/>
            <a:ext cx="41270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Linguistics/language analysis: </a:t>
            </a:r>
            <a:r>
              <a:rPr lang="en-US" dirty="0" err="1" smtClean="0"/>
              <a:t>Levenshtein</a:t>
            </a:r>
            <a:r>
              <a:rPr lang="en-US" dirty="0" smtClean="0"/>
              <a:t> edit distance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Bioinformatics: </a:t>
            </a:r>
            <a:r>
              <a:rPr lang="en-US" dirty="0" smtClean="0"/>
              <a:t>Needleman-</a:t>
            </a:r>
            <a:r>
              <a:rPr lang="en-US" dirty="0" err="1" smtClean="0"/>
              <a:t>Wunsch</a:t>
            </a:r>
            <a:r>
              <a:rPr lang="en-US" dirty="0" smtClean="0"/>
              <a:t> algorithm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Speech/signal processing: </a:t>
            </a:r>
            <a:r>
              <a:rPr lang="en-US" dirty="0" smtClean="0"/>
              <a:t>dynamic time warping</a:t>
            </a:r>
            <a:endParaRPr lang="en-US" dirty="0"/>
          </a:p>
        </p:txBody>
      </p:sp>
      <p:sp>
        <p:nvSpPr>
          <p:cNvPr id="6" name="Полилиния 3"/>
          <p:cNvSpPr/>
          <p:nvPr/>
        </p:nvSpPr>
        <p:spPr>
          <a:xfrm>
            <a:off x="208415" y="2033923"/>
            <a:ext cx="1304379" cy="548578"/>
          </a:xfrm>
          <a:custGeom>
            <a:avLst/>
            <a:gdLst>
              <a:gd name="connsiteX0" fmla="*/ 0 w 2594344"/>
              <a:gd name="connsiteY0" fmla="*/ 968141 h 1085099"/>
              <a:gd name="connsiteX1" fmla="*/ 31898 w 2594344"/>
              <a:gd name="connsiteY1" fmla="*/ 1063834 h 1085099"/>
              <a:gd name="connsiteX2" fmla="*/ 95693 w 2594344"/>
              <a:gd name="connsiteY2" fmla="*/ 1085099 h 1085099"/>
              <a:gd name="connsiteX3" fmla="*/ 212651 w 2594344"/>
              <a:gd name="connsiteY3" fmla="*/ 989406 h 1085099"/>
              <a:gd name="connsiteX4" fmla="*/ 255181 w 2594344"/>
              <a:gd name="connsiteY4" fmla="*/ 968141 h 1085099"/>
              <a:gd name="connsiteX5" fmla="*/ 308344 w 2594344"/>
              <a:gd name="connsiteY5" fmla="*/ 925610 h 1085099"/>
              <a:gd name="connsiteX6" fmla="*/ 435935 w 2594344"/>
              <a:gd name="connsiteY6" fmla="*/ 861815 h 1085099"/>
              <a:gd name="connsiteX7" fmla="*/ 531628 w 2594344"/>
              <a:gd name="connsiteY7" fmla="*/ 798020 h 1085099"/>
              <a:gd name="connsiteX8" fmla="*/ 563526 w 2594344"/>
              <a:gd name="connsiteY8" fmla="*/ 787387 h 1085099"/>
              <a:gd name="connsiteX9" fmla="*/ 659219 w 2594344"/>
              <a:gd name="connsiteY9" fmla="*/ 712959 h 1085099"/>
              <a:gd name="connsiteX10" fmla="*/ 723014 w 2594344"/>
              <a:gd name="connsiteY10" fmla="*/ 659796 h 1085099"/>
              <a:gd name="connsiteX11" fmla="*/ 776177 w 2594344"/>
              <a:gd name="connsiteY11" fmla="*/ 574736 h 1085099"/>
              <a:gd name="connsiteX12" fmla="*/ 797442 w 2594344"/>
              <a:gd name="connsiteY12" fmla="*/ 532206 h 1085099"/>
              <a:gd name="connsiteX13" fmla="*/ 871870 w 2594344"/>
              <a:gd name="connsiteY13" fmla="*/ 436513 h 1085099"/>
              <a:gd name="connsiteX14" fmla="*/ 914400 w 2594344"/>
              <a:gd name="connsiteY14" fmla="*/ 383350 h 1085099"/>
              <a:gd name="connsiteX15" fmla="*/ 967563 w 2594344"/>
              <a:gd name="connsiteY15" fmla="*/ 319554 h 1085099"/>
              <a:gd name="connsiteX16" fmla="*/ 1020726 w 2594344"/>
              <a:gd name="connsiteY16" fmla="*/ 245127 h 1085099"/>
              <a:gd name="connsiteX17" fmla="*/ 1031358 w 2594344"/>
              <a:gd name="connsiteY17" fmla="*/ 202596 h 1085099"/>
              <a:gd name="connsiteX18" fmla="*/ 1052623 w 2594344"/>
              <a:gd name="connsiteY18" fmla="*/ 160066 h 1085099"/>
              <a:gd name="connsiteX19" fmla="*/ 1073888 w 2594344"/>
              <a:gd name="connsiteY19" fmla="*/ 53741 h 1085099"/>
              <a:gd name="connsiteX20" fmla="*/ 1084521 w 2594344"/>
              <a:gd name="connsiteY20" fmla="*/ 21843 h 1085099"/>
              <a:gd name="connsiteX21" fmla="*/ 1052623 w 2594344"/>
              <a:gd name="connsiteY21" fmla="*/ 578 h 1085099"/>
              <a:gd name="connsiteX22" fmla="*/ 903767 w 2594344"/>
              <a:gd name="connsiteY22" fmla="*/ 106903 h 1085099"/>
              <a:gd name="connsiteX23" fmla="*/ 850605 w 2594344"/>
              <a:gd name="connsiteY23" fmla="*/ 138801 h 1085099"/>
              <a:gd name="connsiteX24" fmla="*/ 818707 w 2594344"/>
              <a:gd name="connsiteY24" fmla="*/ 160066 h 1085099"/>
              <a:gd name="connsiteX25" fmla="*/ 797442 w 2594344"/>
              <a:gd name="connsiteY25" fmla="*/ 191964 h 1085099"/>
              <a:gd name="connsiteX26" fmla="*/ 786809 w 2594344"/>
              <a:gd name="connsiteY26" fmla="*/ 223861 h 1085099"/>
              <a:gd name="connsiteX27" fmla="*/ 765544 w 2594344"/>
              <a:gd name="connsiteY27" fmla="*/ 277024 h 1085099"/>
              <a:gd name="connsiteX28" fmla="*/ 723014 w 2594344"/>
              <a:gd name="connsiteY28" fmla="*/ 362085 h 1085099"/>
              <a:gd name="connsiteX29" fmla="*/ 712381 w 2594344"/>
              <a:gd name="connsiteY29" fmla="*/ 425880 h 1085099"/>
              <a:gd name="connsiteX30" fmla="*/ 691116 w 2594344"/>
              <a:gd name="connsiteY30" fmla="*/ 500308 h 1085099"/>
              <a:gd name="connsiteX31" fmla="*/ 680484 w 2594344"/>
              <a:gd name="connsiteY31" fmla="*/ 574736 h 1085099"/>
              <a:gd name="connsiteX32" fmla="*/ 669851 w 2594344"/>
              <a:gd name="connsiteY32" fmla="*/ 659796 h 1085099"/>
              <a:gd name="connsiteX33" fmla="*/ 648586 w 2594344"/>
              <a:gd name="connsiteY33" fmla="*/ 755489 h 1085099"/>
              <a:gd name="connsiteX34" fmla="*/ 659219 w 2594344"/>
              <a:gd name="connsiteY34" fmla="*/ 914978 h 1085099"/>
              <a:gd name="connsiteX35" fmla="*/ 701749 w 2594344"/>
              <a:gd name="connsiteY35" fmla="*/ 925610 h 1085099"/>
              <a:gd name="connsiteX36" fmla="*/ 850605 w 2594344"/>
              <a:gd name="connsiteY36" fmla="*/ 914978 h 1085099"/>
              <a:gd name="connsiteX37" fmla="*/ 882502 w 2594344"/>
              <a:gd name="connsiteY37" fmla="*/ 904345 h 1085099"/>
              <a:gd name="connsiteX38" fmla="*/ 1010093 w 2594344"/>
              <a:gd name="connsiteY38" fmla="*/ 872448 h 1085099"/>
              <a:gd name="connsiteX39" fmla="*/ 1073888 w 2594344"/>
              <a:gd name="connsiteY39" fmla="*/ 851182 h 1085099"/>
              <a:gd name="connsiteX40" fmla="*/ 1127051 w 2594344"/>
              <a:gd name="connsiteY40" fmla="*/ 819285 h 1085099"/>
              <a:gd name="connsiteX41" fmla="*/ 1169581 w 2594344"/>
              <a:gd name="connsiteY41" fmla="*/ 787387 h 1085099"/>
              <a:gd name="connsiteX42" fmla="*/ 1190846 w 2594344"/>
              <a:gd name="connsiteY42" fmla="*/ 755489 h 1085099"/>
              <a:gd name="connsiteX43" fmla="*/ 1233377 w 2594344"/>
              <a:gd name="connsiteY43" fmla="*/ 702327 h 1085099"/>
              <a:gd name="connsiteX44" fmla="*/ 1254642 w 2594344"/>
              <a:gd name="connsiteY44" fmla="*/ 638531 h 1085099"/>
              <a:gd name="connsiteX45" fmla="*/ 1222744 w 2594344"/>
              <a:gd name="connsiteY45" fmla="*/ 617266 h 1085099"/>
              <a:gd name="connsiteX46" fmla="*/ 1190846 w 2594344"/>
              <a:gd name="connsiteY46" fmla="*/ 627899 h 1085099"/>
              <a:gd name="connsiteX47" fmla="*/ 1169581 w 2594344"/>
              <a:gd name="connsiteY47" fmla="*/ 659796 h 1085099"/>
              <a:gd name="connsiteX48" fmla="*/ 1169581 w 2594344"/>
              <a:gd name="connsiteY48" fmla="*/ 829917 h 1085099"/>
              <a:gd name="connsiteX49" fmla="*/ 1212112 w 2594344"/>
              <a:gd name="connsiteY49" fmla="*/ 840550 h 1085099"/>
              <a:gd name="connsiteX50" fmla="*/ 1371600 w 2594344"/>
              <a:gd name="connsiteY50" fmla="*/ 776754 h 1085099"/>
              <a:gd name="connsiteX51" fmla="*/ 1456660 w 2594344"/>
              <a:gd name="connsiteY51" fmla="*/ 734224 h 1085099"/>
              <a:gd name="connsiteX52" fmla="*/ 1509823 w 2594344"/>
              <a:gd name="connsiteY52" fmla="*/ 819285 h 1085099"/>
              <a:gd name="connsiteX53" fmla="*/ 1637414 w 2594344"/>
              <a:gd name="connsiteY53" fmla="*/ 755489 h 1085099"/>
              <a:gd name="connsiteX54" fmla="*/ 1796902 w 2594344"/>
              <a:gd name="connsiteY54" fmla="*/ 723592 h 1085099"/>
              <a:gd name="connsiteX55" fmla="*/ 1935126 w 2594344"/>
              <a:gd name="connsiteY55" fmla="*/ 734224 h 1085099"/>
              <a:gd name="connsiteX56" fmla="*/ 1967023 w 2594344"/>
              <a:gd name="connsiteY56" fmla="*/ 755489 h 1085099"/>
              <a:gd name="connsiteX57" fmla="*/ 2371060 w 2594344"/>
              <a:gd name="connsiteY57" fmla="*/ 744857 h 1085099"/>
              <a:gd name="connsiteX58" fmla="*/ 2413591 w 2594344"/>
              <a:gd name="connsiteY58" fmla="*/ 734224 h 1085099"/>
              <a:gd name="connsiteX59" fmla="*/ 2466753 w 2594344"/>
              <a:gd name="connsiteY59" fmla="*/ 723592 h 1085099"/>
              <a:gd name="connsiteX60" fmla="*/ 2519916 w 2594344"/>
              <a:gd name="connsiteY60" fmla="*/ 702327 h 1085099"/>
              <a:gd name="connsiteX61" fmla="*/ 2562446 w 2594344"/>
              <a:gd name="connsiteY61" fmla="*/ 681061 h 1085099"/>
              <a:gd name="connsiteX62" fmla="*/ 2594344 w 2594344"/>
              <a:gd name="connsiteY62" fmla="*/ 659796 h 1085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2594344" h="1085099">
                <a:moveTo>
                  <a:pt x="0" y="968141"/>
                </a:moveTo>
                <a:cubicBezTo>
                  <a:pt x="10633" y="1000039"/>
                  <a:pt x="10607" y="1037811"/>
                  <a:pt x="31898" y="1063834"/>
                </a:cubicBezTo>
                <a:cubicBezTo>
                  <a:pt x="46092" y="1081182"/>
                  <a:pt x="95693" y="1085099"/>
                  <a:pt x="95693" y="1085099"/>
                </a:cubicBezTo>
                <a:cubicBezTo>
                  <a:pt x="132056" y="1048736"/>
                  <a:pt x="164106" y="1013678"/>
                  <a:pt x="212651" y="989406"/>
                </a:cubicBezTo>
                <a:cubicBezTo>
                  <a:pt x="226828" y="982318"/>
                  <a:pt x="241993" y="976933"/>
                  <a:pt x="255181" y="968141"/>
                </a:cubicBezTo>
                <a:cubicBezTo>
                  <a:pt x="274064" y="955552"/>
                  <a:pt x="288783" y="937116"/>
                  <a:pt x="308344" y="925610"/>
                </a:cubicBezTo>
                <a:cubicBezTo>
                  <a:pt x="349329" y="901501"/>
                  <a:pt x="397895" y="890345"/>
                  <a:pt x="435935" y="861815"/>
                </a:cubicBezTo>
                <a:cubicBezTo>
                  <a:pt x="471555" y="835100"/>
                  <a:pt x="490608" y="818530"/>
                  <a:pt x="531628" y="798020"/>
                </a:cubicBezTo>
                <a:cubicBezTo>
                  <a:pt x="541653" y="793008"/>
                  <a:pt x="552893" y="790931"/>
                  <a:pt x="563526" y="787387"/>
                </a:cubicBezTo>
                <a:cubicBezTo>
                  <a:pt x="595424" y="762578"/>
                  <a:pt x="627664" y="738203"/>
                  <a:pt x="659219" y="712959"/>
                </a:cubicBezTo>
                <a:cubicBezTo>
                  <a:pt x="680834" y="695667"/>
                  <a:pt x="723014" y="659796"/>
                  <a:pt x="723014" y="659796"/>
                </a:cubicBezTo>
                <a:cubicBezTo>
                  <a:pt x="770815" y="540294"/>
                  <a:pt x="714276" y="661397"/>
                  <a:pt x="776177" y="574736"/>
                </a:cubicBezTo>
                <a:cubicBezTo>
                  <a:pt x="785390" y="561838"/>
                  <a:pt x="788420" y="545238"/>
                  <a:pt x="797442" y="532206"/>
                </a:cubicBezTo>
                <a:cubicBezTo>
                  <a:pt x="820444" y="498981"/>
                  <a:pt x="846904" y="468288"/>
                  <a:pt x="871870" y="436513"/>
                </a:cubicBezTo>
                <a:cubicBezTo>
                  <a:pt x="885891" y="418668"/>
                  <a:pt x="898353" y="399397"/>
                  <a:pt x="914400" y="383350"/>
                </a:cubicBezTo>
                <a:cubicBezTo>
                  <a:pt x="1007589" y="290161"/>
                  <a:pt x="893549" y="408372"/>
                  <a:pt x="967563" y="319554"/>
                </a:cubicBezTo>
                <a:cubicBezTo>
                  <a:pt x="1021446" y="254894"/>
                  <a:pt x="981374" y="323828"/>
                  <a:pt x="1020726" y="245127"/>
                </a:cubicBezTo>
                <a:cubicBezTo>
                  <a:pt x="1024270" y="230950"/>
                  <a:pt x="1026227" y="216279"/>
                  <a:pt x="1031358" y="202596"/>
                </a:cubicBezTo>
                <a:cubicBezTo>
                  <a:pt x="1036923" y="187755"/>
                  <a:pt x="1048269" y="175306"/>
                  <a:pt x="1052623" y="160066"/>
                </a:cubicBezTo>
                <a:cubicBezTo>
                  <a:pt x="1062552" y="125313"/>
                  <a:pt x="1062458" y="88030"/>
                  <a:pt x="1073888" y="53741"/>
                </a:cubicBezTo>
                <a:lnTo>
                  <a:pt x="1084521" y="21843"/>
                </a:lnTo>
                <a:cubicBezTo>
                  <a:pt x="1073888" y="14755"/>
                  <a:pt x="1064746" y="-3463"/>
                  <a:pt x="1052623" y="578"/>
                </a:cubicBezTo>
                <a:cubicBezTo>
                  <a:pt x="1003926" y="16810"/>
                  <a:pt x="947868" y="76032"/>
                  <a:pt x="903767" y="106903"/>
                </a:cubicBezTo>
                <a:cubicBezTo>
                  <a:pt x="886837" y="118754"/>
                  <a:pt x="868130" y="127848"/>
                  <a:pt x="850605" y="138801"/>
                </a:cubicBezTo>
                <a:cubicBezTo>
                  <a:pt x="839769" y="145574"/>
                  <a:pt x="829340" y="152978"/>
                  <a:pt x="818707" y="160066"/>
                </a:cubicBezTo>
                <a:cubicBezTo>
                  <a:pt x="811619" y="170699"/>
                  <a:pt x="803157" y="180534"/>
                  <a:pt x="797442" y="191964"/>
                </a:cubicBezTo>
                <a:cubicBezTo>
                  <a:pt x="792430" y="201988"/>
                  <a:pt x="790744" y="213367"/>
                  <a:pt x="786809" y="223861"/>
                </a:cubicBezTo>
                <a:cubicBezTo>
                  <a:pt x="780107" y="241732"/>
                  <a:pt x="773542" y="259695"/>
                  <a:pt x="765544" y="277024"/>
                </a:cubicBezTo>
                <a:cubicBezTo>
                  <a:pt x="752260" y="305807"/>
                  <a:pt x="723014" y="362085"/>
                  <a:pt x="723014" y="362085"/>
                </a:cubicBezTo>
                <a:cubicBezTo>
                  <a:pt x="719470" y="383350"/>
                  <a:pt x="716609" y="404740"/>
                  <a:pt x="712381" y="425880"/>
                </a:cubicBezTo>
                <a:cubicBezTo>
                  <a:pt x="705704" y="459263"/>
                  <a:pt x="701252" y="469902"/>
                  <a:pt x="691116" y="500308"/>
                </a:cubicBezTo>
                <a:cubicBezTo>
                  <a:pt x="687572" y="525117"/>
                  <a:pt x="683796" y="549895"/>
                  <a:pt x="680484" y="574736"/>
                </a:cubicBezTo>
                <a:cubicBezTo>
                  <a:pt x="676708" y="603059"/>
                  <a:pt x="674196" y="631554"/>
                  <a:pt x="669851" y="659796"/>
                </a:cubicBezTo>
                <a:cubicBezTo>
                  <a:pt x="664450" y="694904"/>
                  <a:pt x="657055" y="721613"/>
                  <a:pt x="648586" y="755489"/>
                </a:cubicBezTo>
                <a:cubicBezTo>
                  <a:pt x="652130" y="808652"/>
                  <a:pt x="643327" y="864122"/>
                  <a:pt x="659219" y="914978"/>
                </a:cubicBezTo>
                <a:cubicBezTo>
                  <a:pt x="663578" y="928926"/>
                  <a:pt x="687136" y="925610"/>
                  <a:pt x="701749" y="925610"/>
                </a:cubicBezTo>
                <a:cubicBezTo>
                  <a:pt x="751494" y="925610"/>
                  <a:pt x="800986" y="918522"/>
                  <a:pt x="850605" y="914978"/>
                </a:cubicBezTo>
                <a:cubicBezTo>
                  <a:pt x="861237" y="911434"/>
                  <a:pt x="871673" y="907233"/>
                  <a:pt x="882502" y="904345"/>
                </a:cubicBezTo>
                <a:cubicBezTo>
                  <a:pt x="924861" y="893049"/>
                  <a:pt x="968504" y="886312"/>
                  <a:pt x="1010093" y="872448"/>
                </a:cubicBezTo>
                <a:cubicBezTo>
                  <a:pt x="1031358" y="865359"/>
                  <a:pt x="1054667" y="862714"/>
                  <a:pt x="1073888" y="851182"/>
                </a:cubicBezTo>
                <a:cubicBezTo>
                  <a:pt x="1091609" y="840550"/>
                  <a:pt x="1109856" y="830748"/>
                  <a:pt x="1127051" y="819285"/>
                </a:cubicBezTo>
                <a:cubicBezTo>
                  <a:pt x="1141796" y="809455"/>
                  <a:pt x="1157051" y="799918"/>
                  <a:pt x="1169581" y="787387"/>
                </a:cubicBezTo>
                <a:cubicBezTo>
                  <a:pt x="1178617" y="778351"/>
                  <a:pt x="1182863" y="765468"/>
                  <a:pt x="1190846" y="755489"/>
                </a:cubicBezTo>
                <a:cubicBezTo>
                  <a:pt x="1251454" y="679730"/>
                  <a:pt x="1167920" y="800512"/>
                  <a:pt x="1233377" y="702327"/>
                </a:cubicBezTo>
                <a:lnTo>
                  <a:pt x="1254642" y="638531"/>
                </a:lnTo>
                <a:cubicBezTo>
                  <a:pt x="1269356" y="594388"/>
                  <a:pt x="1276849" y="601807"/>
                  <a:pt x="1222744" y="617266"/>
                </a:cubicBezTo>
                <a:cubicBezTo>
                  <a:pt x="1211967" y="620345"/>
                  <a:pt x="1201479" y="624355"/>
                  <a:pt x="1190846" y="627899"/>
                </a:cubicBezTo>
                <a:cubicBezTo>
                  <a:pt x="1183758" y="638531"/>
                  <a:pt x="1175296" y="648366"/>
                  <a:pt x="1169581" y="659796"/>
                </a:cubicBezTo>
                <a:cubicBezTo>
                  <a:pt x="1145000" y="708959"/>
                  <a:pt x="1155356" y="790087"/>
                  <a:pt x="1169581" y="829917"/>
                </a:cubicBezTo>
                <a:cubicBezTo>
                  <a:pt x="1174496" y="843679"/>
                  <a:pt x="1197935" y="837006"/>
                  <a:pt x="1212112" y="840550"/>
                </a:cubicBezTo>
                <a:cubicBezTo>
                  <a:pt x="1380148" y="784537"/>
                  <a:pt x="1242526" y="835424"/>
                  <a:pt x="1371600" y="776754"/>
                </a:cubicBezTo>
                <a:cubicBezTo>
                  <a:pt x="1453350" y="739595"/>
                  <a:pt x="1397686" y="773540"/>
                  <a:pt x="1456660" y="734224"/>
                </a:cubicBezTo>
                <a:cubicBezTo>
                  <a:pt x="1481967" y="810143"/>
                  <a:pt x="1459275" y="785586"/>
                  <a:pt x="1509823" y="819285"/>
                </a:cubicBezTo>
                <a:cubicBezTo>
                  <a:pt x="1552353" y="798020"/>
                  <a:pt x="1590631" y="763995"/>
                  <a:pt x="1637414" y="755489"/>
                </a:cubicBezTo>
                <a:cubicBezTo>
                  <a:pt x="1768749" y="731610"/>
                  <a:pt x="1715930" y="743834"/>
                  <a:pt x="1796902" y="723592"/>
                </a:cubicBezTo>
                <a:cubicBezTo>
                  <a:pt x="1842977" y="727136"/>
                  <a:pt x="1889707" y="725708"/>
                  <a:pt x="1935126" y="734224"/>
                </a:cubicBezTo>
                <a:cubicBezTo>
                  <a:pt x="1947686" y="736579"/>
                  <a:pt x="1954248" y="755177"/>
                  <a:pt x="1967023" y="755489"/>
                </a:cubicBezTo>
                <a:lnTo>
                  <a:pt x="2371060" y="744857"/>
                </a:lnTo>
                <a:cubicBezTo>
                  <a:pt x="2385237" y="741313"/>
                  <a:pt x="2399326" y="737394"/>
                  <a:pt x="2413591" y="734224"/>
                </a:cubicBezTo>
                <a:cubicBezTo>
                  <a:pt x="2431232" y="730304"/>
                  <a:pt x="2449444" y="728785"/>
                  <a:pt x="2466753" y="723592"/>
                </a:cubicBezTo>
                <a:cubicBezTo>
                  <a:pt x="2485034" y="718108"/>
                  <a:pt x="2502475" y="710079"/>
                  <a:pt x="2519916" y="702327"/>
                </a:cubicBezTo>
                <a:cubicBezTo>
                  <a:pt x="2534400" y="695890"/>
                  <a:pt x="2548684" y="688925"/>
                  <a:pt x="2562446" y="681061"/>
                </a:cubicBezTo>
                <a:cubicBezTo>
                  <a:pt x="2573541" y="674721"/>
                  <a:pt x="2594344" y="659796"/>
                  <a:pt x="2594344" y="659796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077" tIns="23038" rIns="46077" bIns="23038" rtlCol="0" anchor="ctr"/>
          <a:lstStyle/>
          <a:p>
            <a:pPr algn="ctr"/>
            <a:endParaRPr lang="en-US"/>
          </a:p>
        </p:txBody>
      </p:sp>
      <p:sp>
        <p:nvSpPr>
          <p:cNvPr id="7" name="Полилиния 5"/>
          <p:cNvSpPr/>
          <p:nvPr/>
        </p:nvSpPr>
        <p:spPr>
          <a:xfrm>
            <a:off x="304569" y="2816329"/>
            <a:ext cx="1272446" cy="478406"/>
          </a:xfrm>
          <a:custGeom>
            <a:avLst/>
            <a:gdLst>
              <a:gd name="connsiteX0" fmla="*/ 21548 w 2530832"/>
              <a:gd name="connsiteY0" fmla="*/ 786809 h 946298"/>
              <a:gd name="connsiteX1" fmla="*/ 283 w 2530832"/>
              <a:gd name="connsiteY1" fmla="*/ 850605 h 946298"/>
              <a:gd name="connsiteX2" fmla="*/ 42813 w 2530832"/>
              <a:gd name="connsiteY2" fmla="*/ 903767 h 946298"/>
              <a:gd name="connsiteX3" fmla="*/ 74711 w 2530832"/>
              <a:gd name="connsiteY3" fmla="*/ 914400 h 946298"/>
              <a:gd name="connsiteX4" fmla="*/ 138506 w 2530832"/>
              <a:gd name="connsiteY4" fmla="*/ 946298 h 946298"/>
              <a:gd name="connsiteX5" fmla="*/ 212934 w 2530832"/>
              <a:gd name="connsiteY5" fmla="*/ 935665 h 946298"/>
              <a:gd name="connsiteX6" fmla="*/ 223567 w 2530832"/>
              <a:gd name="connsiteY6" fmla="*/ 903767 h 946298"/>
              <a:gd name="connsiteX7" fmla="*/ 287362 w 2530832"/>
              <a:gd name="connsiteY7" fmla="*/ 818707 h 946298"/>
              <a:gd name="connsiteX8" fmla="*/ 372422 w 2530832"/>
              <a:gd name="connsiteY8" fmla="*/ 712381 h 946298"/>
              <a:gd name="connsiteX9" fmla="*/ 393687 w 2530832"/>
              <a:gd name="connsiteY9" fmla="*/ 680484 h 946298"/>
              <a:gd name="connsiteX10" fmla="*/ 468115 w 2530832"/>
              <a:gd name="connsiteY10" fmla="*/ 552893 h 946298"/>
              <a:gd name="connsiteX11" fmla="*/ 500013 w 2530832"/>
              <a:gd name="connsiteY11" fmla="*/ 499730 h 946298"/>
              <a:gd name="connsiteX12" fmla="*/ 542543 w 2530832"/>
              <a:gd name="connsiteY12" fmla="*/ 467833 h 946298"/>
              <a:gd name="connsiteX13" fmla="*/ 585073 w 2530832"/>
              <a:gd name="connsiteY13" fmla="*/ 425302 h 946298"/>
              <a:gd name="connsiteX14" fmla="*/ 648869 w 2530832"/>
              <a:gd name="connsiteY14" fmla="*/ 350874 h 946298"/>
              <a:gd name="connsiteX15" fmla="*/ 680767 w 2530832"/>
              <a:gd name="connsiteY15" fmla="*/ 308344 h 946298"/>
              <a:gd name="connsiteX16" fmla="*/ 733929 w 2530832"/>
              <a:gd name="connsiteY16" fmla="*/ 255181 h 946298"/>
              <a:gd name="connsiteX17" fmla="*/ 808357 w 2530832"/>
              <a:gd name="connsiteY17" fmla="*/ 159488 h 946298"/>
              <a:gd name="connsiteX18" fmla="*/ 872153 w 2530832"/>
              <a:gd name="connsiteY18" fmla="*/ 63795 h 946298"/>
              <a:gd name="connsiteX19" fmla="*/ 872153 w 2530832"/>
              <a:gd name="connsiteY19" fmla="*/ 0 h 946298"/>
              <a:gd name="connsiteX20" fmla="*/ 818990 w 2530832"/>
              <a:gd name="connsiteY20" fmla="*/ 31898 h 946298"/>
              <a:gd name="connsiteX21" fmla="*/ 691399 w 2530832"/>
              <a:gd name="connsiteY21" fmla="*/ 74428 h 946298"/>
              <a:gd name="connsiteX22" fmla="*/ 638236 w 2530832"/>
              <a:gd name="connsiteY22" fmla="*/ 106326 h 946298"/>
              <a:gd name="connsiteX23" fmla="*/ 585073 w 2530832"/>
              <a:gd name="connsiteY23" fmla="*/ 148856 h 946298"/>
              <a:gd name="connsiteX24" fmla="*/ 542543 w 2530832"/>
              <a:gd name="connsiteY24" fmla="*/ 191386 h 946298"/>
              <a:gd name="connsiteX25" fmla="*/ 510646 w 2530832"/>
              <a:gd name="connsiteY25" fmla="*/ 212651 h 946298"/>
              <a:gd name="connsiteX26" fmla="*/ 500013 w 2530832"/>
              <a:gd name="connsiteY26" fmla="*/ 244549 h 946298"/>
              <a:gd name="connsiteX27" fmla="*/ 468115 w 2530832"/>
              <a:gd name="connsiteY27" fmla="*/ 287079 h 946298"/>
              <a:gd name="connsiteX28" fmla="*/ 436218 w 2530832"/>
              <a:gd name="connsiteY28" fmla="*/ 404037 h 946298"/>
              <a:gd name="connsiteX29" fmla="*/ 425585 w 2530832"/>
              <a:gd name="connsiteY29" fmla="*/ 446567 h 946298"/>
              <a:gd name="connsiteX30" fmla="*/ 446850 w 2530832"/>
              <a:gd name="connsiteY30" fmla="*/ 606056 h 946298"/>
              <a:gd name="connsiteX31" fmla="*/ 489380 w 2530832"/>
              <a:gd name="connsiteY31" fmla="*/ 701749 h 946298"/>
              <a:gd name="connsiteX32" fmla="*/ 521278 w 2530832"/>
              <a:gd name="connsiteY32" fmla="*/ 712381 h 946298"/>
              <a:gd name="connsiteX33" fmla="*/ 542543 w 2530832"/>
              <a:gd name="connsiteY33" fmla="*/ 733647 h 946298"/>
              <a:gd name="connsiteX34" fmla="*/ 585073 w 2530832"/>
              <a:gd name="connsiteY34" fmla="*/ 723014 h 946298"/>
              <a:gd name="connsiteX35" fmla="*/ 670134 w 2530832"/>
              <a:gd name="connsiteY35" fmla="*/ 680484 h 946298"/>
              <a:gd name="connsiteX36" fmla="*/ 776460 w 2530832"/>
              <a:gd name="connsiteY36" fmla="*/ 637954 h 946298"/>
              <a:gd name="connsiteX37" fmla="*/ 935948 w 2530832"/>
              <a:gd name="connsiteY37" fmla="*/ 574158 h 946298"/>
              <a:gd name="connsiteX38" fmla="*/ 989111 w 2530832"/>
              <a:gd name="connsiteY38" fmla="*/ 542260 h 946298"/>
              <a:gd name="connsiteX39" fmla="*/ 1031641 w 2530832"/>
              <a:gd name="connsiteY39" fmla="*/ 510363 h 946298"/>
              <a:gd name="connsiteX40" fmla="*/ 999743 w 2530832"/>
              <a:gd name="connsiteY40" fmla="*/ 520995 h 946298"/>
              <a:gd name="connsiteX41" fmla="*/ 946580 w 2530832"/>
              <a:gd name="connsiteY41" fmla="*/ 584791 h 946298"/>
              <a:gd name="connsiteX42" fmla="*/ 935948 w 2530832"/>
              <a:gd name="connsiteY42" fmla="*/ 616688 h 946298"/>
              <a:gd name="connsiteX43" fmla="*/ 957213 w 2530832"/>
              <a:gd name="connsiteY43" fmla="*/ 669851 h 946298"/>
              <a:gd name="connsiteX44" fmla="*/ 989111 w 2530832"/>
              <a:gd name="connsiteY44" fmla="*/ 680484 h 946298"/>
              <a:gd name="connsiteX45" fmla="*/ 1021008 w 2530832"/>
              <a:gd name="connsiteY45" fmla="*/ 669851 h 946298"/>
              <a:gd name="connsiteX46" fmla="*/ 1106069 w 2530832"/>
              <a:gd name="connsiteY46" fmla="*/ 637954 h 946298"/>
              <a:gd name="connsiteX47" fmla="*/ 1137967 w 2530832"/>
              <a:gd name="connsiteY47" fmla="*/ 616688 h 946298"/>
              <a:gd name="connsiteX48" fmla="*/ 1233660 w 2530832"/>
              <a:gd name="connsiteY48" fmla="*/ 595423 h 946298"/>
              <a:gd name="connsiteX49" fmla="*/ 1680227 w 2530832"/>
              <a:gd name="connsiteY49" fmla="*/ 563526 h 946298"/>
              <a:gd name="connsiteX50" fmla="*/ 1775920 w 2530832"/>
              <a:gd name="connsiteY50" fmla="*/ 531628 h 946298"/>
              <a:gd name="connsiteX51" fmla="*/ 1860980 w 2530832"/>
              <a:gd name="connsiteY51" fmla="*/ 510363 h 946298"/>
              <a:gd name="connsiteX52" fmla="*/ 2233120 w 2530832"/>
              <a:gd name="connsiteY52" fmla="*/ 499730 h 946298"/>
              <a:gd name="connsiteX53" fmla="*/ 2424506 w 2530832"/>
              <a:gd name="connsiteY53" fmla="*/ 489098 h 946298"/>
              <a:gd name="connsiteX54" fmla="*/ 2488301 w 2530832"/>
              <a:gd name="connsiteY54" fmla="*/ 467833 h 946298"/>
              <a:gd name="connsiteX55" fmla="*/ 2530832 w 2530832"/>
              <a:gd name="connsiteY55" fmla="*/ 457200 h 946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2530832" h="946298">
                <a:moveTo>
                  <a:pt x="21548" y="786809"/>
                </a:moveTo>
                <a:cubicBezTo>
                  <a:pt x="14460" y="808074"/>
                  <a:pt x="2758" y="828327"/>
                  <a:pt x="283" y="850605"/>
                </a:cubicBezTo>
                <a:cubicBezTo>
                  <a:pt x="-2944" y="879650"/>
                  <a:pt x="22000" y="893360"/>
                  <a:pt x="42813" y="903767"/>
                </a:cubicBezTo>
                <a:cubicBezTo>
                  <a:pt x="52838" y="908779"/>
                  <a:pt x="64686" y="909388"/>
                  <a:pt x="74711" y="914400"/>
                </a:cubicBezTo>
                <a:cubicBezTo>
                  <a:pt x="157157" y="955624"/>
                  <a:pt x="58329" y="919571"/>
                  <a:pt x="138506" y="946298"/>
                </a:cubicBezTo>
                <a:cubicBezTo>
                  <a:pt x="163315" y="942754"/>
                  <a:pt x="190519" y="946873"/>
                  <a:pt x="212934" y="935665"/>
                </a:cubicBezTo>
                <a:cubicBezTo>
                  <a:pt x="222959" y="930653"/>
                  <a:pt x="217550" y="913223"/>
                  <a:pt x="223567" y="903767"/>
                </a:cubicBezTo>
                <a:cubicBezTo>
                  <a:pt x="242595" y="873866"/>
                  <a:pt x="265465" y="846575"/>
                  <a:pt x="287362" y="818707"/>
                </a:cubicBezTo>
                <a:cubicBezTo>
                  <a:pt x="349065" y="740176"/>
                  <a:pt x="325712" y="777776"/>
                  <a:pt x="372422" y="712381"/>
                </a:cubicBezTo>
                <a:cubicBezTo>
                  <a:pt x="379849" y="701983"/>
                  <a:pt x="387972" y="691913"/>
                  <a:pt x="393687" y="680484"/>
                </a:cubicBezTo>
                <a:cubicBezTo>
                  <a:pt x="466912" y="534038"/>
                  <a:pt x="338949" y="746643"/>
                  <a:pt x="468115" y="552893"/>
                </a:cubicBezTo>
                <a:cubicBezTo>
                  <a:pt x="479578" y="535698"/>
                  <a:pt x="486404" y="515283"/>
                  <a:pt x="500013" y="499730"/>
                </a:cubicBezTo>
                <a:cubicBezTo>
                  <a:pt x="511682" y="486394"/>
                  <a:pt x="529207" y="479502"/>
                  <a:pt x="542543" y="467833"/>
                </a:cubicBezTo>
                <a:cubicBezTo>
                  <a:pt x="557631" y="454631"/>
                  <a:pt x="570896" y="439479"/>
                  <a:pt x="585073" y="425302"/>
                </a:cubicBezTo>
                <a:cubicBezTo>
                  <a:pt x="605941" y="362703"/>
                  <a:pt x="580763" y="418980"/>
                  <a:pt x="648869" y="350874"/>
                </a:cubicBezTo>
                <a:cubicBezTo>
                  <a:pt x="661400" y="338343"/>
                  <a:pt x="668994" y="321589"/>
                  <a:pt x="680767" y="308344"/>
                </a:cubicBezTo>
                <a:cubicBezTo>
                  <a:pt x="697417" y="289613"/>
                  <a:pt x="717620" y="274209"/>
                  <a:pt x="733929" y="255181"/>
                </a:cubicBezTo>
                <a:cubicBezTo>
                  <a:pt x="760227" y="224499"/>
                  <a:pt x="787566" y="194139"/>
                  <a:pt x="808357" y="159488"/>
                </a:cubicBezTo>
                <a:cubicBezTo>
                  <a:pt x="849373" y="91130"/>
                  <a:pt x="827856" y="122859"/>
                  <a:pt x="872153" y="63795"/>
                </a:cubicBezTo>
                <a:cubicBezTo>
                  <a:pt x="872153" y="63795"/>
                  <a:pt x="900505" y="0"/>
                  <a:pt x="872153" y="0"/>
                </a:cubicBezTo>
                <a:cubicBezTo>
                  <a:pt x="851487" y="0"/>
                  <a:pt x="837474" y="22656"/>
                  <a:pt x="818990" y="31898"/>
                </a:cubicBezTo>
                <a:cubicBezTo>
                  <a:pt x="749630" y="66578"/>
                  <a:pt x="756515" y="61404"/>
                  <a:pt x="691399" y="74428"/>
                </a:cubicBezTo>
                <a:cubicBezTo>
                  <a:pt x="673678" y="85061"/>
                  <a:pt x="653927" y="92877"/>
                  <a:pt x="638236" y="106326"/>
                </a:cubicBezTo>
                <a:cubicBezTo>
                  <a:pt x="577026" y="158792"/>
                  <a:pt x="658676" y="124321"/>
                  <a:pt x="585073" y="148856"/>
                </a:cubicBezTo>
                <a:cubicBezTo>
                  <a:pt x="570896" y="163033"/>
                  <a:pt x="557765" y="178338"/>
                  <a:pt x="542543" y="191386"/>
                </a:cubicBezTo>
                <a:cubicBezTo>
                  <a:pt x="532841" y="199702"/>
                  <a:pt x="518629" y="202673"/>
                  <a:pt x="510646" y="212651"/>
                </a:cubicBezTo>
                <a:cubicBezTo>
                  <a:pt x="503645" y="221403"/>
                  <a:pt x="505574" y="234818"/>
                  <a:pt x="500013" y="244549"/>
                </a:cubicBezTo>
                <a:cubicBezTo>
                  <a:pt x="491221" y="259935"/>
                  <a:pt x="478748" y="272902"/>
                  <a:pt x="468115" y="287079"/>
                </a:cubicBezTo>
                <a:cubicBezTo>
                  <a:pt x="448241" y="346705"/>
                  <a:pt x="460203" y="308099"/>
                  <a:pt x="436218" y="404037"/>
                </a:cubicBezTo>
                <a:lnTo>
                  <a:pt x="425585" y="446567"/>
                </a:lnTo>
                <a:cubicBezTo>
                  <a:pt x="430705" y="497762"/>
                  <a:pt x="432943" y="555061"/>
                  <a:pt x="446850" y="606056"/>
                </a:cubicBezTo>
                <a:cubicBezTo>
                  <a:pt x="451836" y="624339"/>
                  <a:pt x="467266" y="684058"/>
                  <a:pt x="489380" y="701749"/>
                </a:cubicBezTo>
                <a:cubicBezTo>
                  <a:pt x="498132" y="708750"/>
                  <a:pt x="510645" y="708837"/>
                  <a:pt x="521278" y="712381"/>
                </a:cubicBezTo>
                <a:cubicBezTo>
                  <a:pt x="528366" y="719470"/>
                  <a:pt x="532655" y="731999"/>
                  <a:pt x="542543" y="733647"/>
                </a:cubicBezTo>
                <a:cubicBezTo>
                  <a:pt x="556957" y="736049"/>
                  <a:pt x="571584" y="728634"/>
                  <a:pt x="585073" y="723014"/>
                </a:cubicBezTo>
                <a:cubicBezTo>
                  <a:pt x="614335" y="710822"/>
                  <a:pt x="640701" y="692257"/>
                  <a:pt x="670134" y="680484"/>
                </a:cubicBezTo>
                <a:cubicBezTo>
                  <a:pt x="705576" y="666307"/>
                  <a:pt x="742318" y="655025"/>
                  <a:pt x="776460" y="637954"/>
                </a:cubicBezTo>
                <a:cubicBezTo>
                  <a:pt x="898949" y="576709"/>
                  <a:pt x="843929" y="592562"/>
                  <a:pt x="935948" y="574158"/>
                </a:cubicBezTo>
                <a:cubicBezTo>
                  <a:pt x="953669" y="563525"/>
                  <a:pt x="971916" y="553723"/>
                  <a:pt x="989111" y="542260"/>
                </a:cubicBezTo>
                <a:cubicBezTo>
                  <a:pt x="1003856" y="532430"/>
                  <a:pt x="1048452" y="504760"/>
                  <a:pt x="1031641" y="510363"/>
                </a:cubicBezTo>
                <a:lnTo>
                  <a:pt x="999743" y="520995"/>
                </a:lnTo>
                <a:cubicBezTo>
                  <a:pt x="976230" y="544508"/>
                  <a:pt x="961382" y="555187"/>
                  <a:pt x="946580" y="584791"/>
                </a:cubicBezTo>
                <a:cubicBezTo>
                  <a:pt x="941568" y="594815"/>
                  <a:pt x="939492" y="606056"/>
                  <a:pt x="935948" y="616688"/>
                </a:cubicBezTo>
                <a:cubicBezTo>
                  <a:pt x="943036" y="634409"/>
                  <a:pt x="944994" y="655189"/>
                  <a:pt x="957213" y="669851"/>
                </a:cubicBezTo>
                <a:cubicBezTo>
                  <a:pt x="964388" y="678461"/>
                  <a:pt x="977903" y="680484"/>
                  <a:pt x="989111" y="680484"/>
                </a:cubicBezTo>
                <a:cubicBezTo>
                  <a:pt x="1000319" y="680484"/>
                  <a:pt x="1010514" y="673786"/>
                  <a:pt x="1021008" y="669851"/>
                </a:cubicBezTo>
                <a:cubicBezTo>
                  <a:pt x="1122679" y="631724"/>
                  <a:pt x="1033690" y="662079"/>
                  <a:pt x="1106069" y="637954"/>
                </a:cubicBezTo>
                <a:cubicBezTo>
                  <a:pt x="1116702" y="630865"/>
                  <a:pt x="1126537" y="622403"/>
                  <a:pt x="1137967" y="616688"/>
                </a:cubicBezTo>
                <a:cubicBezTo>
                  <a:pt x="1164139" y="603602"/>
                  <a:pt x="1209164" y="599506"/>
                  <a:pt x="1233660" y="595423"/>
                </a:cubicBezTo>
                <a:cubicBezTo>
                  <a:pt x="1384510" y="494855"/>
                  <a:pt x="1210508" y="602669"/>
                  <a:pt x="1680227" y="563526"/>
                </a:cubicBezTo>
                <a:cubicBezTo>
                  <a:pt x="1713734" y="560734"/>
                  <a:pt x="1744022" y="542261"/>
                  <a:pt x="1775920" y="531628"/>
                </a:cubicBezTo>
                <a:cubicBezTo>
                  <a:pt x="1803901" y="522301"/>
                  <a:pt x="1830787" y="511873"/>
                  <a:pt x="1860980" y="510363"/>
                </a:cubicBezTo>
                <a:cubicBezTo>
                  <a:pt x="1984922" y="504166"/>
                  <a:pt x="2109111" y="504410"/>
                  <a:pt x="2233120" y="499730"/>
                </a:cubicBezTo>
                <a:cubicBezTo>
                  <a:pt x="2296968" y="497321"/>
                  <a:pt x="2360711" y="492642"/>
                  <a:pt x="2424506" y="489098"/>
                </a:cubicBezTo>
                <a:cubicBezTo>
                  <a:pt x="2445771" y="482010"/>
                  <a:pt x="2466831" y="474274"/>
                  <a:pt x="2488301" y="467833"/>
                </a:cubicBezTo>
                <a:cubicBezTo>
                  <a:pt x="2502298" y="463634"/>
                  <a:pt x="2530832" y="457200"/>
                  <a:pt x="2530832" y="45720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077" tIns="23038" rIns="46077" bIns="23038" rtlCol="0" anchor="ctr"/>
          <a:lstStyle/>
          <a:p>
            <a:pPr algn="ctr"/>
            <a:endParaRPr lang="en-US"/>
          </a:p>
        </p:txBody>
      </p:sp>
      <p:cxnSp>
        <p:nvCxnSpPr>
          <p:cNvPr id="8" name="Прямая соединительная линия 8"/>
          <p:cNvCxnSpPr>
            <a:stCxn id="7" idx="55"/>
            <a:endCxn id="6" idx="62"/>
          </p:cNvCxnSpPr>
          <p:nvPr/>
        </p:nvCxnSpPr>
        <p:spPr>
          <a:xfrm flipH="1" flipV="1">
            <a:off x="1512794" y="2367486"/>
            <a:ext cx="64221" cy="679983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единительная линия 10"/>
          <p:cNvCxnSpPr>
            <a:stCxn id="7" idx="52"/>
            <a:endCxn id="6" idx="57"/>
          </p:cNvCxnSpPr>
          <p:nvPr/>
        </p:nvCxnSpPr>
        <p:spPr>
          <a:xfrm flipH="1" flipV="1">
            <a:off x="1400531" y="2410489"/>
            <a:ext cx="26801" cy="658481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единительная линия 12"/>
          <p:cNvCxnSpPr>
            <a:stCxn id="7" idx="40"/>
            <a:endCxn id="6" idx="44"/>
          </p:cNvCxnSpPr>
          <p:nvPr/>
        </p:nvCxnSpPr>
        <p:spPr>
          <a:xfrm flipV="1">
            <a:off x="807217" y="2356736"/>
            <a:ext cx="32004" cy="722985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4"/>
          <p:cNvCxnSpPr>
            <a:stCxn id="7" idx="0"/>
          </p:cNvCxnSpPr>
          <p:nvPr/>
        </p:nvCxnSpPr>
        <p:spPr>
          <a:xfrm flipH="1" flipV="1">
            <a:off x="208415" y="2523372"/>
            <a:ext cx="106988" cy="690732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6"/>
          <p:cNvCxnSpPr>
            <a:stCxn id="7" idx="26"/>
            <a:endCxn id="6" idx="28"/>
          </p:cNvCxnSpPr>
          <p:nvPr/>
        </p:nvCxnSpPr>
        <p:spPr>
          <a:xfrm flipV="1">
            <a:off x="555964" y="2216977"/>
            <a:ext cx="15966" cy="722985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797334" y="2294350"/>
            <a:ext cx="1502094" cy="323525"/>
          </a:xfrm>
          <a:prstGeom prst="rect">
            <a:avLst/>
          </a:prstGeom>
          <a:noFill/>
        </p:spPr>
        <p:txBody>
          <a:bodyPr wrap="none" lIns="46077" tIns="23038" rIns="46077" bIns="23038" rtlCol="0">
            <a:spAutoFit/>
          </a:bodyPr>
          <a:lstStyle/>
          <a:p>
            <a:r>
              <a:rPr lang="en-US" dirty="0"/>
              <a:t>Massachusetts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791988" y="2816329"/>
            <a:ext cx="1441562" cy="326756"/>
          </a:xfrm>
          <a:prstGeom prst="rect">
            <a:avLst/>
          </a:prstGeom>
          <a:noFill/>
        </p:spPr>
        <p:txBody>
          <a:bodyPr wrap="none" lIns="46077" tIns="23038" rIns="46077" bIns="23038" rtlCol="0">
            <a:spAutoFit/>
          </a:bodyPr>
          <a:lstStyle/>
          <a:p>
            <a:r>
              <a:rPr lang="en-US" dirty="0" err="1"/>
              <a:t>Madachussets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3482878" y="2397068"/>
            <a:ext cx="959701" cy="292747"/>
          </a:xfrm>
          <a:prstGeom prst="rect">
            <a:avLst/>
          </a:prstGeom>
          <a:noFill/>
        </p:spPr>
        <p:txBody>
          <a:bodyPr wrap="none" lIns="46077" tIns="23038" rIns="46077" bIns="23038" rtlCol="0">
            <a:spAutoFit/>
          </a:bodyPr>
          <a:lstStyle/>
          <a:p>
            <a:r>
              <a:rPr lang="en-US" sz="1600" dirty="0"/>
              <a:t>GGTCACT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492139" y="2835965"/>
            <a:ext cx="839861" cy="292747"/>
          </a:xfrm>
          <a:prstGeom prst="rect">
            <a:avLst/>
          </a:prstGeom>
          <a:noFill/>
        </p:spPr>
        <p:txBody>
          <a:bodyPr wrap="none" lIns="46077" tIns="23038" rIns="46077" bIns="23038" rtlCol="0">
            <a:spAutoFit/>
          </a:bodyPr>
          <a:lstStyle/>
          <a:p>
            <a:r>
              <a:rPr lang="en-US" sz="1600" dirty="0"/>
              <a:t>GCTACG</a:t>
            </a:r>
          </a:p>
        </p:txBody>
      </p:sp>
      <p:grpSp>
        <p:nvGrpSpPr>
          <p:cNvPr id="17" name="Группа 22"/>
          <p:cNvGrpSpPr/>
          <p:nvPr/>
        </p:nvGrpSpPr>
        <p:grpSpPr>
          <a:xfrm>
            <a:off x="3597814" y="2665733"/>
            <a:ext cx="546002" cy="197986"/>
            <a:chOff x="533402" y="2139879"/>
            <a:chExt cx="1085970" cy="391621"/>
          </a:xfrm>
        </p:grpSpPr>
        <p:cxnSp>
          <p:nvCxnSpPr>
            <p:cNvPr id="18" name="Прямая соединительная линия 23"/>
            <p:cNvCxnSpPr/>
            <p:nvPr/>
          </p:nvCxnSpPr>
          <p:spPr>
            <a:xfrm>
              <a:off x="533402" y="2139879"/>
              <a:ext cx="0" cy="391621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Прямая соединительная линия 24"/>
            <p:cNvCxnSpPr/>
            <p:nvPr/>
          </p:nvCxnSpPr>
          <p:spPr>
            <a:xfrm>
              <a:off x="762002" y="2139879"/>
              <a:ext cx="0" cy="391621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Прямая соединительная линия 25"/>
            <p:cNvCxnSpPr/>
            <p:nvPr/>
          </p:nvCxnSpPr>
          <p:spPr>
            <a:xfrm>
              <a:off x="990602" y="2139879"/>
              <a:ext cx="0" cy="391621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Прямая соединительная линия 26"/>
            <p:cNvCxnSpPr/>
            <p:nvPr/>
          </p:nvCxnSpPr>
          <p:spPr>
            <a:xfrm flipH="1">
              <a:off x="1243139" y="2139879"/>
              <a:ext cx="149222" cy="391621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Прямая соединительная линия 27"/>
            <p:cNvCxnSpPr/>
            <p:nvPr/>
          </p:nvCxnSpPr>
          <p:spPr>
            <a:xfrm flipH="1">
              <a:off x="1470150" y="2139879"/>
              <a:ext cx="149222" cy="391621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3" name="Прямая соединительная линия 29"/>
          <p:cNvCxnSpPr/>
          <p:nvPr/>
        </p:nvCxnSpPr>
        <p:spPr>
          <a:xfrm flipV="1">
            <a:off x="1958328" y="2573867"/>
            <a:ext cx="0" cy="296988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единительная линия 31"/>
          <p:cNvCxnSpPr/>
          <p:nvPr/>
        </p:nvCxnSpPr>
        <p:spPr>
          <a:xfrm flipV="1">
            <a:off x="2083043" y="2573867"/>
            <a:ext cx="0" cy="296988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единительная линия 33"/>
          <p:cNvCxnSpPr/>
          <p:nvPr/>
        </p:nvCxnSpPr>
        <p:spPr>
          <a:xfrm flipV="1">
            <a:off x="2192574" y="2573867"/>
            <a:ext cx="0" cy="296988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Прямая соединительная линия 35"/>
          <p:cNvCxnSpPr/>
          <p:nvPr/>
        </p:nvCxnSpPr>
        <p:spPr>
          <a:xfrm flipV="1">
            <a:off x="2314877" y="2573867"/>
            <a:ext cx="64150" cy="296988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единительная линия 38"/>
          <p:cNvCxnSpPr/>
          <p:nvPr/>
        </p:nvCxnSpPr>
        <p:spPr>
          <a:xfrm flipV="1">
            <a:off x="2423575" y="2573867"/>
            <a:ext cx="64150" cy="296988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единительная линия 39"/>
          <p:cNvCxnSpPr/>
          <p:nvPr/>
        </p:nvCxnSpPr>
        <p:spPr>
          <a:xfrm flipV="1">
            <a:off x="2525588" y="2573867"/>
            <a:ext cx="64150" cy="296988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единительная линия 40"/>
          <p:cNvCxnSpPr/>
          <p:nvPr/>
        </p:nvCxnSpPr>
        <p:spPr>
          <a:xfrm flipV="1">
            <a:off x="2653445" y="2573866"/>
            <a:ext cx="64150" cy="296988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Прямая соединительная линия 41"/>
          <p:cNvCxnSpPr/>
          <p:nvPr/>
        </p:nvCxnSpPr>
        <p:spPr>
          <a:xfrm flipV="1">
            <a:off x="2766124" y="2573866"/>
            <a:ext cx="64150" cy="296988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Прямая соединительная линия 43"/>
          <p:cNvCxnSpPr/>
          <p:nvPr/>
        </p:nvCxnSpPr>
        <p:spPr>
          <a:xfrm flipV="1">
            <a:off x="2948116" y="2564908"/>
            <a:ext cx="0" cy="296988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Прямая соединительная линия 44"/>
          <p:cNvCxnSpPr/>
          <p:nvPr/>
        </p:nvCxnSpPr>
        <p:spPr>
          <a:xfrm flipV="1">
            <a:off x="3044341" y="2564908"/>
            <a:ext cx="0" cy="296988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Прямая соединительная линия 45"/>
          <p:cNvCxnSpPr/>
          <p:nvPr/>
        </p:nvCxnSpPr>
        <p:spPr>
          <a:xfrm flipV="1">
            <a:off x="3104276" y="2564682"/>
            <a:ext cx="64150" cy="296988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Прямая соединительная линия 47"/>
          <p:cNvCxnSpPr/>
          <p:nvPr/>
        </p:nvCxnSpPr>
        <p:spPr>
          <a:xfrm flipH="1">
            <a:off x="2573701" y="2127714"/>
            <a:ext cx="133203" cy="1131218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2038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3" grpId="0"/>
      <p:bldP spid="14" grpId="0"/>
      <p:bldP spid="15" grpId="0"/>
      <p:bldP spid="1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/>
          <p:nvPr/>
        </p:nvSpPr>
        <p:spPr>
          <a:xfrm>
            <a:off x="1052450" y="241154"/>
            <a:ext cx="2195232" cy="292747"/>
          </a:xfrm>
          <a:prstGeom prst="rect">
            <a:avLst/>
          </a:prstGeom>
          <a:noFill/>
        </p:spPr>
        <p:txBody>
          <a:bodyPr wrap="none" lIns="46077" tIns="23038" rIns="46077" bIns="23038" rtlCol="0">
            <a:spAutoFit/>
          </a:bodyPr>
          <a:lstStyle/>
          <a:p>
            <a:r>
              <a:rPr lang="en-US" sz="1600" dirty="0" smtClean="0"/>
              <a:t>GGT</a:t>
            </a:r>
            <a:r>
              <a:rPr lang="en-US" sz="1600" dirty="0" smtClean="0">
                <a:solidFill>
                  <a:schemeClr val="accent2"/>
                </a:solidFill>
              </a:rPr>
              <a:t>C</a:t>
            </a:r>
            <a:r>
              <a:rPr lang="en-US" sz="1600" dirty="0" smtClean="0"/>
              <a:t>ACTAACGCCTAAA</a:t>
            </a:r>
            <a:endParaRPr lang="en-US" sz="16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Sequence alignment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1052450" y="853559"/>
            <a:ext cx="2177792" cy="292747"/>
          </a:xfrm>
          <a:prstGeom prst="rect">
            <a:avLst/>
          </a:prstGeom>
          <a:noFill/>
        </p:spPr>
        <p:txBody>
          <a:bodyPr wrap="none" lIns="46077" tIns="23038" rIns="46077" bIns="23038" rtlCol="0">
            <a:spAutoFit/>
          </a:bodyPr>
          <a:lstStyle/>
          <a:p>
            <a:r>
              <a:rPr lang="en-US" sz="1600" dirty="0" smtClean="0"/>
              <a:t>GGTACTAAC</a:t>
            </a:r>
            <a:r>
              <a:rPr lang="en-US" sz="1600" dirty="0" smtClean="0">
                <a:solidFill>
                  <a:schemeClr val="accent2"/>
                </a:solidFill>
              </a:rPr>
              <a:t>T</a:t>
            </a:r>
            <a:r>
              <a:rPr lang="en-US" sz="1600" dirty="0" smtClean="0"/>
              <a:t>GCCTAGA</a:t>
            </a:r>
            <a:endParaRPr lang="en-US" sz="1600" dirty="0"/>
          </a:p>
        </p:txBody>
      </p:sp>
      <p:cxnSp>
        <p:nvCxnSpPr>
          <p:cNvPr id="5" name="Straight Connector 4"/>
          <p:cNvCxnSpPr/>
          <p:nvPr/>
        </p:nvCxnSpPr>
        <p:spPr>
          <a:xfrm flipH="1">
            <a:off x="1164150" y="533901"/>
            <a:ext cx="5609" cy="3196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293175" y="533901"/>
            <a:ext cx="0" cy="3196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1416591" y="533901"/>
            <a:ext cx="0" cy="3196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H="1">
            <a:off x="1672957" y="533901"/>
            <a:ext cx="93123" cy="3196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H="1">
            <a:off x="1789241" y="533901"/>
            <a:ext cx="100730" cy="3196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flipH="1">
            <a:off x="1913132" y="533901"/>
            <a:ext cx="95366" cy="3196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flipH="1">
            <a:off x="2031659" y="533901"/>
            <a:ext cx="97498" cy="3196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H="1">
            <a:off x="3101399" y="533901"/>
            <a:ext cx="3657" cy="3196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H="1">
            <a:off x="2978868" y="533901"/>
            <a:ext cx="7315" cy="319658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2863654" y="533901"/>
            <a:ext cx="0" cy="3196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flipH="1">
            <a:off x="2737467" y="533901"/>
            <a:ext cx="10973" cy="3196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 flipH="1">
            <a:off x="2618595" y="533901"/>
            <a:ext cx="3658" cy="3196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2503381" y="533901"/>
            <a:ext cx="0" cy="3196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 flipH="1">
            <a:off x="2380851" y="533901"/>
            <a:ext cx="7316" cy="3196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 flipH="1">
            <a:off x="2152320" y="533901"/>
            <a:ext cx="107830" cy="3196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 flipH="1">
            <a:off x="1556673" y="533901"/>
            <a:ext cx="93123" cy="3196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189753" y="1040238"/>
            <a:ext cx="41213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Distance = 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2*Cost(</a:t>
            </a:r>
            <a:r>
              <a:rPr lang="en-US" dirty="0" err="1" smtClean="0">
                <a:solidFill>
                  <a:schemeClr val="accent2">
                    <a:lumMod val="75000"/>
                  </a:schemeClr>
                </a:solidFill>
              </a:rPr>
              <a:t>indel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) </a:t>
            </a:r>
            <a:r>
              <a:rPr lang="en-US" dirty="0" smtClean="0"/>
              <a:t>+ 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1*Cost(match)</a:t>
            </a: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15" name="Ink 114"/>
              <p14:cNvContentPartPr/>
              <p14:nvPr/>
            </p14:nvContentPartPr>
            <p14:xfrm>
              <a:off x="3591760" y="3502207"/>
              <a:ext cx="360" cy="360"/>
            </p14:xfrm>
          </p:contentPart>
        </mc:Choice>
        <mc:Fallback xmlns="">
          <p:pic>
            <p:nvPicPr>
              <p:cNvPr id="115" name="Ink 11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590680" y="3500767"/>
                <a:ext cx="2160" cy="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52" name="Ink 151"/>
              <p14:cNvContentPartPr/>
              <p14:nvPr/>
            </p14:nvContentPartPr>
            <p14:xfrm>
              <a:off x="5162080" y="2739007"/>
              <a:ext cx="360" cy="360"/>
            </p14:xfrm>
          </p:contentPart>
        </mc:Choice>
        <mc:Fallback xmlns="">
          <p:pic>
            <p:nvPicPr>
              <p:cNvPr id="152" name="Ink 15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161360" y="2737567"/>
                <a:ext cx="1800" cy="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77" name="Ink 176"/>
              <p14:cNvContentPartPr/>
              <p14:nvPr/>
            </p14:nvContentPartPr>
            <p14:xfrm>
              <a:off x="3255160" y="3493927"/>
              <a:ext cx="360" cy="360"/>
            </p14:xfrm>
          </p:contentPart>
        </mc:Choice>
        <mc:Fallback xmlns="">
          <p:pic>
            <p:nvPicPr>
              <p:cNvPr id="177" name="Ink 176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254080" y="3492487"/>
                <a:ext cx="2160" cy="3600"/>
              </a:xfrm>
              <a:prstGeom prst="rect">
                <a:avLst/>
              </a:prstGeom>
            </p:spPr>
          </p:pic>
        </mc:Fallback>
      </mc:AlternateContent>
      <p:grpSp>
        <p:nvGrpSpPr>
          <p:cNvPr id="391" name="Group 390"/>
          <p:cNvGrpSpPr/>
          <p:nvPr/>
        </p:nvGrpSpPr>
        <p:grpSpPr>
          <a:xfrm>
            <a:off x="153231" y="1690507"/>
            <a:ext cx="4212384" cy="600840"/>
            <a:chOff x="153231" y="1690507"/>
            <a:chExt cx="4212384" cy="60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80" name="Ink 79"/>
                <p14:cNvContentPartPr/>
                <p14:nvPr/>
              </p14:nvContentPartPr>
              <p14:xfrm>
                <a:off x="191031" y="1967707"/>
                <a:ext cx="131040" cy="90360"/>
              </p14:xfrm>
            </p:contentPart>
          </mc:Choice>
          <mc:Fallback xmlns="">
            <p:pic>
              <p:nvPicPr>
                <p:cNvPr id="80" name="Ink 79"/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89591" y="1965547"/>
                  <a:ext cx="13320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81" name="Ink 80"/>
                <p14:cNvContentPartPr/>
                <p14:nvPr/>
              </p14:nvContentPartPr>
              <p14:xfrm>
                <a:off x="371031" y="1998667"/>
                <a:ext cx="5760" cy="30240"/>
              </p14:xfrm>
            </p:contentPart>
          </mc:Choice>
          <mc:Fallback xmlns="">
            <p:pic>
              <p:nvPicPr>
                <p:cNvPr id="81" name="Ink 80"/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69951" y="1996867"/>
                  <a:ext cx="756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82" name="Ink 81"/>
                <p14:cNvContentPartPr/>
                <p14:nvPr/>
              </p14:nvContentPartPr>
              <p14:xfrm>
                <a:off x="374991" y="1948987"/>
                <a:ext cx="1800" cy="9360"/>
              </p14:xfrm>
            </p:contentPart>
          </mc:Choice>
          <mc:Fallback xmlns="">
            <p:pic>
              <p:nvPicPr>
                <p:cNvPr id="82" name="Ink 81"/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73911" y="1946467"/>
                  <a:ext cx="3600" cy="1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83" name="Ink 82"/>
                <p14:cNvContentPartPr/>
                <p14:nvPr/>
              </p14:nvContentPartPr>
              <p14:xfrm>
                <a:off x="415671" y="1970227"/>
                <a:ext cx="87480" cy="70200"/>
              </p14:xfrm>
            </p:contentPart>
          </mc:Choice>
          <mc:Fallback xmlns="">
            <p:pic>
              <p:nvPicPr>
                <p:cNvPr id="83" name="Ink 82"/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14591" y="1967707"/>
                  <a:ext cx="8964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85" name="Ink 84"/>
                <p14:cNvContentPartPr/>
                <p14:nvPr/>
              </p14:nvContentPartPr>
              <p14:xfrm>
                <a:off x="597279" y="1873027"/>
                <a:ext cx="107280" cy="173520"/>
              </p14:xfrm>
            </p:contentPart>
          </mc:Choice>
          <mc:Fallback xmlns="">
            <p:pic>
              <p:nvPicPr>
                <p:cNvPr id="85" name="Ink 84"/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96199" y="1870507"/>
                  <a:ext cx="10944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86" name="Ink 85"/>
                <p14:cNvContentPartPr/>
                <p14:nvPr/>
              </p14:nvContentPartPr>
              <p14:xfrm>
                <a:off x="618519" y="1974907"/>
                <a:ext cx="68400" cy="73080"/>
              </p14:xfrm>
            </p:contentPart>
          </mc:Choice>
          <mc:Fallback xmlns="">
            <p:pic>
              <p:nvPicPr>
                <p:cNvPr id="86" name="Ink 85"/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17079" y="1972747"/>
                  <a:ext cx="7056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99" name="Ink 98"/>
                <p14:cNvContentPartPr/>
                <p14:nvPr/>
              </p14:nvContentPartPr>
              <p14:xfrm>
                <a:off x="844815" y="1846027"/>
                <a:ext cx="219600" cy="203760"/>
              </p14:xfrm>
            </p:contentPart>
          </mc:Choice>
          <mc:Fallback xmlns="">
            <p:pic>
              <p:nvPicPr>
                <p:cNvPr id="99" name="Ink 98"/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843735" y="1843507"/>
                  <a:ext cx="22176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01" name="Ink 100"/>
                <p14:cNvContentPartPr/>
                <p14:nvPr/>
              </p14:nvContentPartPr>
              <p14:xfrm>
                <a:off x="871095" y="2116027"/>
                <a:ext cx="18720" cy="47880"/>
              </p14:xfrm>
            </p:contentPart>
          </mc:Choice>
          <mc:Fallback xmlns="">
            <p:pic>
              <p:nvPicPr>
                <p:cNvPr id="101" name="Ink 100"/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70015" y="2113867"/>
                  <a:ext cx="2016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02" name="Ink 101"/>
                <p14:cNvContentPartPr/>
                <p14:nvPr/>
              </p14:nvContentPartPr>
              <p14:xfrm>
                <a:off x="873975" y="2073547"/>
                <a:ext cx="11520" cy="5040"/>
              </p14:xfrm>
            </p:contentPart>
          </mc:Choice>
          <mc:Fallback xmlns="">
            <p:pic>
              <p:nvPicPr>
                <p:cNvPr id="102" name="Ink 101"/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72895" y="2071387"/>
                  <a:ext cx="12960" cy="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03" name="Ink 102"/>
                <p14:cNvContentPartPr/>
                <p14:nvPr/>
              </p14:nvContentPartPr>
              <p14:xfrm>
                <a:off x="930135" y="2096947"/>
                <a:ext cx="43200" cy="7200"/>
              </p14:xfrm>
            </p:contentPart>
          </mc:Choice>
          <mc:Fallback xmlns="">
            <p:pic>
              <p:nvPicPr>
                <p:cNvPr id="103" name="Ink 102"/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929055" y="2095147"/>
                  <a:ext cx="45360" cy="1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04" name="Ink 103"/>
                <p14:cNvContentPartPr/>
                <p14:nvPr/>
              </p14:nvContentPartPr>
              <p14:xfrm>
                <a:off x="943455" y="2125387"/>
                <a:ext cx="47520" cy="8280"/>
              </p14:xfrm>
            </p:contentPart>
          </mc:Choice>
          <mc:Fallback xmlns="">
            <p:pic>
              <p:nvPicPr>
                <p:cNvPr id="104" name="Ink 103"/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942375" y="2125027"/>
                  <a:ext cx="48600" cy="1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05" name="Ink 104"/>
                <p14:cNvContentPartPr/>
                <p14:nvPr/>
              </p14:nvContentPartPr>
              <p14:xfrm>
                <a:off x="1019415" y="2100547"/>
                <a:ext cx="10080" cy="61560"/>
              </p14:xfrm>
            </p:contentPart>
          </mc:Choice>
          <mc:Fallback xmlns="">
            <p:pic>
              <p:nvPicPr>
                <p:cNvPr id="105" name="Ink 104"/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018335" y="2098387"/>
                  <a:ext cx="1224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08" name="Ink 107"/>
                <p14:cNvContentPartPr/>
                <p14:nvPr/>
              </p14:nvContentPartPr>
              <p14:xfrm>
                <a:off x="748695" y="1726867"/>
                <a:ext cx="81720" cy="487800"/>
              </p14:xfrm>
            </p:contentPart>
          </mc:Choice>
          <mc:Fallback xmlns="">
            <p:pic>
              <p:nvPicPr>
                <p:cNvPr id="108" name="Ink 107"/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747255" y="1725427"/>
                  <a:ext cx="83880" cy="49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12" name="Ink 111"/>
                <p14:cNvContentPartPr/>
                <p14:nvPr/>
              </p14:nvContentPartPr>
              <p14:xfrm>
                <a:off x="1141455" y="1848907"/>
                <a:ext cx="142920" cy="193320"/>
              </p14:xfrm>
            </p:contentPart>
          </mc:Choice>
          <mc:Fallback xmlns="">
            <p:pic>
              <p:nvPicPr>
                <p:cNvPr id="112" name="Ink 111"/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140375" y="1846387"/>
                  <a:ext cx="14508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13" name="Ink 112"/>
                <p14:cNvContentPartPr/>
                <p14:nvPr/>
              </p14:nvContentPartPr>
              <p14:xfrm>
                <a:off x="1321455" y="2049787"/>
                <a:ext cx="32760" cy="54360"/>
              </p14:xfrm>
            </p:contentPart>
          </mc:Choice>
          <mc:Fallback xmlns="">
            <p:pic>
              <p:nvPicPr>
                <p:cNvPr id="113" name="Ink 112"/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320735" y="2047267"/>
                  <a:ext cx="3420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114" name="Ink 113"/>
                <p14:cNvContentPartPr/>
                <p14:nvPr/>
              </p14:nvContentPartPr>
              <p14:xfrm>
                <a:off x="1330815" y="1991107"/>
                <a:ext cx="4680" cy="12240"/>
              </p14:xfrm>
            </p:contentPart>
          </mc:Choice>
          <mc:Fallback xmlns="">
            <p:pic>
              <p:nvPicPr>
                <p:cNvPr id="114" name="Ink 113"/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329735" y="1988947"/>
                  <a:ext cx="6840" cy="1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116" name="Ink 115"/>
                <p14:cNvContentPartPr/>
                <p14:nvPr/>
              </p14:nvContentPartPr>
              <p14:xfrm>
                <a:off x="1403175" y="1939267"/>
                <a:ext cx="65160" cy="6120"/>
              </p14:xfrm>
            </p:contentPart>
          </mc:Choice>
          <mc:Fallback xmlns="">
            <p:pic>
              <p:nvPicPr>
                <p:cNvPr id="116" name="Ink 115"/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402095" y="1937107"/>
                  <a:ext cx="66960" cy="1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117" name="Ink 116"/>
                <p14:cNvContentPartPr/>
                <p14:nvPr/>
              </p14:nvContentPartPr>
              <p14:xfrm>
                <a:off x="1411095" y="1984627"/>
                <a:ext cx="53640" cy="3600"/>
              </p14:xfrm>
            </p:contentPart>
          </mc:Choice>
          <mc:Fallback xmlns="">
            <p:pic>
              <p:nvPicPr>
                <p:cNvPr id="117" name="Ink 116"/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409655" y="1983187"/>
                  <a:ext cx="55440" cy="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122" name="Ink 121"/>
                <p14:cNvContentPartPr/>
                <p14:nvPr/>
              </p14:nvContentPartPr>
              <p14:xfrm>
                <a:off x="1534215" y="1902547"/>
                <a:ext cx="99720" cy="127440"/>
              </p14:xfrm>
            </p:contentPart>
          </mc:Choice>
          <mc:Fallback xmlns="">
            <p:pic>
              <p:nvPicPr>
                <p:cNvPr id="122" name="Ink 121"/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533135" y="1900027"/>
                  <a:ext cx="10224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123" name="Ink 122"/>
                <p14:cNvContentPartPr/>
                <p14:nvPr/>
              </p14:nvContentPartPr>
              <p14:xfrm>
                <a:off x="1756695" y="1978507"/>
                <a:ext cx="2160" cy="2160"/>
              </p14:xfrm>
            </p:contentPart>
          </mc:Choice>
          <mc:Fallback xmlns="">
            <p:pic>
              <p:nvPicPr>
                <p:cNvPr id="123" name="Ink 122"/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756335" y="1977787"/>
                  <a:ext cx="2880" cy="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124" name="Ink 123"/>
                <p14:cNvContentPartPr/>
                <p14:nvPr/>
              </p14:nvContentPartPr>
              <p14:xfrm>
                <a:off x="1102935" y="1815067"/>
                <a:ext cx="98640" cy="302400"/>
              </p14:xfrm>
            </p:contentPart>
          </mc:Choice>
          <mc:Fallback xmlns="">
            <p:pic>
              <p:nvPicPr>
                <p:cNvPr id="124" name="Ink 123"/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101495" y="1812547"/>
                  <a:ext cx="100440" cy="3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125" name="Ink 124"/>
                <p14:cNvContentPartPr/>
                <p14:nvPr/>
              </p14:nvContentPartPr>
              <p14:xfrm>
                <a:off x="1620255" y="1821907"/>
                <a:ext cx="62280" cy="286200"/>
              </p14:xfrm>
            </p:contentPart>
          </mc:Choice>
          <mc:Fallback xmlns="">
            <p:pic>
              <p:nvPicPr>
                <p:cNvPr id="125" name="Ink 124"/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619175" y="1819387"/>
                  <a:ext cx="64800" cy="29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126" name="Ink 125"/>
                <p14:cNvContentPartPr/>
                <p14:nvPr/>
              </p14:nvContentPartPr>
              <p14:xfrm>
                <a:off x="1757055" y="1966987"/>
                <a:ext cx="77400" cy="11880"/>
              </p14:xfrm>
            </p:contentPart>
          </mc:Choice>
          <mc:Fallback xmlns="">
            <p:pic>
              <p:nvPicPr>
                <p:cNvPr id="126" name="Ink 125"/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755975" y="1966627"/>
                  <a:ext cx="79920" cy="1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127" name="Ink 126"/>
                <p14:cNvContentPartPr/>
                <p14:nvPr/>
              </p14:nvContentPartPr>
              <p14:xfrm>
                <a:off x="1788735" y="1937467"/>
                <a:ext cx="10440" cy="80640"/>
              </p14:xfrm>
            </p:contentPart>
          </mc:Choice>
          <mc:Fallback xmlns="">
            <p:pic>
              <p:nvPicPr>
                <p:cNvPr id="127" name="Ink 126"/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787655" y="1935307"/>
                  <a:ext cx="1188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128" name="Ink 127"/>
                <p14:cNvContentPartPr/>
                <p14:nvPr/>
              </p14:nvContentPartPr>
              <p14:xfrm>
                <a:off x="1890975" y="1813267"/>
                <a:ext cx="196920" cy="241560"/>
              </p14:xfrm>
            </p:contentPart>
          </mc:Choice>
          <mc:Fallback xmlns="">
            <p:pic>
              <p:nvPicPr>
                <p:cNvPr id="128" name="Ink 127"/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889895" y="1810747"/>
                  <a:ext cx="19908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130" name="Ink 129"/>
                <p14:cNvContentPartPr/>
                <p14:nvPr/>
              </p14:nvContentPartPr>
              <p14:xfrm>
                <a:off x="1889535" y="2139787"/>
                <a:ext cx="36000" cy="75240"/>
              </p14:xfrm>
            </p:contentPart>
          </mc:Choice>
          <mc:Fallback xmlns="">
            <p:pic>
              <p:nvPicPr>
                <p:cNvPr id="130" name="Ink 129"/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888095" y="2137987"/>
                  <a:ext cx="3780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131" name="Ink 130"/>
                <p14:cNvContentPartPr/>
                <p14:nvPr/>
              </p14:nvContentPartPr>
              <p14:xfrm>
                <a:off x="1901055" y="2101267"/>
                <a:ext cx="5760" cy="3600"/>
              </p14:xfrm>
            </p:contentPart>
          </mc:Choice>
          <mc:Fallback xmlns="">
            <p:pic>
              <p:nvPicPr>
                <p:cNvPr id="131" name="Ink 130"/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899615" y="2098747"/>
                  <a:ext cx="7920" cy="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132" name="Ink 131"/>
                <p14:cNvContentPartPr/>
                <p14:nvPr/>
              </p14:nvContentPartPr>
              <p14:xfrm>
                <a:off x="1951095" y="2131867"/>
                <a:ext cx="45720" cy="12240"/>
              </p14:xfrm>
            </p:contentPart>
          </mc:Choice>
          <mc:Fallback xmlns="">
            <p:pic>
              <p:nvPicPr>
                <p:cNvPr id="132" name="Ink 131"/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950015" y="2130067"/>
                  <a:ext cx="47880" cy="1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133" name="Ink 132"/>
                <p14:cNvContentPartPr/>
                <p14:nvPr/>
              </p14:nvContentPartPr>
              <p14:xfrm>
                <a:off x="1962975" y="2164627"/>
                <a:ext cx="57600" cy="6120"/>
              </p14:xfrm>
            </p:contentPart>
          </mc:Choice>
          <mc:Fallback xmlns="">
            <p:pic>
              <p:nvPicPr>
                <p:cNvPr id="133" name="Ink 132"/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961895" y="2163187"/>
                  <a:ext cx="59400" cy="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134" name="Ink 133"/>
                <p14:cNvContentPartPr/>
                <p14:nvPr/>
              </p14:nvContentPartPr>
              <p14:xfrm>
                <a:off x="2052615" y="2115667"/>
                <a:ext cx="16200" cy="84240"/>
              </p14:xfrm>
            </p:contentPart>
          </mc:Choice>
          <mc:Fallback xmlns="">
            <p:pic>
              <p:nvPicPr>
                <p:cNvPr id="134" name="Ink 133"/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2051535" y="2113147"/>
                  <a:ext cx="1836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138" name="Ink 137"/>
                <p14:cNvContentPartPr/>
                <p14:nvPr/>
              </p14:nvContentPartPr>
              <p14:xfrm>
                <a:off x="2186535" y="1866547"/>
                <a:ext cx="125640" cy="170280"/>
              </p14:xfrm>
            </p:contentPart>
          </mc:Choice>
          <mc:Fallback xmlns="">
            <p:pic>
              <p:nvPicPr>
                <p:cNvPr id="138" name="Ink 137"/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2185095" y="1864027"/>
                  <a:ext cx="12852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139" name="Ink 138"/>
                <p14:cNvContentPartPr/>
                <p14:nvPr/>
              </p14:nvContentPartPr>
              <p14:xfrm>
                <a:off x="2236935" y="1796347"/>
                <a:ext cx="119520" cy="42480"/>
              </p14:xfrm>
            </p:contentPart>
          </mc:Choice>
          <mc:Fallback xmlns="">
            <p:pic>
              <p:nvPicPr>
                <p:cNvPr id="139" name="Ink 138"/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2235855" y="1793827"/>
                  <a:ext cx="12132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140" name="Ink 139"/>
                <p14:cNvContentPartPr/>
                <p14:nvPr/>
              </p14:nvContentPartPr>
              <p14:xfrm>
                <a:off x="2355735" y="2043307"/>
                <a:ext cx="22680" cy="54360"/>
              </p14:xfrm>
            </p:contentPart>
          </mc:Choice>
          <mc:Fallback xmlns="">
            <p:pic>
              <p:nvPicPr>
                <p:cNvPr id="140" name="Ink 139"/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2354295" y="2040787"/>
                  <a:ext cx="2448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141" name="Ink 140"/>
                <p14:cNvContentPartPr/>
                <p14:nvPr/>
              </p14:nvContentPartPr>
              <p14:xfrm>
                <a:off x="2356095" y="1970587"/>
                <a:ext cx="5760" cy="10080"/>
              </p14:xfrm>
            </p:contentPart>
          </mc:Choice>
          <mc:Fallback xmlns="">
            <p:pic>
              <p:nvPicPr>
                <p:cNvPr id="141" name="Ink 140"/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2355015" y="1968067"/>
                  <a:ext cx="7920" cy="1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142" name="Ink 141"/>
                <p14:cNvContentPartPr/>
                <p14:nvPr/>
              </p14:nvContentPartPr>
              <p14:xfrm>
                <a:off x="2443575" y="1928107"/>
                <a:ext cx="46440" cy="7560"/>
              </p14:xfrm>
            </p:contentPart>
          </mc:Choice>
          <mc:Fallback xmlns="">
            <p:pic>
              <p:nvPicPr>
                <p:cNvPr id="142" name="Ink 141"/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2442495" y="1925587"/>
                  <a:ext cx="48600" cy="1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143" name="Ink 142"/>
                <p14:cNvContentPartPr/>
                <p14:nvPr/>
              </p14:nvContentPartPr>
              <p14:xfrm>
                <a:off x="2430975" y="1968787"/>
                <a:ext cx="59760" cy="10440"/>
              </p14:xfrm>
            </p:contentPart>
          </mc:Choice>
          <mc:Fallback xmlns="">
            <p:pic>
              <p:nvPicPr>
                <p:cNvPr id="143" name="Ink 142"/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2429895" y="1967347"/>
                  <a:ext cx="61560" cy="1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144" name="Ink 143"/>
                <p14:cNvContentPartPr/>
                <p14:nvPr/>
              </p14:nvContentPartPr>
              <p14:xfrm>
                <a:off x="2514855" y="1914787"/>
                <a:ext cx="82080" cy="81000"/>
              </p14:xfrm>
            </p:contentPart>
          </mc:Choice>
          <mc:Fallback xmlns="">
            <p:pic>
              <p:nvPicPr>
                <p:cNvPr id="144" name="Ink 143"/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2513775" y="1912267"/>
                  <a:ext cx="8424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145" name="Ink 144"/>
                <p14:cNvContentPartPr/>
                <p14:nvPr/>
              </p14:nvContentPartPr>
              <p14:xfrm>
                <a:off x="2126415" y="1796707"/>
                <a:ext cx="93240" cy="291960"/>
              </p14:xfrm>
            </p:contentPart>
          </mc:Choice>
          <mc:Fallback xmlns="">
            <p:pic>
              <p:nvPicPr>
                <p:cNvPr id="145" name="Ink 144"/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2124975" y="1794187"/>
                  <a:ext cx="95400" cy="29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146" name="Ink 145"/>
                <p14:cNvContentPartPr/>
                <p14:nvPr/>
              </p14:nvContentPartPr>
              <p14:xfrm>
                <a:off x="2624655" y="1787707"/>
                <a:ext cx="84600" cy="290160"/>
              </p14:xfrm>
            </p:contentPart>
          </mc:Choice>
          <mc:Fallback xmlns="">
            <p:pic>
              <p:nvPicPr>
                <p:cNvPr id="146" name="Ink 145"/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2623935" y="1785187"/>
                  <a:ext cx="86760" cy="29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147" name="Ink 146"/>
                <p14:cNvContentPartPr/>
                <p14:nvPr/>
              </p14:nvContentPartPr>
              <p14:xfrm>
                <a:off x="2723295" y="1727947"/>
                <a:ext cx="104760" cy="422280"/>
              </p14:xfrm>
            </p:contentPart>
          </mc:Choice>
          <mc:Fallback xmlns="">
            <p:pic>
              <p:nvPicPr>
                <p:cNvPr id="147" name="Ink 146"/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2722575" y="1725787"/>
                  <a:ext cx="106560" cy="42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148" name="Ink 147"/>
                <p14:cNvContentPartPr/>
                <p14:nvPr/>
              </p14:nvContentPartPr>
              <p14:xfrm>
                <a:off x="2897175" y="1952227"/>
                <a:ext cx="93600" cy="9720"/>
              </p14:xfrm>
            </p:contentPart>
          </mc:Choice>
          <mc:Fallback xmlns="">
            <p:pic>
              <p:nvPicPr>
                <p:cNvPr id="148" name="Ink 147"/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2896095" y="1951147"/>
                  <a:ext cx="96120" cy="1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149" name="Ink 148"/>
                <p14:cNvContentPartPr/>
                <p14:nvPr/>
              </p14:nvContentPartPr>
              <p14:xfrm>
                <a:off x="2927055" y="1928107"/>
                <a:ext cx="30960" cy="78480"/>
              </p14:xfrm>
            </p:contentPart>
          </mc:Choice>
          <mc:Fallback xmlns="">
            <p:pic>
              <p:nvPicPr>
                <p:cNvPr id="149" name="Ink 148"/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2925975" y="1925947"/>
                  <a:ext cx="3276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150" name="Ink 149"/>
                <p14:cNvContentPartPr/>
                <p14:nvPr/>
              </p14:nvContentPartPr>
              <p14:xfrm>
                <a:off x="3000399" y="1883467"/>
                <a:ext cx="128880" cy="255600"/>
              </p14:xfrm>
            </p:contentPart>
          </mc:Choice>
          <mc:Fallback xmlns="">
            <p:pic>
              <p:nvPicPr>
                <p:cNvPr id="150" name="Ink 149"/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2999679" y="1880587"/>
                  <a:ext cx="13104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151" name="Ink 150"/>
                <p14:cNvContentPartPr/>
                <p14:nvPr/>
              </p14:nvContentPartPr>
              <p14:xfrm>
                <a:off x="3180135" y="1785907"/>
                <a:ext cx="203400" cy="276120"/>
              </p14:xfrm>
            </p:contentPart>
          </mc:Choice>
          <mc:Fallback xmlns="">
            <p:pic>
              <p:nvPicPr>
                <p:cNvPr id="151" name="Ink 150"/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3178695" y="1783747"/>
                  <a:ext cx="205920" cy="28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153" name="Ink 152"/>
                <p14:cNvContentPartPr/>
                <p14:nvPr/>
              </p14:nvContentPartPr>
              <p14:xfrm>
                <a:off x="3395775" y="1801747"/>
                <a:ext cx="102240" cy="223920"/>
              </p14:xfrm>
            </p:contentPart>
          </mc:Choice>
          <mc:Fallback xmlns="">
            <p:pic>
              <p:nvPicPr>
                <p:cNvPr id="153" name="Ink 152"/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3394335" y="1799227"/>
                  <a:ext cx="10476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154" name="Ink 153"/>
                <p14:cNvContentPartPr/>
                <p14:nvPr/>
              </p14:nvContentPartPr>
              <p14:xfrm>
                <a:off x="3559215" y="1851427"/>
                <a:ext cx="39600" cy="180720"/>
              </p14:xfrm>
            </p:contentPart>
          </mc:Choice>
          <mc:Fallback xmlns="">
            <p:pic>
              <p:nvPicPr>
                <p:cNvPr id="154" name="Ink 153"/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3557775" y="1848907"/>
                  <a:ext cx="4212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155" name="Ink 154"/>
                <p14:cNvContentPartPr/>
                <p14:nvPr/>
              </p14:nvContentPartPr>
              <p14:xfrm>
                <a:off x="3684855" y="1887787"/>
                <a:ext cx="61560" cy="121680"/>
              </p14:xfrm>
            </p:contentPart>
          </mc:Choice>
          <mc:Fallback xmlns="">
            <p:pic>
              <p:nvPicPr>
                <p:cNvPr id="155" name="Ink 154"/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3683415" y="1885627"/>
                  <a:ext cx="6408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156" name="Ink 155"/>
                <p14:cNvContentPartPr/>
                <p14:nvPr/>
              </p14:nvContentPartPr>
              <p14:xfrm>
                <a:off x="3670095" y="1895707"/>
                <a:ext cx="81000" cy="127440"/>
              </p14:xfrm>
            </p:contentPart>
          </mc:Choice>
          <mc:Fallback xmlns="">
            <p:pic>
              <p:nvPicPr>
                <p:cNvPr id="156" name="Ink 155"/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3669015" y="1893907"/>
                  <a:ext cx="8280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157" name="Ink 156"/>
                <p14:cNvContentPartPr/>
                <p14:nvPr/>
              </p14:nvContentPartPr>
              <p14:xfrm>
                <a:off x="3766935" y="2004427"/>
                <a:ext cx="28800" cy="55440"/>
              </p14:xfrm>
            </p:contentPart>
          </mc:Choice>
          <mc:Fallback xmlns="">
            <p:pic>
              <p:nvPicPr>
                <p:cNvPr id="157" name="Ink 156"/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3765495" y="2002267"/>
                  <a:ext cx="3060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158" name="Ink 157"/>
                <p14:cNvContentPartPr/>
                <p14:nvPr/>
              </p14:nvContentPartPr>
              <p14:xfrm>
                <a:off x="3770895" y="1944667"/>
                <a:ext cx="10800" cy="12240"/>
              </p14:xfrm>
            </p:contentPart>
          </mc:Choice>
          <mc:Fallback xmlns="">
            <p:pic>
              <p:nvPicPr>
                <p:cNvPr id="158" name="Ink 157"/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3769455" y="1942507"/>
                  <a:ext cx="12960" cy="1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159" name="Ink 158"/>
                <p14:cNvContentPartPr/>
                <p14:nvPr/>
              </p14:nvContentPartPr>
              <p14:xfrm>
                <a:off x="3849375" y="1998667"/>
                <a:ext cx="35640" cy="77040"/>
              </p14:xfrm>
            </p:contentPart>
          </mc:Choice>
          <mc:Fallback xmlns="">
            <p:pic>
              <p:nvPicPr>
                <p:cNvPr id="159" name="Ink 158"/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3849015" y="1996867"/>
                  <a:ext cx="3708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160" name="Ink 159"/>
                <p14:cNvContentPartPr/>
                <p14:nvPr/>
              </p14:nvContentPartPr>
              <p14:xfrm>
                <a:off x="3967095" y="1887067"/>
                <a:ext cx="98640" cy="209880"/>
              </p14:xfrm>
            </p:contentPart>
          </mc:Choice>
          <mc:Fallback xmlns="">
            <p:pic>
              <p:nvPicPr>
                <p:cNvPr id="160" name="Ink 159"/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3965655" y="1884907"/>
                  <a:ext cx="10152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161" name="Ink 160"/>
                <p14:cNvContentPartPr/>
                <p14:nvPr/>
              </p14:nvContentPartPr>
              <p14:xfrm>
                <a:off x="4096695" y="1986067"/>
                <a:ext cx="124920" cy="112680"/>
              </p14:xfrm>
            </p:contentPart>
          </mc:Choice>
          <mc:Fallback xmlns="">
            <p:pic>
              <p:nvPicPr>
                <p:cNvPr id="161" name="Ink 160"/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4095255" y="1983547"/>
                  <a:ext cx="12744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162" name="Ink 161"/>
                <p14:cNvContentPartPr/>
                <p14:nvPr/>
              </p14:nvContentPartPr>
              <p14:xfrm>
                <a:off x="4244655" y="2076427"/>
                <a:ext cx="41040" cy="51840"/>
              </p14:xfrm>
            </p:contentPart>
          </mc:Choice>
          <mc:Fallback xmlns="">
            <p:pic>
              <p:nvPicPr>
                <p:cNvPr id="162" name="Ink 161"/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4243215" y="2074267"/>
                  <a:ext cx="4284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163" name="Ink 162"/>
                <p14:cNvContentPartPr/>
                <p14:nvPr/>
              </p14:nvContentPartPr>
              <p14:xfrm>
                <a:off x="4261215" y="2046907"/>
                <a:ext cx="18000" cy="5400"/>
              </p14:xfrm>
            </p:contentPart>
          </mc:Choice>
          <mc:Fallback xmlns="">
            <p:pic>
              <p:nvPicPr>
                <p:cNvPr id="163" name="Ink 162"/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4259775" y="2044387"/>
                  <a:ext cx="20160" cy="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164" name="Ink 163"/>
                <p14:cNvContentPartPr/>
                <p14:nvPr/>
              </p14:nvContentPartPr>
              <p14:xfrm>
                <a:off x="4308375" y="1871947"/>
                <a:ext cx="57240" cy="185400"/>
              </p14:xfrm>
            </p:contentPart>
          </mc:Choice>
          <mc:Fallback xmlns="">
            <p:pic>
              <p:nvPicPr>
                <p:cNvPr id="164" name="Ink 163"/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4306935" y="1869427"/>
                  <a:ext cx="5976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165" name="Ink 164"/>
                <p14:cNvContentPartPr/>
                <p14:nvPr/>
              </p14:nvContentPartPr>
              <p14:xfrm>
                <a:off x="3132615" y="2175067"/>
                <a:ext cx="23400" cy="66240"/>
              </p14:xfrm>
            </p:contentPart>
          </mc:Choice>
          <mc:Fallback xmlns="">
            <p:pic>
              <p:nvPicPr>
                <p:cNvPr id="165" name="Ink 164"/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3131175" y="2172907"/>
                  <a:ext cx="2520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166" name="Ink 165"/>
                <p14:cNvContentPartPr/>
                <p14:nvPr/>
              </p14:nvContentPartPr>
              <p14:xfrm>
                <a:off x="3122535" y="2107027"/>
                <a:ext cx="19440" cy="5400"/>
              </p14:xfrm>
            </p:contentPart>
          </mc:Choice>
          <mc:Fallback xmlns="">
            <p:pic>
              <p:nvPicPr>
                <p:cNvPr id="166" name="Ink 165"/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3121095" y="2104507"/>
                  <a:ext cx="20880" cy="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167" name="Ink 166"/>
                <p14:cNvContentPartPr/>
                <p14:nvPr/>
              </p14:nvContentPartPr>
              <p14:xfrm>
                <a:off x="3204975" y="2153827"/>
                <a:ext cx="7920" cy="11160"/>
              </p14:xfrm>
            </p:contentPart>
          </mc:Choice>
          <mc:Fallback xmlns="">
            <p:pic>
              <p:nvPicPr>
                <p:cNvPr id="167" name="Ink 166"/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3204255" y="2151307"/>
                  <a:ext cx="9720" cy="1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168" name="Ink 167"/>
                <p14:cNvContentPartPr/>
                <p14:nvPr/>
              </p14:nvContentPartPr>
              <p14:xfrm>
                <a:off x="3195975" y="2201347"/>
                <a:ext cx="5400" cy="7200"/>
              </p14:xfrm>
            </p:contentPart>
          </mc:Choice>
          <mc:Fallback xmlns="">
            <p:pic>
              <p:nvPicPr>
                <p:cNvPr id="168" name="Ink 167"/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3194895" y="2199547"/>
                  <a:ext cx="7560" cy="1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69" name="Ink 168"/>
                <p14:cNvContentPartPr/>
                <p14:nvPr/>
              </p14:nvContentPartPr>
              <p14:xfrm>
                <a:off x="3265815" y="2113507"/>
                <a:ext cx="93960" cy="132120"/>
              </p14:xfrm>
            </p:contentPart>
          </mc:Choice>
          <mc:Fallback xmlns="">
            <p:pic>
              <p:nvPicPr>
                <p:cNvPr id="169" name="Ink 168"/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3264375" y="2110987"/>
                  <a:ext cx="9684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70" name="Ink 169"/>
                <p14:cNvContentPartPr/>
                <p14:nvPr/>
              </p14:nvContentPartPr>
              <p14:xfrm>
                <a:off x="3379575" y="2226907"/>
                <a:ext cx="19440" cy="47160"/>
              </p14:xfrm>
            </p:contentPart>
          </mc:Choice>
          <mc:Fallback xmlns="">
            <p:pic>
              <p:nvPicPr>
                <p:cNvPr id="170" name="Ink 169"/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3378135" y="2225107"/>
                  <a:ext cx="2124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71" name="Ink 170"/>
                <p14:cNvContentPartPr/>
                <p14:nvPr/>
              </p14:nvContentPartPr>
              <p14:xfrm>
                <a:off x="3393615" y="2180107"/>
                <a:ext cx="7920" cy="10440"/>
              </p14:xfrm>
            </p:contentPart>
          </mc:Choice>
          <mc:Fallback xmlns="">
            <p:pic>
              <p:nvPicPr>
                <p:cNvPr id="171" name="Ink 170"/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3393255" y="2177947"/>
                  <a:ext cx="9360" cy="1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72" name="Ink 171"/>
                <p14:cNvContentPartPr/>
                <p14:nvPr/>
              </p14:nvContentPartPr>
              <p14:xfrm>
                <a:off x="3450855" y="2164267"/>
                <a:ext cx="74880" cy="11880"/>
              </p14:xfrm>
            </p:contentPart>
          </mc:Choice>
          <mc:Fallback xmlns="">
            <p:pic>
              <p:nvPicPr>
                <p:cNvPr id="172" name="Ink 171"/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3449415" y="2161747"/>
                  <a:ext cx="77760" cy="1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73" name="Ink 172"/>
                <p14:cNvContentPartPr/>
                <p14:nvPr/>
              </p14:nvContentPartPr>
              <p14:xfrm>
                <a:off x="3456975" y="2198107"/>
                <a:ext cx="63720" cy="12960"/>
              </p14:xfrm>
            </p:contentPart>
          </mc:Choice>
          <mc:Fallback xmlns="">
            <p:pic>
              <p:nvPicPr>
                <p:cNvPr id="173" name="Ink 172"/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3456255" y="2197387"/>
                  <a:ext cx="64800" cy="1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74" name="Ink 173"/>
                <p14:cNvContentPartPr/>
                <p14:nvPr/>
              </p14:nvContentPartPr>
              <p14:xfrm>
                <a:off x="3464535" y="2128267"/>
                <a:ext cx="44640" cy="104760"/>
              </p14:xfrm>
            </p:contentPart>
          </mc:Choice>
          <mc:Fallback xmlns="">
            <p:pic>
              <p:nvPicPr>
                <p:cNvPr id="174" name="Ink 173"/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3463455" y="2125747"/>
                  <a:ext cx="468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75" name="Ink 174"/>
                <p14:cNvContentPartPr/>
                <p14:nvPr/>
              </p14:nvContentPartPr>
              <p14:xfrm>
                <a:off x="3557055" y="2121067"/>
                <a:ext cx="78840" cy="100080"/>
              </p14:xfrm>
            </p:contentPart>
          </mc:Choice>
          <mc:Fallback xmlns="">
            <p:pic>
              <p:nvPicPr>
                <p:cNvPr id="175" name="Ink 174"/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3555975" y="2118187"/>
                  <a:ext cx="8100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76" name="Ink 175"/>
                <p14:cNvContentPartPr/>
                <p14:nvPr/>
              </p14:nvContentPartPr>
              <p14:xfrm>
                <a:off x="1896375" y="2054467"/>
                <a:ext cx="149400" cy="10800"/>
              </p14:xfrm>
            </p:contentPart>
          </mc:Choice>
          <mc:Fallback xmlns="">
            <p:pic>
              <p:nvPicPr>
                <p:cNvPr id="176" name="Ink 175"/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895295" y="2053387"/>
                  <a:ext cx="151560" cy="1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80" name="Ink 179"/>
                <p14:cNvContentPartPr/>
                <p14:nvPr/>
              </p14:nvContentPartPr>
              <p14:xfrm>
                <a:off x="153231" y="2095867"/>
                <a:ext cx="113400" cy="135000"/>
              </p14:xfrm>
            </p:contentPart>
          </mc:Choice>
          <mc:Fallback xmlns="">
            <p:pic>
              <p:nvPicPr>
                <p:cNvPr id="180" name="Ink 179"/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52151" y="2093347"/>
                  <a:ext cx="11592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81" name="Ink 180"/>
                <p14:cNvContentPartPr/>
                <p14:nvPr/>
              </p14:nvContentPartPr>
              <p14:xfrm>
                <a:off x="293991" y="2213587"/>
                <a:ext cx="24840" cy="77760"/>
              </p14:xfrm>
            </p:contentPart>
          </mc:Choice>
          <mc:Fallback xmlns="">
            <p:pic>
              <p:nvPicPr>
                <p:cNvPr id="181" name="Ink 180"/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293271" y="2211427"/>
                  <a:ext cx="2664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82" name="Ink 181"/>
                <p14:cNvContentPartPr/>
                <p14:nvPr/>
              </p14:nvContentPartPr>
              <p14:xfrm>
                <a:off x="402711" y="2102347"/>
                <a:ext cx="106920" cy="142200"/>
              </p14:xfrm>
            </p:contentPart>
          </mc:Choice>
          <mc:Fallback xmlns="">
            <p:pic>
              <p:nvPicPr>
                <p:cNvPr id="182" name="Ink 181"/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401631" y="2099827"/>
                  <a:ext cx="10836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83" name="Ink 182"/>
                <p14:cNvContentPartPr/>
                <p14:nvPr/>
              </p14:nvContentPartPr>
              <p14:xfrm>
                <a:off x="447711" y="2060947"/>
                <a:ext cx="92160" cy="31680"/>
              </p14:xfrm>
            </p:contentPart>
          </mc:Choice>
          <mc:Fallback xmlns="">
            <p:pic>
              <p:nvPicPr>
                <p:cNvPr id="183" name="Ink 182"/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446631" y="2058427"/>
                  <a:ext cx="9360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334" name="Ink 333"/>
                <p14:cNvContentPartPr/>
                <p14:nvPr/>
              </p14:nvContentPartPr>
              <p14:xfrm>
                <a:off x="931313" y="1694467"/>
                <a:ext cx="15480" cy="132480"/>
              </p14:xfrm>
            </p:contentPart>
          </mc:Choice>
          <mc:Fallback xmlns="">
            <p:pic>
              <p:nvPicPr>
                <p:cNvPr id="334" name="Ink 333"/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930233" y="1692307"/>
                  <a:ext cx="1764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335" name="Ink 334"/>
                <p14:cNvContentPartPr/>
                <p14:nvPr/>
              </p14:nvContentPartPr>
              <p14:xfrm>
                <a:off x="950753" y="1690507"/>
                <a:ext cx="65160" cy="114840"/>
              </p14:xfrm>
            </p:contentPart>
          </mc:Choice>
          <mc:Fallback xmlns="">
            <p:pic>
              <p:nvPicPr>
                <p:cNvPr id="335" name="Ink 334"/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949313" y="1688347"/>
                  <a:ext cx="6768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336" name="Ink 335"/>
                <p14:cNvContentPartPr/>
                <p14:nvPr/>
              </p14:nvContentPartPr>
              <p14:xfrm>
                <a:off x="1976393" y="1704187"/>
                <a:ext cx="60480" cy="100440"/>
              </p14:xfrm>
            </p:contentPart>
          </mc:Choice>
          <mc:Fallback xmlns="">
            <p:pic>
              <p:nvPicPr>
                <p:cNvPr id="336" name="Ink 335"/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976033" y="1702027"/>
                  <a:ext cx="61920" cy="105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6" name="Group 385"/>
          <p:cNvGrpSpPr/>
          <p:nvPr/>
        </p:nvGrpSpPr>
        <p:grpSpPr>
          <a:xfrm>
            <a:off x="79431" y="1409570"/>
            <a:ext cx="1050120" cy="218160"/>
            <a:chOff x="269680" y="1494487"/>
            <a:chExt cx="1050120" cy="218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320" name="Ink 319"/>
                <p14:cNvContentPartPr/>
                <p14:nvPr/>
              </p14:nvContentPartPr>
              <p14:xfrm>
                <a:off x="269680" y="1528687"/>
                <a:ext cx="73800" cy="107280"/>
              </p14:xfrm>
            </p:contentPart>
          </mc:Choice>
          <mc:Fallback xmlns="">
            <p:pic>
              <p:nvPicPr>
                <p:cNvPr id="320" name="Ink 319"/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268240" y="1526167"/>
                  <a:ext cx="7632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321" name="Ink 320"/>
                <p14:cNvContentPartPr/>
                <p14:nvPr/>
              </p14:nvContentPartPr>
              <p14:xfrm>
                <a:off x="275440" y="1519327"/>
                <a:ext cx="65160" cy="134640"/>
              </p14:xfrm>
            </p:contentPart>
          </mc:Choice>
          <mc:Fallback xmlns="">
            <p:pic>
              <p:nvPicPr>
                <p:cNvPr id="321" name="Ink 320"/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274360" y="1516807"/>
                  <a:ext cx="6768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323" name="Ink 322"/>
                <p14:cNvContentPartPr/>
                <p14:nvPr/>
              </p14:nvContentPartPr>
              <p14:xfrm>
                <a:off x="366880" y="1585207"/>
                <a:ext cx="86760" cy="113040"/>
              </p14:xfrm>
            </p:contentPart>
          </mc:Choice>
          <mc:Fallback xmlns="">
            <p:pic>
              <p:nvPicPr>
                <p:cNvPr id="323" name="Ink 322"/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365440" y="1582687"/>
                  <a:ext cx="8820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324" name="Ink 323"/>
                <p14:cNvContentPartPr/>
                <p14:nvPr/>
              </p14:nvContentPartPr>
              <p14:xfrm>
                <a:off x="514480" y="1624447"/>
                <a:ext cx="11160" cy="53280"/>
              </p14:xfrm>
            </p:contentPart>
          </mc:Choice>
          <mc:Fallback xmlns="">
            <p:pic>
              <p:nvPicPr>
                <p:cNvPr id="324" name="Ink 323"/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513400" y="1621927"/>
                  <a:ext cx="1332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325" name="Ink 324"/>
                <p14:cNvContentPartPr/>
                <p14:nvPr/>
              </p14:nvContentPartPr>
              <p14:xfrm>
                <a:off x="587560" y="1521847"/>
                <a:ext cx="87840" cy="78120"/>
              </p14:xfrm>
            </p:contentPart>
          </mc:Choice>
          <mc:Fallback xmlns="">
            <p:pic>
              <p:nvPicPr>
                <p:cNvPr id="325" name="Ink 324"/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586120" y="1519327"/>
                  <a:ext cx="8964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326" name="Ink 325"/>
                <p14:cNvContentPartPr/>
                <p14:nvPr/>
              </p14:nvContentPartPr>
              <p14:xfrm>
                <a:off x="621760" y="1540927"/>
                <a:ext cx="33120" cy="76320"/>
              </p14:xfrm>
            </p:contentPart>
          </mc:Choice>
          <mc:Fallback xmlns="">
            <p:pic>
              <p:nvPicPr>
                <p:cNvPr id="326" name="Ink 325"/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621400" y="1539127"/>
                  <a:ext cx="3420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327" name="Ink 326"/>
                <p14:cNvContentPartPr/>
                <p14:nvPr/>
              </p14:nvContentPartPr>
              <p14:xfrm>
                <a:off x="685120" y="1583407"/>
                <a:ext cx="72360" cy="85320"/>
              </p14:xfrm>
            </p:contentPart>
          </mc:Choice>
          <mc:Fallback xmlns="">
            <p:pic>
              <p:nvPicPr>
                <p:cNvPr id="327" name="Ink 326"/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684400" y="1581247"/>
                  <a:ext cx="7380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328" name="Ink 327"/>
                <p14:cNvContentPartPr/>
                <p14:nvPr/>
              </p14:nvContentPartPr>
              <p14:xfrm>
                <a:off x="826960" y="1600327"/>
                <a:ext cx="30960" cy="10800"/>
              </p14:xfrm>
            </p:contentPart>
          </mc:Choice>
          <mc:Fallback xmlns="">
            <p:pic>
              <p:nvPicPr>
                <p:cNvPr id="328" name="Ink 327"/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25520" y="1599967"/>
                  <a:ext cx="32400" cy="1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329" name="Ink 328"/>
                <p14:cNvContentPartPr/>
                <p14:nvPr/>
              </p14:nvContentPartPr>
              <p14:xfrm>
                <a:off x="915520" y="1601407"/>
                <a:ext cx="23040" cy="12960"/>
              </p14:xfrm>
            </p:contentPart>
          </mc:Choice>
          <mc:Fallback xmlns="">
            <p:pic>
              <p:nvPicPr>
                <p:cNvPr id="329" name="Ink 328"/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914440" y="1600687"/>
                  <a:ext cx="24480" cy="1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330" name="Ink 329"/>
                <p14:cNvContentPartPr/>
                <p14:nvPr/>
              </p14:nvContentPartPr>
              <p14:xfrm>
                <a:off x="975280" y="1600327"/>
                <a:ext cx="20160" cy="11160"/>
              </p14:xfrm>
            </p:contentPart>
          </mc:Choice>
          <mc:Fallback xmlns="">
            <p:pic>
              <p:nvPicPr>
                <p:cNvPr id="330" name="Ink 329"/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974560" y="1598527"/>
                  <a:ext cx="21240" cy="1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331" name="Ink 330"/>
                <p14:cNvContentPartPr/>
                <p14:nvPr/>
              </p14:nvContentPartPr>
              <p14:xfrm>
                <a:off x="1114600" y="1494487"/>
                <a:ext cx="65880" cy="105480"/>
              </p14:xfrm>
            </p:contentPart>
          </mc:Choice>
          <mc:Fallback xmlns="">
            <p:pic>
              <p:nvPicPr>
                <p:cNvPr id="331" name="Ink 330"/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1113520" y="1492327"/>
                  <a:ext cx="6768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332" name="Ink 331"/>
                <p14:cNvContentPartPr/>
                <p14:nvPr/>
              </p14:nvContentPartPr>
              <p14:xfrm>
                <a:off x="1108480" y="1522927"/>
                <a:ext cx="73080" cy="95400"/>
              </p14:xfrm>
            </p:contentPart>
          </mc:Choice>
          <mc:Fallback xmlns="">
            <p:pic>
              <p:nvPicPr>
                <p:cNvPr id="332" name="Ink 331"/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1107400" y="1520767"/>
                  <a:ext cx="7488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338" name="Ink 337"/>
                <p14:cNvContentPartPr/>
                <p14:nvPr/>
              </p14:nvContentPartPr>
              <p14:xfrm>
                <a:off x="1223680" y="1599247"/>
                <a:ext cx="7920" cy="113400"/>
              </p14:xfrm>
            </p:contentPart>
          </mc:Choice>
          <mc:Fallback xmlns="">
            <p:pic>
              <p:nvPicPr>
                <p:cNvPr id="338" name="Ink 337"/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1222600" y="1597087"/>
                  <a:ext cx="1008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339" name="Ink 338"/>
                <p14:cNvContentPartPr/>
                <p14:nvPr/>
              </p14:nvContentPartPr>
              <p14:xfrm>
                <a:off x="1227280" y="1598527"/>
                <a:ext cx="92520" cy="111600"/>
              </p14:xfrm>
            </p:contentPart>
          </mc:Choice>
          <mc:Fallback xmlns="">
            <p:pic>
              <p:nvPicPr>
                <p:cNvPr id="339" name="Ink 338"/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1226200" y="1596367"/>
                  <a:ext cx="93960" cy="116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9" name="Group 388"/>
          <p:cNvGrpSpPr/>
          <p:nvPr/>
        </p:nvGrpSpPr>
        <p:grpSpPr>
          <a:xfrm>
            <a:off x="282615" y="2362827"/>
            <a:ext cx="4036320" cy="871553"/>
            <a:chOff x="207255" y="2312587"/>
            <a:chExt cx="4213080" cy="909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11" name="Ink 110"/>
                <p14:cNvContentPartPr/>
                <p14:nvPr/>
              </p14:nvContentPartPr>
              <p14:xfrm>
                <a:off x="3412335" y="3221947"/>
                <a:ext cx="360" cy="360"/>
              </p14:xfrm>
            </p:contentPart>
          </mc:Choice>
          <mc:Fallback xmlns="">
            <p:pic>
              <p:nvPicPr>
                <p:cNvPr id="111" name="Ink 110"/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3411255" y="3220507"/>
                  <a:ext cx="2160" cy="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84" name="Ink 183"/>
                <p14:cNvContentPartPr/>
                <p14:nvPr/>
              </p14:nvContentPartPr>
              <p14:xfrm>
                <a:off x="207255" y="2433187"/>
                <a:ext cx="66960" cy="110880"/>
              </p14:xfrm>
            </p:contentPart>
          </mc:Choice>
          <mc:Fallback xmlns="">
            <p:pic>
              <p:nvPicPr>
                <p:cNvPr id="184" name="Ink 183"/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205750" y="2430556"/>
                  <a:ext cx="69969" cy="11651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85" name="Ink 184"/>
                <p14:cNvContentPartPr/>
                <p14:nvPr/>
              </p14:nvContentPartPr>
              <p14:xfrm>
                <a:off x="334335" y="2519227"/>
                <a:ext cx="15480" cy="24480"/>
              </p14:xfrm>
            </p:contentPart>
          </mc:Choice>
          <mc:Fallback xmlns="">
            <p:pic>
              <p:nvPicPr>
                <p:cNvPr id="185" name="Ink 184"/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333202" y="2517344"/>
                  <a:ext cx="17368" cy="2937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86" name="Ink 185"/>
                <p14:cNvContentPartPr/>
                <p14:nvPr/>
              </p14:nvContentPartPr>
              <p14:xfrm>
                <a:off x="416055" y="2364067"/>
                <a:ext cx="33840" cy="169560"/>
              </p14:xfrm>
            </p:contentPart>
          </mc:Choice>
          <mc:Fallback xmlns="">
            <p:pic>
              <p:nvPicPr>
                <p:cNvPr id="186" name="Ink 185"/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414551" y="2361441"/>
                  <a:ext cx="36472" cy="17481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87" name="Ink 186"/>
                <p14:cNvContentPartPr/>
                <p14:nvPr/>
              </p14:nvContentPartPr>
              <p14:xfrm>
                <a:off x="388695" y="2438587"/>
                <a:ext cx="77760" cy="12240"/>
              </p14:xfrm>
            </p:contentPart>
          </mc:Choice>
          <mc:Fallback xmlns="">
            <p:pic>
              <p:nvPicPr>
                <p:cNvPr id="187" name="Ink 186"/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387568" y="2435909"/>
                  <a:ext cx="78887" cy="153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88" name="Ink 187"/>
                <p14:cNvContentPartPr/>
                <p14:nvPr/>
              </p14:nvContentPartPr>
              <p14:xfrm>
                <a:off x="533055" y="2513827"/>
                <a:ext cx="9000" cy="16560"/>
              </p14:xfrm>
            </p:contentPart>
          </mc:Choice>
          <mc:Fallback xmlns="">
            <p:pic>
              <p:nvPicPr>
                <p:cNvPr id="188" name="Ink 187"/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531930" y="2511569"/>
                  <a:ext cx="11250" cy="2145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89" name="Ink 188"/>
                <p14:cNvContentPartPr/>
                <p14:nvPr/>
              </p14:nvContentPartPr>
              <p14:xfrm>
                <a:off x="635655" y="2423827"/>
                <a:ext cx="9000" cy="28080"/>
              </p14:xfrm>
            </p:contentPart>
          </mc:Choice>
          <mc:Fallback xmlns="">
            <p:pic>
              <p:nvPicPr>
                <p:cNvPr id="189" name="Ink 188"/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634530" y="2421171"/>
                  <a:ext cx="11250" cy="3111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90" name="Ink 189"/>
                <p14:cNvContentPartPr/>
                <p14:nvPr/>
              </p14:nvContentPartPr>
              <p14:xfrm>
                <a:off x="644295" y="2500867"/>
                <a:ext cx="9720" cy="7920"/>
              </p14:xfrm>
            </p:contentPart>
          </mc:Choice>
          <mc:Fallback xmlns="">
            <p:pic>
              <p:nvPicPr>
                <p:cNvPr id="190" name="Ink 189"/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643173" y="2498707"/>
                  <a:ext cx="11589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91" name="Ink 190"/>
                <p14:cNvContentPartPr/>
                <p14:nvPr/>
              </p14:nvContentPartPr>
              <p14:xfrm>
                <a:off x="839775" y="2370907"/>
                <a:ext cx="88920" cy="184680"/>
              </p14:xfrm>
            </p:contentPart>
          </mc:Choice>
          <mc:Fallback xmlns="">
            <p:pic>
              <p:nvPicPr>
                <p:cNvPr id="191" name="Ink 190"/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838649" y="2368274"/>
                  <a:ext cx="90421" cy="18994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92" name="Ink 191"/>
                <p14:cNvContentPartPr/>
                <p14:nvPr/>
              </p14:nvContentPartPr>
              <p14:xfrm>
                <a:off x="856335" y="2464867"/>
                <a:ext cx="73440" cy="11520"/>
              </p14:xfrm>
            </p:contentPart>
          </mc:Choice>
          <mc:Fallback xmlns="">
            <p:pic>
              <p:nvPicPr>
                <p:cNvPr id="192" name="Ink 191"/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854836" y="2464099"/>
                  <a:ext cx="75313" cy="1459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93" name="Ink 192"/>
                <p14:cNvContentPartPr/>
                <p14:nvPr/>
              </p14:nvContentPartPr>
              <p14:xfrm>
                <a:off x="1021935" y="2503027"/>
                <a:ext cx="28440" cy="42840"/>
              </p14:xfrm>
            </p:contentPart>
          </mc:Choice>
          <mc:Fallback xmlns="">
            <p:pic>
              <p:nvPicPr>
                <p:cNvPr id="193" name="Ink 192"/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1020812" y="2500396"/>
                  <a:ext cx="29937" cy="4810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94" name="Ink 193"/>
                <p14:cNvContentPartPr/>
                <p14:nvPr/>
              </p14:nvContentPartPr>
              <p14:xfrm>
                <a:off x="1028775" y="2421307"/>
                <a:ext cx="9000" cy="20520"/>
              </p14:xfrm>
            </p:contentPart>
          </mc:Choice>
          <mc:Fallback xmlns="">
            <p:pic>
              <p:nvPicPr>
                <p:cNvPr id="194" name="Ink 193"/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1027275" y="2418647"/>
                  <a:ext cx="11625" cy="2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95" name="Ink 194"/>
                <p14:cNvContentPartPr/>
                <p14:nvPr/>
              </p14:nvContentPartPr>
              <p14:xfrm>
                <a:off x="1124895" y="2441827"/>
                <a:ext cx="72720" cy="59400"/>
              </p14:xfrm>
            </p:contentPart>
          </mc:Choice>
          <mc:Fallback xmlns="">
            <p:pic>
              <p:nvPicPr>
                <p:cNvPr id="195" name="Ink 194"/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1123770" y="2439571"/>
                  <a:ext cx="74219" cy="6428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96" name="Ink 195"/>
                <p14:cNvContentPartPr/>
                <p14:nvPr/>
              </p14:nvContentPartPr>
              <p14:xfrm>
                <a:off x="1247655" y="2478187"/>
                <a:ext cx="43200" cy="62640"/>
              </p14:xfrm>
            </p:contentPart>
          </mc:Choice>
          <mc:Fallback xmlns="">
            <p:pic>
              <p:nvPicPr>
                <p:cNvPr id="196" name="Ink 195"/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1246152" y="2476312"/>
                  <a:ext cx="45078" cy="6714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97" name="Ink 196"/>
                <p14:cNvContentPartPr/>
                <p14:nvPr/>
              </p14:nvContentPartPr>
              <p14:xfrm>
                <a:off x="1254135" y="2423467"/>
                <a:ext cx="11880" cy="19440"/>
              </p14:xfrm>
            </p:contentPart>
          </mc:Choice>
          <mc:Fallback xmlns="">
            <p:pic>
              <p:nvPicPr>
                <p:cNvPr id="197" name="Ink 196"/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1253021" y="2421224"/>
                  <a:ext cx="13365" cy="2355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98" name="Ink 197"/>
                <p14:cNvContentPartPr/>
                <p14:nvPr/>
              </p14:nvContentPartPr>
              <p14:xfrm>
                <a:off x="1332255" y="2387827"/>
                <a:ext cx="15840" cy="63720"/>
              </p14:xfrm>
            </p:contentPart>
          </mc:Choice>
          <mc:Fallback xmlns="">
            <p:pic>
              <p:nvPicPr>
                <p:cNvPr id="198" name="Ink 197"/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1331124" y="2385565"/>
                  <a:ext cx="18480" cy="6824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99" name="Ink 198"/>
                <p14:cNvContentPartPr/>
                <p14:nvPr/>
              </p14:nvContentPartPr>
              <p14:xfrm>
                <a:off x="1523775" y="2405827"/>
                <a:ext cx="10440" cy="5760"/>
              </p14:xfrm>
            </p:contentPart>
          </mc:Choice>
          <mc:Fallback xmlns="">
            <p:pic>
              <p:nvPicPr>
                <p:cNvPr id="199" name="Ink 198"/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1522615" y="2403139"/>
                  <a:ext cx="12760" cy="1113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200" name="Ink 199"/>
                <p14:cNvContentPartPr/>
                <p14:nvPr/>
              </p14:nvContentPartPr>
              <p14:xfrm>
                <a:off x="1411095" y="2533267"/>
                <a:ext cx="29880" cy="72360"/>
              </p14:xfrm>
            </p:contentPart>
          </mc:Choice>
          <mc:Fallback xmlns="">
            <p:pic>
              <p:nvPicPr>
                <p:cNvPr id="200" name="Ink 199"/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1410717" y="2531759"/>
                  <a:ext cx="31771" cy="7575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201" name="Ink 200"/>
                <p14:cNvContentPartPr/>
                <p14:nvPr/>
              </p14:nvContentPartPr>
              <p14:xfrm>
                <a:off x="1527015" y="2391427"/>
                <a:ext cx="153360" cy="149400"/>
              </p14:xfrm>
            </p:contentPart>
          </mc:Choice>
          <mc:Fallback xmlns="">
            <p:pic>
              <p:nvPicPr>
                <p:cNvPr id="201" name="Ink 200"/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1525887" y="2388799"/>
                  <a:ext cx="154864" cy="15503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202" name="Ink 201"/>
                <p14:cNvContentPartPr/>
                <p14:nvPr/>
              </p14:nvContentPartPr>
              <p14:xfrm>
                <a:off x="1753455" y="2531827"/>
                <a:ext cx="25560" cy="46800"/>
              </p14:xfrm>
            </p:contentPart>
          </mc:Choice>
          <mc:Fallback xmlns="">
            <p:pic>
              <p:nvPicPr>
                <p:cNvPr id="202" name="Ink 201"/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1751951" y="2529185"/>
                  <a:ext cx="27439" cy="5208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203" name="Ink 202"/>
                <p14:cNvContentPartPr/>
                <p14:nvPr/>
              </p14:nvContentPartPr>
              <p14:xfrm>
                <a:off x="1750935" y="2470987"/>
                <a:ext cx="5040" cy="8280"/>
              </p14:xfrm>
            </p:contentPart>
          </mc:Choice>
          <mc:Fallback xmlns="">
            <p:pic>
              <p:nvPicPr>
                <p:cNvPr id="203" name="Ink 202"/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1749772" y="2468352"/>
                  <a:ext cx="7366" cy="124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204" name="Ink 203"/>
                <p14:cNvContentPartPr/>
                <p14:nvPr/>
              </p14:nvContentPartPr>
              <p14:xfrm>
                <a:off x="1842015" y="2451547"/>
                <a:ext cx="83520" cy="9720"/>
              </p14:xfrm>
            </p:contentPart>
          </mc:Choice>
          <mc:Fallback xmlns="">
            <p:pic>
              <p:nvPicPr>
                <p:cNvPr id="204" name="Ink 203"/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1840886" y="2448825"/>
                  <a:ext cx="85777" cy="1438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205" name="Ink 204"/>
                <p14:cNvContentPartPr/>
                <p14:nvPr/>
              </p14:nvContentPartPr>
              <p14:xfrm>
                <a:off x="1848135" y="2475667"/>
                <a:ext cx="78840" cy="21960"/>
              </p14:xfrm>
            </p:contentPart>
          </mc:Choice>
          <mc:Fallback xmlns="">
            <p:pic>
              <p:nvPicPr>
                <p:cNvPr id="205" name="Ink 204"/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1846633" y="2474923"/>
                  <a:ext cx="80717" cy="2531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206" name="Ink 205"/>
                <p14:cNvContentPartPr/>
                <p14:nvPr/>
              </p14:nvContentPartPr>
              <p14:xfrm>
                <a:off x="1870095" y="2419507"/>
                <a:ext cx="44280" cy="110160"/>
              </p14:xfrm>
            </p:contentPart>
          </mc:Choice>
          <mc:Fallback xmlns="">
            <p:pic>
              <p:nvPicPr>
                <p:cNvPr id="206" name="Ink 205"/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1868969" y="2417251"/>
                  <a:ext cx="46532" cy="11429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207" name="Ink 206"/>
                <p14:cNvContentPartPr/>
                <p14:nvPr/>
              </p14:nvContentPartPr>
              <p14:xfrm>
                <a:off x="1955775" y="2439307"/>
                <a:ext cx="68040" cy="82080"/>
              </p14:xfrm>
            </p:contentPart>
          </mc:Choice>
          <mc:Fallback xmlns="">
            <p:pic>
              <p:nvPicPr>
                <p:cNvPr id="207" name="Ink 206"/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1955023" y="2436671"/>
                  <a:ext cx="70295" cy="8735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208" name="Ink 207"/>
                <p14:cNvContentPartPr/>
                <p14:nvPr/>
              </p14:nvContentPartPr>
              <p14:xfrm>
                <a:off x="2060895" y="2528947"/>
                <a:ext cx="26640" cy="55080"/>
              </p14:xfrm>
            </p:contentPart>
          </mc:Choice>
          <mc:Fallback xmlns="">
            <p:pic>
              <p:nvPicPr>
                <p:cNvPr id="208" name="Ink 207"/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2059769" y="2527448"/>
                  <a:ext cx="28516" cy="5845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209" name="Ink 208"/>
                <p14:cNvContentPartPr/>
                <p14:nvPr/>
              </p14:nvContentPartPr>
              <p14:xfrm>
                <a:off x="2182575" y="2365147"/>
                <a:ext cx="129600" cy="182520"/>
              </p14:xfrm>
            </p:contentPart>
          </mc:Choice>
          <mc:Fallback xmlns="">
            <p:pic>
              <p:nvPicPr>
                <p:cNvPr id="209" name="Ink 208"/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2181448" y="2362518"/>
                  <a:ext cx="130727" cy="18740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210" name="Ink 209"/>
                <p14:cNvContentPartPr/>
                <p14:nvPr/>
              </p14:nvContentPartPr>
              <p14:xfrm>
                <a:off x="2364735" y="2539027"/>
                <a:ext cx="46440" cy="89280"/>
              </p14:xfrm>
            </p:contentPart>
          </mc:Choice>
          <mc:Fallback xmlns="">
            <p:pic>
              <p:nvPicPr>
                <p:cNvPr id="210" name="Ink 209"/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2363225" y="2536401"/>
                  <a:ext cx="48328" cy="9453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211" name="Ink 210"/>
                <p14:cNvContentPartPr/>
                <p14:nvPr/>
              </p14:nvContentPartPr>
              <p14:xfrm>
                <a:off x="2365095" y="2483227"/>
                <a:ext cx="16560" cy="10080"/>
              </p14:xfrm>
            </p:contentPart>
          </mc:Choice>
          <mc:Fallback xmlns="">
            <p:pic>
              <p:nvPicPr>
                <p:cNvPr id="211" name="Ink 210"/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2363590" y="2480513"/>
                  <a:ext cx="18442" cy="1395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212" name="Ink 211"/>
                <p14:cNvContentPartPr/>
                <p14:nvPr/>
              </p14:nvContentPartPr>
              <p14:xfrm>
                <a:off x="2433135" y="2496187"/>
                <a:ext cx="16920" cy="52560"/>
              </p14:xfrm>
            </p:contentPart>
          </mc:Choice>
          <mc:Fallback xmlns="">
            <p:pic>
              <p:nvPicPr>
                <p:cNvPr id="212" name="Ink 211"/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2431631" y="2493559"/>
                  <a:ext cx="19552" cy="5744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213" name="Ink 212"/>
                <p14:cNvContentPartPr/>
                <p14:nvPr/>
              </p14:nvContentPartPr>
              <p14:xfrm>
                <a:off x="2547255" y="2411947"/>
                <a:ext cx="74520" cy="9000"/>
              </p14:xfrm>
            </p:contentPart>
          </mc:Choice>
          <mc:Fallback xmlns="">
            <p:pic>
              <p:nvPicPr>
                <p:cNvPr id="213" name="Ink 212"/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2545750" y="2409208"/>
                  <a:ext cx="77531" cy="1213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214" name="Ink 213"/>
                <p14:cNvContentPartPr/>
                <p14:nvPr/>
              </p14:nvContentPartPr>
              <p14:xfrm>
                <a:off x="2532495" y="2458387"/>
                <a:ext cx="82440" cy="26280"/>
              </p14:xfrm>
            </p:contentPart>
          </mc:Choice>
          <mc:Fallback xmlns="">
            <p:pic>
              <p:nvPicPr>
                <p:cNvPr id="214" name="Ink 213"/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2531366" y="2457261"/>
                  <a:ext cx="84322" cy="3003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215" name="Ink 214"/>
                <p14:cNvContentPartPr/>
                <p14:nvPr/>
              </p14:nvContentPartPr>
              <p14:xfrm>
                <a:off x="2552295" y="2376307"/>
                <a:ext cx="61200" cy="147240"/>
              </p14:xfrm>
            </p:contentPart>
          </mc:Choice>
          <mc:Fallback xmlns="">
            <p:pic>
              <p:nvPicPr>
                <p:cNvPr id="215" name="Ink 214"/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2551169" y="2374048"/>
                  <a:ext cx="63453" cy="15175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216" name="Ink 215"/>
                <p14:cNvContentPartPr/>
                <p14:nvPr/>
              </p14:nvContentPartPr>
              <p14:xfrm>
                <a:off x="2660655" y="2387467"/>
                <a:ext cx="81000" cy="101880"/>
              </p14:xfrm>
            </p:contentPart>
          </mc:Choice>
          <mc:Fallback xmlns="">
            <p:pic>
              <p:nvPicPr>
                <p:cNvPr id="216" name="Ink 215"/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2659530" y="2384835"/>
                  <a:ext cx="83625" cy="10714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217" name="Ink 216"/>
                <p14:cNvContentPartPr/>
                <p14:nvPr/>
              </p14:nvContentPartPr>
              <p14:xfrm>
                <a:off x="2868375" y="2371267"/>
                <a:ext cx="19080" cy="15840"/>
              </p14:xfrm>
            </p:contentPart>
          </mc:Choice>
          <mc:Fallback xmlns="">
            <p:pic>
              <p:nvPicPr>
                <p:cNvPr id="217" name="Ink 216"/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2867253" y="2368627"/>
                  <a:ext cx="20576" cy="2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218" name="Ink 217"/>
                <p14:cNvContentPartPr/>
                <p14:nvPr/>
              </p14:nvContentPartPr>
              <p14:xfrm>
                <a:off x="2860455" y="2455147"/>
                <a:ext cx="12960" cy="15840"/>
              </p14:xfrm>
            </p:contentPart>
          </mc:Choice>
          <mc:Fallback xmlns="">
            <p:pic>
              <p:nvPicPr>
                <p:cNvPr id="218" name="Ink 217"/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2859311" y="2452507"/>
                  <a:ext cx="15628" cy="2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219" name="Ink 218"/>
                <p14:cNvContentPartPr/>
                <p14:nvPr/>
              </p14:nvContentPartPr>
              <p14:xfrm>
                <a:off x="3061335" y="2326267"/>
                <a:ext cx="133920" cy="188640"/>
              </p14:xfrm>
            </p:contentPart>
          </mc:Choice>
          <mc:Fallback xmlns="">
            <p:pic>
              <p:nvPicPr>
                <p:cNvPr id="219" name="Ink 218"/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3059834" y="2323637"/>
                  <a:ext cx="135796" cy="19390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220" name="Ink 219"/>
                <p14:cNvContentPartPr/>
                <p14:nvPr/>
              </p14:nvContentPartPr>
              <p14:xfrm>
                <a:off x="3246735" y="2500147"/>
                <a:ext cx="51120" cy="56160"/>
              </p14:xfrm>
            </p:contentPart>
          </mc:Choice>
          <mc:Fallback xmlns="">
            <p:pic>
              <p:nvPicPr>
                <p:cNvPr id="220" name="Ink 219"/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3245607" y="2497509"/>
                  <a:ext cx="52624" cy="6143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221" name="Ink 220"/>
                <p14:cNvContentPartPr/>
                <p14:nvPr/>
              </p14:nvContentPartPr>
              <p14:xfrm>
                <a:off x="3265815" y="2443267"/>
                <a:ext cx="23400" cy="38520"/>
              </p14:xfrm>
            </p:contentPart>
          </mc:Choice>
          <mc:Fallback xmlns="">
            <p:pic>
              <p:nvPicPr>
                <p:cNvPr id="221" name="Ink 220"/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3264683" y="2440649"/>
                  <a:ext cx="24910" cy="4151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222" name="Ink 221"/>
                <p14:cNvContentPartPr/>
                <p14:nvPr/>
              </p14:nvContentPartPr>
              <p14:xfrm>
                <a:off x="3405135" y="2353627"/>
                <a:ext cx="100440" cy="101880"/>
              </p14:xfrm>
            </p:contentPart>
          </mc:Choice>
          <mc:Fallback xmlns="">
            <p:pic>
              <p:nvPicPr>
                <p:cNvPr id="222" name="Ink 221"/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3403636" y="2350995"/>
                  <a:ext cx="101939" cy="10714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223" name="Ink 222"/>
                <p14:cNvContentPartPr/>
                <p14:nvPr/>
              </p14:nvContentPartPr>
              <p14:xfrm>
                <a:off x="3590175" y="2312587"/>
                <a:ext cx="133200" cy="190080"/>
              </p14:xfrm>
            </p:contentPart>
          </mc:Choice>
          <mc:Fallback xmlns="">
            <p:pic>
              <p:nvPicPr>
                <p:cNvPr id="223" name="Ink 222"/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3588670" y="2309957"/>
                  <a:ext cx="136210" cy="19571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225" name="Ink 224"/>
                <p14:cNvContentPartPr/>
                <p14:nvPr/>
              </p14:nvContentPartPr>
              <p14:xfrm>
                <a:off x="3829215" y="2386747"/>
                <a:ext cx="23400" cy="88920"/>
              </p14:xfrm>
            </p:contentPart>
          </mc:Choice>
          <mc:Fallback xmlns="">
            <p:pic>
              <p:nvPicPr>
                <p:cNvPr id="225" name="Ink 224"/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3828083" y="2384110"/>
                  <a:ext cx="25665" cy="9381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226" name="Ink 225"/>
                <p14:cNvContentPartPr/>
                <p14:nvPr/>
              </p14:nvContentPartPr>
              <p14:xfrm>
                <a:off x="866415" y="2674027"/>
                <a:ext cx="92520" cy="192240"/>
              </p14:xfrm>
            </p:contentPart>
          </mc:Choice>
          <mc:Fallback xmlns="">
            <p:pic>
              <p:nvPicPr>
                <p:cNvPr id="226" name="Ink 225"/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865287" y="2671399"/>
                  <a:ext cx="94400" cy="19749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227" name="Ink 226"/>
                <p14:cNvContentPartPr/>
                <p14:nvPr/>
              </p14:nvContentPartPr>
              <p14:xfrm>
                <a:off x="893055" y="2746027"/>
                <a:ext cx="82800" cy="27720"/>
              </p14:xfrm>
            </p:contentPart>
          </mc:Choice>
          <mc:Fallback xmlns="">
            <p:pic>
              <p:nvPicPr>
                <p:cNvPr id="227" name="Ink 226"/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891550" y="2744903"/>
                  <a:ext cx="85058" cy="3109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228" name="Ink 227"/>
                <p14:cNvContentPartPr/>
                <p14:nvPr/>
              </p14:nvContentPartPr>
              <p14:xfrm>
                <a:off x="1046055" y="2794987"/>
                <a:ext cx="28440" cy="66600"/>
              </p14:xfrm>
            </p:contentPart>
          </mc:Choice>
          <mc:Fallback xmlns="">
            <p:pic>
              <p:nvPicPr>
                <p:cNvPr id="228" name="Ink 227"/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1044932" y="2792729"/>
                  <a:ext cx="29937" cy="7149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229" name="Ink 228"/>
                <p14:cNvContentPartPr/>
                <p14:nvPr/>
              </p14:nvContentPartPr>
              <p14:xfrm>
                <a:off x="1048935" y="2733067"/>
                <a:ext cx="9000" cy="8640"/>
              </p14:xfrm>
            </p:contentPart>
          </mc:Choice>
          <mc:Fallback xmlns="">
            <p:pic>
              <p:nvPicPr>
                <p:cNvPr id="229" name="Ink 228"/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1047810" y="2730813"/>
                  <a:ext cx="10875" cy="1164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230" name="Ink 229"/>
                <p14:cNvContentPartPr/>
                <p14:nvPr/>
              </p14:nvContentPartPr>
              <p14:xfrm>
                <a:off x="1109415" y="2755027"/>
                <a:ext cx="89280" cy="62640"/>
              </p14:xfrm>
            </p:contentPart>
          </mc:Choice>
          <mc:Fallback xmlns="">
            <p:pic>
              <p:nvPicPr>
                <p:cNvPr id="230" name="Ink 229"/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1107914" y="2752386"/>
                  <a:ext cx="91156" cy="6792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231" name="Ink 230"/>
                <p14:cNvContentPartPr/>
                <p14:nvPr/>
              </p14:nvContentPartPr>
              <p14:xfrm>
                <a:off x="1242615" y="2767627"/>
                <a:ext cx="23040" cy="65880"/>
              </p14:xfrm>
            </p:contentPart>
          </mc:Choice>
          <mc:Fallback xmlns="">
            <p:pic>
              <p:nvPicPr>
                <p:cNvPr id="231" name="Ink 230"/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1241129" y="2765007"/>
                  <a:ext cx="24898" cy="7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232" name="Ink 231"/>
                <p14:cNvContentPartPr/>
                <p14:nvPr/>
              </p14:nvContentPartPr>
              <p14:xfrm>
                <a:off x="1245135" y="2719027"/>
                <a:ext cx="10800" cy="10800"/>
              </p14:xfrm>
            </p:contentPart>
          </mc:Choice>
          <mc:Fallback xmlns="">
            <p:pic>
              <p:nvPicPr>
                <p:cNvPr id="232" name="Ink 231"/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1243645" y="2716420"/>
                  <a:ext cx="12662" cy="1377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233" name="Ink 232"/>
                <p14:cNvContentPartPr/>
                <p14:nvPr/>
              </p14:nvContentPartPr>
              <p14:xfrm>
                <a:off x="1313175" y="2689147"/>
                <a:ext cx="12240" cy="58680"/>
              </p14:xfrm>
            </p:contentPart>
          </mc:Choice>
          <mc:Fallback xmlns="">
            <p:pic>
              <p:nvPicPr>
                <p:cNvPr id="233" name="Ink 232"/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1311691" y="2686514"/>
                  <a:ext cx="15207" cy="6244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234" name="Ink 233"/>
                <p14:cNvContentPartPr/>
                <p14:nvPr/>
              </p14:nvContentPartPr>
              <p14:xfrm>
                <a:off x="1376895" y="2793187"/>
                <a:ext cx="28440" cy="77400"/>
              </p14:xfrm>
            </p:contentPart>
          </mc:Choice>
          <mc:Fallback xmlns="">
            <p:pic>
              <p:nvPicPr>
                <p:cNvPr id="234" name="Ink 233"/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1376516" y="2791308"/>
                  <a:ext cx="30336" cy="8040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235" name="Ink 234"/>
                <p14:cNvContentPartPr/>
                <p14:nvPr/>
              </p14:nvContentPartPr>
              <p14:xfrm>
                <a:off x="1519815" y="2689867"/>
                <a:ext cx="141480" cy="148680"/>
              </p14:xfrm>
            </p:contentPart>
          </mc:Choice>
          <mc:Fallback xmlns="">
            <p:pic>
              <p:nvPicPr>
                <p:cNvPr id="235" name="Ink 234"/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1518689" y="2687239"/>
                  <a:ext cx="142981" cy="15318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236" name="Ink 235"/>
                <p14:cNvContentPartPr/>
                <p14:nvPr/>
              </p14:nvContentPartPr>
              <p14:xfrm>
                <a:off x="1714935" y="2809747"/>
                <a:ext cx="34920" cy="46800"/>
              </p14:xfrm>
            </p:contentPart>
          </mc:Choice>
          <mc:Fallback xmlns="">
            <p:pic>
              <p:nvPicPr>
                <p:cNvPr id="236" name="Ink 235"/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1713809" y="2807126"/>
                  <a:ext cx="36422" cy="5204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237" name="Ink 236"/>
                <p14:cNvContentPartPr/>
                <p14:nvPr/>
              </p14:nvContentPartPr>
              <p14:xfrm>
                <a:off x="1721775" y="2756467"/>
                <a:ext cx="21600" cy="11160"/>
              </p14:xfrm>
            </p:contentPart>
          </mc:Choice>
          <mc:Fallback xmlns="">
            <p:pic>
              <p:nvPicPr>
                <p:cNvPr id="237" name="Ink 236"/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1720638" y="2754158"/>
                  <a:ext cx="23495" cy="1539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238" name="Ink 237"/>
                <p14:cNvContentPartPr/>
                <p14:nvPr/>
              </p14:nvContentPartPr>
              <p14:xfrm>
                <a:off x="1523055" y="2611387"/>
                <a:ext cx="141840" cy="46440"/>
              </p14:xfrm>
            </p:contentPart>
          </mc:Choice>
          <mc:Fallback xmlns="">
            <p:pic>
              <p:nvPicPr>
                <p:cNvPr id="238" name="Ink 237"/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1521926" y="2608744"/>
                  <a:ext cx="143721" cy="5134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239" name="Ink 238"/>
                <p14:cNvContentPartPr/>
                <p14:nvPr/>
              </p14:nvContentPartPr>
              <p14:xfrm>
                <a:off x="1822575" y="2738467"/>
                <a:ext cx="94320" cy="10440"/>
              </p14:xfrm>
            </p:contentPart>
          </mc:Choice>
          <mc:Fallback xmlns="">
            <p:pic>
              <p:nvPicPr>
                <p:cNvPr id="239" name="Ink 238"/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1821448" y="2735857"/>
                  <a:ext cx="96575" cy="1379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240" name="Ink 239"/>
                <p14:cNvContentPartPr/>
                <p14:nvPr/>
              </p14:nvContentPartPr>
              <p14:xfrm>
                <a:off x="1836615" y="2755387"/>
                <a:ext cx="79560" cy="28080"/>
              </p14:xfrm>
            </p:contentPart>
          </mc:Choice>
          <mc:Fallback xmlns="">
            <p:pic>
              <p:nvPicPr>
                <p:cNvPr id="240" name="Ink 239"/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1835489" y="2754638"/>
                  <a:ext cx="81436" cy="310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241" name="Ink 240"/>
                <p14:cNvContentPartPr/>
                <p14:nvPr/>
              </p14:nvContentPartPr>
              <p14:xfrm>
                <a:off x="1867575" y="2693107"/>
                <a:ext cx="37080" cy="113400"/>
              </p14:xfrm>
            </p:contentPart>
          </mc:Choice>
          <mc:Fallback xmlns="">
            <p:pic>
              <p:nvPicPr>
                <p:cNvPr id="241" name="Ink 240"/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1866440" y="2691230"/>
                  <a:ext cx="39350" cy="11753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242" name="Ink 241"/>
                <p14:cNvContentPartPr/>
                <p14:nvPr/>
              </p14:nvContentPartPr>
              <p14:xfrm>
                <a:off x="1822575" y="2738467"/>
                <a:ext cx="94320" cy="10440"/>
              </p14:xfrm>
            </p:contentPart>
          </mc:Choice>
          <mc:Fallback xmlns="">
            <p:pic>
              <p:nvPicPr>
                <p:cNvPr id="242" name="Ink 241"/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1821448" y="2735857"/>
                  <a:ext cx="96575" cy="1379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243" name="Ink 242"/>
                <p14:cNvContentPartPr/>
                <p14:nvPr/>
              </p14:nvContentPartPr>
              <p14:xfrm>
                <a:off x="1836615" y="2755387"/>
                <a:ext cx="79560" cy="28080"/>
              </p14:xfrm>
            </p:contentPart>
          </mc:Choice>
          <mc:Fallback xmlns="">
            <p:pic>
              <p:nvPicPr>
                <p:cNvPr id="243" name="Ink 242"/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1835489" y="2754638"/>
                  <a:ext cx="81436" cy="310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244" name="Ink 243"/>
                <p14:cNvContentPartPr/>
                <p14:nvPr/>
              </p14:nvContentPartPr>
              <p14:xfrm>
                <a:off x="1867575" y="2693107"/>
                <a:ext cx="37080" cy="113400"/>
              </p14:xfrm>
            </p:contentPart>
          </mc:Choice>
          <mc:Fallback xmlns="">
            <p:pic>
              <p:nvPicPr>
                <p:cNvPr id="244" name="Ink 243"/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1866440" y="2691230"/>
                  <a:ext cx="39350" cy="11753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245" name="Ink 244"/>
                <p14:cNvContentPartPr/>
                <p14:nvPr/>
              </p14:nvContentPartPr>
              <p14:xfrm>
                <a:off x="1947855" y="2715067"/>
                <a:ext cx="74160" cy="95040"/>
              </p14:xfrm>
            </p:contentPart>
          </mc:Choice>
          <mc:Fallback xmlns="">
            <p:pic>
              <p:nvPicPr>
                <p:cNvPr id="245" name="Ink 244"/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1946731" y="2712050"/>
                  <a:ext cx="76407" cy="10069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246" name="Ink 245"/>
                <p14:cNvContentPartPr/>
                <p14:nvPr/>
              </p14:nvContentPartPr>
              <p14:xfrm>
                <a:off x="2086095" y="2796787"/>
                <a:ext cx="36000" cy="86400"/>
              </p14:xfrm>
            </p:contentPart>
          </mc:Choice>
          <mc:Fallback xmlns="">
            <p:pic>
              <p:nvPicPr>
                <p:cNvPr id="246" name="Ink 245"/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2085720" y="2794909"/>
                  <a:ext cx="37125" cy="8940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247" name="Ink 246"/>
                <p14:cNvContentPartPr/>
                <p14:nvPr/>
              </p14:nvContentPartPr>
              <p14:xfrm>
                <a:off x="2188695" y="2675827"/>
                <a:ext cx="110880" cy="165960"/>
              </p14:xfrm>
            </p:contentPart>
          </mc:Choice>
          <mc:Fallback xmlns="">
            <p:pic>
              <p:nvPicPr>
                <p:cNvPr id="247" name="Ink 246"/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2187192" y="2672823"/>
                  <a:ext cx="112759" cy="17159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248" name="Ink 247"/>
                <p14:cNvContentPartPr/>
                <p14:nvPr/>
              </p14:nvContentPartPr>
              <p14:xfrm>
                <a:off x="2364735" y="2830627"/>
                <a:ext cx="42480" cy="46080"/>
              </p14:xfrm>
            </p:contentPart>
          </mc:Choice>
          <mc:Fallback xmlns="">
            <p:pic>
              <p:nvPicPr>
                <p:cNvPr id="248" name="Ink 247"/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2363231" y="2828005"/>
                  <a:ext cx="43984" cy="5132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249" name="Ink 248"/>
                <p14:cNvContentPartPr/>
                <p14:nvPr/>
              </p14:nvContentPartPr>
              <p14:xfrm>
                <a:off x="2356095" y="2750347"/>
                <a:ext cx="18360" cy="10440"/>
              </p14:xfrm>
            </p:contentPart>
          </mc:Choice>
          <mc:Fallback xmlns="">
            <p:pic>
              <p:nvPicPr>
                <p:cNvPr id="249" name="Ink 248"/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2354565" y="2748110"/>
                  <a:ext cx="20273" cy="1454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250" name="Ink 249"/>
                <p14:cNvContentPartPr/>
                <p14:nvPr/>
              </p14:nvContentPartPr>
              <p14:xfrm>
                <a:off x="2440695" y="2736307"/>
                <a:ext cx="19800" cy="76320"/>
              </p14:xfrm>
            </p:contentPart>
          </mc:Choice>
          <mc:Fallback xmlns="">
            <p:pic>
              <p:nvPicPr>
                <p:cNvPr id="250" name="Ink 249"/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2439172" y="2734051"/>
                  <a:ext cx="22465" cy="8120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7">
              <p14:nvContentPartPr>
                <p14:cNvPr id="251" name="Ink 250"/>
                <p14:cNvContentPartPr/>
                <p14:nvPr/>
              </p14:nvContentPartPr>
              <p14:xfrm>
                <a:off x="2565615" y="2698147"/>
                <a:ext cx="68040" cy="6480"/>
              </p14:xfrm>
            </p:contentPart>
          </mc:Choice>
          <mc:Fallback xmlns="">
            <p:pic>
              <p:nvPicPr>
                <p:cNvPr id="251" name="Ink 250"/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2564487" y="2695627"/>
                  <a:ext cx="70671" cy="1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252" name="Ink 251"/>
                <p14:cNvContentPartPr/>
                <p14:nvPr/>
              </p14:nvContentPartPr>
              <p14:xfrm>
                <a:off x="2556615" y="2729467"/>
                <a:ext cx="82080" cy="12240"/>
              </p14:xfrm>
            </p:contentPart>
          </mc:Choice>
          <mc:Fallback xmlns="">
            <p:pic>
              <p:nvPicPr>
                <p:cNvPr id="252" name="Ink 251"/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2555491" y="2727937"/>
                  <a:ext cx="83954" cy="1644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1">
              <p14:nvContentPartPr>
                <p14:cNvPr id="253" name="Ink 252"/>
                <p14:cNvContentPartPr/>
                <p14:nvPr/>
              </p14:nvContentPartPr>
              <p14:xfrm>
                <a:off x="2589015" y="2656747"/>
                <a:ext cx="45000" cy="103320"/>
              </p14:xfrm>
            </p:contentPart>
          </mc:Choice>
          <mc:Fallback xmlns="">
            <p:pic>
              <p:nvPicPr>
                <p:cNvPr id="253" name="Ink 252"/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2587890" y="2654868"/>
                  <a:ext cx="46875" cy="10782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254" name="Ink 253"/>
                <p14:cNvContentPartPr/>
                <p14:nvPr/>
              </p14:nvContentPartPr>
              <p14:xfrm>
                <a:off x="2689095" y="2674027"/>
                <a:ext cx="74160" cy="101160"/>
              </p14:xfrm>
            </p:contentPart>
          </mc:Choice>
          <mc:Fallback xmlns="">
            <p:pic>
              <p:nvPicPr>
                <p:cNvPr id="254" name="Ink 253"/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2687589" y="2671395"/>
                  <a:ext cx="77172" cy="10642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255" name="Ink 254"/>
                <p14:cNvContentPartPr/>
                <p14:nvPr/>
              </p14:nvContentPartPr>
              <p14:xfrm>
                <a:off x="2200575" y="2611747"/>
                <a:ext cx="111960" cy="44640"/>
              </p14:xfrm>
            </p:contentPart>
          </mc:Choice>
          <mc:Fallback xmlns="">
            <p:pic>
              <p:nvPicPr>
                <p:cNvPr id="255" name="Ink 254"/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2199448" y="2609099"/>
                  <a:ext cx="113839" cy="4993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256" name="Ink 255"/>
                <p14:cNvContentPartPr/>
                <p14:nvPr/>
              </p14:nvContentPartPr>
              <p14:xfrm>
                <a:off x="2891055" y="2684107"/>
                <a:ext cx="15480" cy="28800"/>
              </p14:xfrm>
            </p:contentPart>
          </mc:Choice>
          <mc:Fallback xmlns="">
            <p:pic>
              <p:nvPicPr>
                <p:cNvPr id="256" name="Ink 255"/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2889922" y="2681833"/>
                  <a:ext cx="16990" cy="3183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9">
              <p14:nvContentPartPr>
                <p14:cNvPr id="257" name="Ink 256"/>
                <p14:cNvContentPartPr/>
                <p14:nvPr/>
              </p14:nvContentPartPr>
              <p14:xfrm>
                <a:off x="2880615" y="2755387"/>
                <a:ext cx="18360" cy="15840"/>
              </p14:xfrm>
            </p:contentPart>
          </mc:Choice>
          <mc:Fallback xmlns="">
            <p:pic>
              <p:nvPicPr>
                <p:cNvPr id="257" name="Ink 256"/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2879491" y="2754633"/>
                  <a:ext cx="19859" cy="1923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1">
              <p14:nvContentPartPr>
                <p14:cNvPr id="258" name="Ink 257"/>
                <p14:cNvContentPartPr/>
                <p14:nvPr/>
              </p14:nvContentPartPr>
              <p14:xfrm>
                <a:off x="3066015" y="2671867"/>
                <a:ext cx="127080" cy="153720"/>
              </p14:xfrm>
            </p:contentPart>
          </mc:Choice>
          <mc:Fallback xmlns="">
            <p:pic>
              <p:nvPicPr>
                <p:cNvPr id="258" name="Ink 257"/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3064511" y="2669243"/>
                  <a:ext cx="129712" cy="15896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259" name="Ink 258"/>
                <p14:cNvContentPartPr/>
                <p14:nvPr/>
              </p14:nvContentPartPr>
              <p14:xfrm>
                <a:off x="3079695" y="2593027"/>
                <a:ext cx="123120" cy="52560"/>
              </p14:xfrm>
            </p:contentPart>
          </mc:Choice>
          <mc:Fallback xmlns="">
            <p:pic>
              <p:nvPicPr>
                <p:cNvPr id="259" name="Ink 258"/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3078569" y="2590399"/>
                  <a:ext cx="124621" cy="5781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260" name="Ink 259"/>
                <p14:cNvContentPartPr/>
                <p14:nvPr/>
              </p14:nvContentPartPr>
              <p14:xfrm>
                <a:off x="3255375" y="2797507"/>
                <a:ext cx="33480" cy="57240"/>
              </p14:xfrm>
            </p:contentPart>
          </mc:Choice>
          <mc:Fallback xmlns="">
            <p:pic>
              <p:nvPicPr>
                <p:cNvPr id="260" name="Ink 259"/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3253870" y="2794871"/>
                  <a:ext cx="35361" cy="6251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7">
              <p14:nvContentPartPr>
                <p14:cNvPr id="261" name="Ink 260"/>
                <p14:cNvContentPartPr/>
                <p14:nvPr/>
              </p14:nvContentPartPr>
              <p14:xfrm>
                <a:off x="3259695" y="2729827"/>
                <a:ext cx="10440" cy="5400"/>
              </p14:xfrm>
            </p:contentPart>
          </mc:Choice>
          <mc:Fallback xmlns="">
            <p:pic>
              <p:nvPicPr>
                <p:cNvPr id="261" name="Ink 260"/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3258576" y="2727513"/>
                  <a:ext cx="12677" cy="925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9">
              <p14:nvContentPartPr>
                <p14:cNvPr id="262" name="Ink 261"/>
                <p14:cNvContentPartPr/>
                <p14:nvPr/>
              </p14:nvContentPartPr>
              <p14:xfrm>
                <a:off x="3383175" y="2679067"/>
                <a:ext cx="79200" cy="80640"/>
              </p14:xfrm>
            </p:contentPart>
          </mc:Choice>
          <mc:Fallback xmlns="">
            <p:pic>
              <p:nvPicPr>
                <p:cNvPr id="262" name="Ink 261"/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3381674" y="2676429"/>
                  <a:ext cx="81077" cy="8553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1">
              <p14:nvContentPartPr>
                <p14:cNvPr id="263" name="Ink 262"/>
                <p14:cNvContentPartPr/>
                <p14:nvPr/>
              </p14:nvContentPartPr>
              <p14:xfrm>
                <a:off x="3566775" y="2635867"/>
                <a:ext cx="122400" cy="175320"/>
              </p14:xfrm>
            </p:contentPart>
          </mc:Choice>
          <mc:Fallback xmlns="">
            <p:pic>
              <p:nvPicPr>
                <p:cNvPr id="263" name="Ink 262"/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3565269" y="2633239"/>
                  <a:ext cx="125036" cy="18095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264" name="Ink 263"/>
                <p14:cNvContentPartPr/>
                <p14:nvPr/>
              </p14:nvContentPartPr>
              <p14:xfrm>
                <a:off x="3591615" y="2563507"/>
                <a:ext cx="115200" cy="40320"/>
              </p14:xfrm>
            </p:contentPart>
          </mc:Choice>
          <mc:Fallback xmlns="">
            <p:pic>
              <p:nvPicPr>
                <p:cNvPr id="264" name="Ink 263"/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3590489" y="2560894"/>
                  <a:ext cx="116701" cy="4554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265" name="Ink 264"/>
                <p14:cNvContentPartPr/>
                <p14:nvPr/>
              </p14:nvContentPartPr>
              <p14:xfrm>
                <a:off x="3739935" y="2783107"/>
                <a:ext cx="44280" cy="71280"/>
              </p14:xfrm>
            </p:contentPart>
          </mc:Choice>
          <mc:Fallback xmlns="">
            <p:pic>
              <p:nvPicPr>
                <p:cNvPr id="265" name="Ink 264"/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3738809" y="2781598"/>
                  <a:ext cx="46156" cy="7542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266" name="Ink 265"/>
                <p14:cNvContentPartPr/>
                <p14:nvPr/>
              </p14:nvContentPartPr>
              <p14:xfrm>
                <a:off x="3748935" y="2730907"/>
                <a:ext cx="4680" cy="6120"/>
              </p14:xfrm>
            </p:contentPart>
          </mc:Choice>
          <mc:Fallback xmlns="">
            <p:pic>
              <p:nvPicPr>
                <p:cNvPr id="266" name="Ink 265"/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3747855" y="2728229"/>
                  <a:ext cx="6120" cy="956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267" name="Ink 266"/>
                <p14:cNvContentPartPr/>
                <p14:nvPr/>
              </p14:nvContentPartPr>
              <p14:xfrm>
                <a:off x="3818055" y="2731987"/>
                <a:ext cx="26640" cy="65520"/>
              </p14:xfrm>
            </p:contentPart>
          </mc:Choice>
          <mc:Fallback xmlns="">
            <p:pic>
              <p:nvPicPr>
                <p:cNvPr id="267" name="Ink 266"/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3816929" y="2729351"/>
                  <a:ext cx="28891" cy="7003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269" name="Ink 268"/>
                <p14:cNvContentPartPr/>
                <p14:nvPr/>
              </p14:nvContentPartPr>
              <p14:xfrm>
                <a:off x="3762975" y="2467747"/>
                <a:ext cx="54360" cy="72720"/>
              </p14:xfrm>
            </p:contentPart>
          </mc:Choice>
          <mc:Fallback xmlns="">
            <p:pic>
              <p:nvPicPr>
                <p:cNvPr id="269" name="Ink 268"/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3761465" y="2465123"/>
                  <a:ext cx="55870" cy="7796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270" name="Ink 269"/>
                <p14:cNvContentPartPr/>
                <p14:nvPr/>
              </p14:nvContentPartPr>
              <p14:xfrm>
                <a:off x="3769815" y="2426347"/>
                <a:ext cx="10800" cy="7920"/>
              </p14:xfrm>
            </p:contentPart>
          </mc:Choice>
          <mc:Fallback xmlns="">
            <p:pic>
              <p:nvPicPr>
                <p:cNvPr id="270" name="Ink 269"/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3768325" y="2424461"/>
                  <a:ext cx="13407" cy="1244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271" name="Ink 270"/>
                <p14:cNvContentPartPr/>
                <p14:nvPr/>
              </p14:nvContentPartPr>
              <p14:xfrm>
                <a:off x="893055" y="2987587"/>
                <a:ext cx="85320" cy="199080"/>
              </p14:xfrm>
            </p:contentPart>
          </mc:Choice>
          <mc:Fallback xmlns="">
            <p:pic>
              <p:nvPicPr>
                <p:cNvPr id="271" name="Ink 270"/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891552" y="2984958"/>
                  <a:ext cx="87951" cy="20433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272" name="Ink 271"/>
                <p14:cNvContentPartPr/>
                <p14:nvPr/>
              </p14:nvContentPartPr>
              <p14:xfrm>
                <a:off x="917535" y="3042667"/>
                <a:ext cx="58320" cy="14040"/>
              </p14:xfrm>
            </p:contentPart>
          </mc:Choice>
          <mc:Fallback xmlns="">
            <p:pic>
              <p:nvPicPr>
                <p:cNvPr id="272" name="Ink 271"/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916406" y="3041928"/>
                  <a:ext cx="59825" cy="1736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273" name="Ink 272"/>
                <p14:cNvContentPartPr/>
                <p14:nvPr/>
              </p14:nvContentPartPr>
              <p14:xfrm>
                <a:off x="1030935" y="3105307"/>
                <a:ext cx="19440" cy="63000"/>
              </p14:xfrm>
            </p:contentPart>
          </mc:Choice>
          <mc:Fallback xmlns="">
            <p:pic>
              <p:nvPicPr>
                <p:cNvPr id="273" name="Ink 272"/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1029440" y="3102666"/>
                  <a:ext cx="21309" cy="6828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274" name="Ink 273"/>
                <p14:cNvContentPartPr/>
                <p14:nvPr/>
              </p14:nvContentPartPr>
              <p14:xfrm>
                <a:off x="1033455" y="3042667"/>
                <a:ext cx="15480" cy="18360"/>
              </p14:xfrm>
            </p:contentPart>
          </mc:Choice>
          <mc:Fallback xmlns="">
            <p:pic>
              <p:nvPicPr>
                <p:cNvPr id="274" name="Ink 273"/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1032322" y="3040372"/>
                  <a:ext cx="17368" cy="2180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275" name="Ink 274"/>
                <p14:cNvContentPartPr/>
                <p14:nvPr/>
              </p14:nvContentPartPr>
              <p14:xfrm>
                <a:off x="1148655" y="3154627"/>
                <a:ext cx="13680" cy="64080"/>
              </p14:xfrm>
            </p:contentPart>
          </mc:Choice>
          <mc:Fallback xmlns="">
            <p:pic>
              <p:nvPicPr>
                <p:cNvPr id="275" name="Ink 274"/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1147546" y="3152379"/>
                  <a:ext cx="15898" cy="6857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276" name="Ink 275"/>
                <p14:cNvContentPartPr/>
                <p14:nvPr/>
              </p14:nvContentPartPr>
              <p14:xfrm>
                <a:off x="1270695" y="3003067"/>
                <a:ext cx="118080" cy="149040"/>
              </p14:xfrm>
            </p:contentPart>
          </mc:Choice>
          <mc:Fallback xmlns="">
            <p:pic>
              <p:nvPicPr>
                <p:cNvPr id="276" name="Ink 275"/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1269567" y="3000064"/>
                  <a:ext cx="119584" cy="15467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277" name="Ink 276"/>
                <p14:cNvContentPartPr/>
                <p14:nvPr/>
              </p14:nvContentPartPr>
              <p14:xfrm>
                <a:off x="1413615" y="3109987"/>
                <a:ext cx="26640" cy="61200"/>
              </p14:xfrm>
            </p:contentPart>
          </mc:Choice>
          <mc:Fallback xmlns="">
            <p:pic>
              <p:nvPicPr>
                <p:cNvPr id="277" name="Ink 276"/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1412489" y="3108110"/>
                  <a:ext cx="28141" cy="6570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278" name="Ink 277"/>
                <p14:cNvContentPartPr/>
                <p14:nvPr/>
              </p14:nvContentPartPr>
              <p14:xfrm>
                <a:off x="1410735" y="3050947"/>
                <a:ext cx="24480" cy="12960"/>
              </p14:xfrm>
            </p:contentPart>
          </mc:Choice>
          <mc:Fallback xmlns="">
            <p:pic>
              <p:nvPicPr>
                <p:cNvPr id="278" name="Ink 277"/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1409605" y="3048725"/>
                  <a:ext cx="26363" cy="1703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1">
              <p14:nvContentPartPr>
                <p14:cNvPr id="279" name="Ink 278"/>
                <p14:cNvContentPartPr/>
                <p14:nvPr/>
              </p14:nvContentPartPr>
              <p14:xfrm>
                <a:off x="1523775" y="3047347"/>
                <a:ext cx="81360" cy="3240"/>
              </p14:xfrm>
            </p:contentPart>
          </mc:Choice>
          <mc:Fallback xmlns="">
            <p:pic>
              <p:nvPicPr>
                <p:cNvPr id="279" name="Ink 278"/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1522268" y="3044512"/>
                  <a:ext cx="83997" cy="891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3">
              <p14:nvContentPartPr>
                <p14:cNvPr id="280" name="Ink 279"/>
                <p14:cNvContentPartPr/>
                <p14:nvPr/>
              </p14:nvContentPartPr>
              <p14:xfrm>
                <a:off x="1527735" y="3068587"/>
                <a:ext cx="89640" cy="20160"/>
              </p14:xfrm>
            </p:contentPart>
          </mc:Choice>
          <mc:Fallback xmlns="">
            <p:pic>
              <p:nvPicPr>
                <p:cNvPr id="280" name="Ink 279"/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1526610" y="3067840"/>
                  <a:ext cx="91515" cy="2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5">
              <p14:nvContentPartPr>
                <p14:cNvPr id="281" name="Ink 280"/>
                <p14:cNvContentPartPr/>
                <p14:nvPr/>
              </p14:nvContentPartPr>
              <p14:xfrm>
                <a:off x="1557615" y="2999827"/>
                <a:ext cx="43920" cy="119160"/>
              </p14:xfrm>
            </p:contentPart>
          </mc:Choice>
          <mc:Fallback xmlns="">
            <p:pic>
              <p:nvPicPr>
                <p:cNvPr id="281" name="Ink 280"/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1556489" y="2997196"/>
                  <a:ext cx="45797" cy="12404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7">
              <p14:nvContentPartPr>
                <p14:cNvPr id="282" name="Ink 281"/>
                <p14:cNvContentPartPr/>
                <p14:nvPr/>
              </p14:nvContentPartPr>
              <p14:xfrm>
                <a:off x="1713495" y="3005947"/>
                <a:ext cx="78480" cy="114840"/>
              </p14:xfrm>
            </p:contentPart>
          </mc:Choice>
          <mc:Fallback xmlns="">
            <p:pic>
              <p:nvPicPr>
                <p:cNvPr id="282" name="Ink 281"/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1711993" y="3002945"/>
                  <a:ext cx="81109" cy="12046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9">
              <p14:nvContentPartPr>
                <p14:cNvPr id="286" name="Ink 285"/>
                <p14:cNvContentPartPr/>
                <p14:nvPr/>
              </p14:nvContentPartPr>
              <p14:xfrm>
                <a:off x="1953255" y="3120067"/>
                <a:ext cx="10800" cy="82080"/>
              </p14:xfrm>
            </p:contentPart>
          </mc:Choice>
          <mc:Fallback xmlns="">
            <p:pic>
              <p:nvPicPr>
                <p:cNvPr id="286" name="Ink 285"/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1952484" y="3117818"/>
                  <a:ext cx="13114" cy="8620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1">
              <p14:nvContentPartPr>
                <p14:cNvPr id="287" name="Ink 286"/>
                <p14:cNvContentPartPr/>
                <p14:nvPr/>
              </p14:nvContentPartPr>
              <p14:xfrm>
                <a:off x="2185095" y="2983627"/>
                <a:ext cx="123120" cy="165240"/>
              </p14:xfrm>
            </p:contentPart>
          </mc:Choice>
          <mc:Fallback xmlns="">
            <p:pic>
              <p:nvPicPr>
                <p:cNvPr id="287" name="Ink 286"/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2183589" y="2980998"/>
                  <a:ext cx="126132" cy="17087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3">
              <p14:nvContentPartPr>
                <p14:cNvPr id="288" name="Ink 287"/>
                <p14:cNvContentPartPr/>
                <p14:nvPr/>
              </p14:nvContentPartPr>
              <p14:xfrm>
                <a:off x="2219295" y="2927107"/>
                <a:ext cx="115560" cy="48600"/>
              </p14:xfrm>
            </p:contentPart>
          </mc:Choice>
          <mc:Fallback xmlns="">
            <p:pic>
              <p:nvPicPr>
                <p:cNvPr id="288" name="Ink 287"/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2218166" y="2924470"/>
                  <a:ext cx="117819" cy="5387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5">
              <p14:nvContentPartPr>
                <p14:cNvPr id="289" name="Ink 288"/>
                <p14:cNvContentPartPr/>
                <p14:nvPr/>
              </p14:nvContentPartPr>
              <p14:xfrm>
                <a:off x="2361135" y="3061387"/>
                <a:ext cx="93960" cy="122040"/>
              </p14:xfrm>
            </p:contentPart>
          </mc:Choice>
          <mc:Fallback xmlns="">
            <p:pic>
              <p:nvPicPr>
                <p:cNvPr id="289" name="Ink 288"/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2360007" y="3058758"/>
                  <a:ext cx="96591" cy="12729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7">
              <p14:nvContentPartPr>
                <p14:cNvPr id="290" name="Ink 289"/>
                <p14:cNvContentPartPr/>
                <p14:nvPr/>
              </p14:nvContentPartPr>
              <p14:xfrm>
                <a:off x="2485335" y="3158947"/>
                <a:ext cx="20520" cy="45720"/>
              </p14:xfrm>
            </p:contentPart>
          </mc:Choice>
          <mc:Fallback xmlns="">
            <p:pic>
              <p:nvPicPr>
                <p:cNvPr id="290" name="Ink 289"/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2484195" y="3156302"/>
                  <a:ext cx="22420" cy="5101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9">
              <p14:nvContentPartPr>
                <p14:cNvPr id="291" name="Ink 290"/>
                <p14:cNvContentPartPr/>
                <p14:nvPr/>
              </p14:nvContentPartPr>
              <p14:xfrm>
                <a:off x="2487855" y="3104227"/>
                <a:ext cx="5760" cy="12960"/>
              </p14:xfrm>
            </p:contentPart>
          </mc:Choice>
          <mc:Fallback xmlns="">
            <p:pic>
              <p:nvPicPr>
                <p:cNvPr id="291" name="Ink 290"/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2486415" y="3101635"/>
                  <a:ext cx="7920" cy="1666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1">
              <p14:nvContentPartPr>
                <p14:cNvPr id="292" name="Ink 291"/>
                <p14:cNvContentPartPr/>
                <p14:nvPr/>
              </p14:nvContentPartPr>
              <p14:xfrm>
                <a:off x="2589375" y="3029347"/>
                <a:ext cx="56160" cy="10080"/>
              </p14:xfrm>
            </p:contentPart>
          </mc:Choice>
          <mc:Fallback xmlns="">
            <p:pic>
              <p:nvPicPr>
                <p:cNvPr id="292" name="Ink 291"/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2588252" y="3026360"/>
                  <a:ext cx="58406" cy="1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3">
              <p14:nvContentPartPr>
                <p14:cNvPr id="293" name="Ink 292"/>
                <p14:cNvContentPartPr/>
                <p14:nvPr/>
              </p14:nvContentPartPr>
              <p14:xfrm>
                <a:off x="2583255" y="3067507"/>
                <a:ext cx="76320" cy="14040"/>
              </p14:xfrm>
            </p:contentPart>
          </mc:Choice>
          <mc:Fallback xmlns="">
            <p:pic>
              <p:nvPicPr>
                <p:cNvPr id="293" name="Ink 292"/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2582127" y="3064921"/>
                  <a:ext cx="78200" cy="1884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5">
              <p14:nvContentPartPr>
                <p14:cNvPr id="294" name="Ink 293"/>
                <p14:cNvContentPartPr/>
                <p14:nvPr/>
              </p14:nvContentPartPr>
              <p14:xfrm>
                <a:off x="2735895" y="3050587"/>
                <a:ext cx="38880" cy="63360"/>
              </p14:xfrm>
            </p:contentPart>
          </mc:Choice>
          <mc:Fallback xmlns="">
            <p:pic>
              <p:nvPicPr>
                <p:cNvPr id="294" name="Ink 293"/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2734400" y="3047963"/>
                  <a:ext cx="40749" cy="6898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7">
              <p14:nvContentPartPr>
                <p14:cNvPr id="295" name="Ink 294"/>
                <p14:cNvContentPartPr/>
                <p14:nvPr/>
              </p14:nvContentPartPr>
              <p14:xfrm>
                <a:off x="2756775" y="2976427"/>
                <a:ext cx="6480" cy="12960"/>
              </p14:xfrm>
            </p:contentPart>
          </mc:Choice>
          <mc:Fallback xmlns="">
            <p:pic>
              <p:nvPicPr>
                <p:cNvPr id="295" name="Ink 294"/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2755631" y="2973835"/>
                  <a:ext cx="8767" cy="1777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9">
              <p14:nvContentPartPr>
                <p14:cNvPr id="296" name="Ink 295"/>
                <p14:cNvContentPartPr/>
                <p14:nvPr/>
              </p14:nvContentPartPr>
              <p14:xfrm>
                <a:off x="2981055" y="2937907"/>
                <a:ext cx="117360" cy="233280"/>
              </p14:xfrm>
            </p:contentPart>
          </mc:Choice>
          <mc:Fallback xmlns="">
            <p:pic>
              <p:nvPicPr>
                <p:cNvPr id="296" name="Ink 295"/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2979927" y="2935273"/>
                  <a:ext cx="119617" cy="23854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1">
              <p14:nvContentPartPr>
                <p14:cNvPr id="297" name="Ink 296"/>
                <p14:cNvContentPartPr/>
                <p14:nvPr/>
              </p14:nvContentPartPr>
              <p14:xfrm>
                <a:off x="3010215" y="3046987"/>
                <a:ext cx="77400" cy="15120"/>
              </p14:xfrm>
            </p:contentPart>
          </mc:Choice>
          <mc:Fallback xmlns="">
            <p:pic>
              <p:nvPicPr>
                <p:cNvPr id="297" name="Ink 296"/>
                <p:cNvPicPr/>
                <p:nvPr/>
              </p:nvPicPr>
              <p:blipFill>
                <a:blip r:embed="rId402"/>
                <a:stretch>
                  <a:fillRect/>
                </a:stretch>
              </p:blipFill>
              <p:spPr>
                <a:xfrm>
                  <a:off x="3009088" y="3044341"/>
                  <a:ext cx="78903" cy="2003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3">
              <p14:nvContentPartPr>
                <p14:cNvPr id="298" name="Ink 297"/>
                <p14:cNvContentPartPr/>
                <p14:nvPr/>
              </p14:nvContentPartPr>
              <p14:xfrm>
                <a:off x="3118575" y="3110347"/>
                <a:ext cx="30960" cy="48960"/>
              </p14:xfrm>
            </p:contentPart>
          </mc:Choice>
          <mc:Fallback xmlns="">
            <p:pic>
              <p:nvPicPr>
                <p:cNvPr id="298" name="Ink 297"/>
                <p:cNvPicPr/>
                <p:nvPr/>
              </p:nvPicPr>
              <p:blipFill>
                <a:blip r:embed="rId404"/>
                <a:stretch>
                  <a:fillRect/>
                </a:stretch>
              </p:blipFill>
              <p:spPr>
                <a:xfrm>
                  <a:off x="3117456" y="3107711"/>
                  <a:ext cx="32825" cy="5423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5">
              <p14:nvContentPartPr>
                <p14:cNvPr id="299" name="Ink 298"/>
                <p14:cNvContentPartPr/>
                <p14:nvPr/>
              </p14:nvContentPartPr>
              <p14:xfrm>
                <a:off x="3128295" y="3048427"/>
                <a:ext cx="24120" cy="14760"/>
              </p14:xfrm>
            </p:contentPart>
          </mc:Choice>
          <mc:Fallback xmlns="">
            <p:pic>
              <p:nvPicPr>
                <p:cNvPr id="299" name="Ink 298"/>
                <p:cNvPicPr/>
                <p:nvPr/>
              </p:nvPicPr>
              <p:blipFill>
                <a:blip r:embed="rId406"/>
                <a:stretch>
                  <a:fillRect/>
                </a:stretch>
              </p:blipFill>
              <p:spPr>
                <a:xfrm>
                  <a:off x="3127164" y="3045778"/>
                  <a:ext cx="26381" cy="1892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7">
              <p14:nvContentPartPr>
                <p14:cNvPr id="300" name="Ink 299"/>
                <p14:cNvContentPartPr/>
                <p14:nvPr/>
              </p14:nvContentPartPr>
              <p14:xfrm>
                <a:off x="3221175" y="3114307"/>
                <a:ext cx="40320" cy="76680"/>
              </p14:xfrm>
            </p:contentPart>
          </mc:Choice>
          <mc:Fallback xmlns="">
            <p:pic>
              <p:nvPicPr>
                <p:cNvPr id="300" name="Ink 299"/>
                <p:cNvPicPr/>
                <p:nvPr/>
              </p:nvPicPr>
              <p:blipFill>
                <a:blip r:embed="rId408"/>
                <a:stretch>
                  <a:fillRect/>
                </a:stretch>
              </p:blipFill>
              <p:spPr>
                <a:xfrm>
                  <a:off x="3220802" y="3111676"/>
                  <a:ext cx="41813" cy="8006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9">
              <p14:nvContentPartPr>
                <p14:cNvPr id="301" name="Ink 300"/>
                <p14:cNvContentPartPr/>
                <p14:nvPr/>
              </p14:nvContentPartPr>
              <p14:xfrm>
                <a:off x="3377055" y="2944387"/>
                <a:ext cx="105840" cy="178200"/>
              </p14:xfrm>
            </p:contentPart>
          </mc:Choice>
          <mc:Fallback xmlns="">
            <p:pic>
              <p:nvPicPr>
                <p:cNvPr id="301" name="Ink 300"/>
                <p:cNvPicPr/>
                <p:nvPr/>
              </p:nvPicPr>
              <p:blipFill>
                <a:blip r:embed="rId410"/>
                <a:stretch>
                  <a:fillRect/>
                </a:stretch>
              </p:blipFill>
              <p:spPr>
                <a:xfrm>
                  <a:off x="3375554" y="2941755"/>
                  <a:ext cx="108843" cy="18383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1">
              <p14:nvContentPartPr>
                <p14:cNvPr id="302" name="Ink 301"/>
                <p14:cNvContentPartPr/>
                <p14:nvPr/>
              </p14:nvContentPartPr>
              <p14:xfrm>
                <a:off x="3517815" y="3102067"/>
                <a:ext cx="39240" cy="67320"/>
              </p14:xfrm>
            </p:contentPart>
          </mc:Choice>
          <mc:Fallback xmlns="">
            <p:pic>
              <p:nvPicPr>
                <p:cNvPr id="302" name="Ink 301"/>
                <p:cNvPicPr/>
                <p:nvPr/>
              </p:nvPicPr>
              <p:blipFill>
                <a:blip r:embed="rId412"/>
                <a:stretch>
                  <a:fillRect/>
                </a:stretch>
              </p:blipFill>
              <p:spPr>
                <a:xfrm>
                  <a:off x="3516694" y="3100197"/>
                  <a:ext cx="40735" cy="7180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3">
              <p14:nvContentPartPr>
                <p14:cNvPr id="303" name="Ink 302"/>
                <p14:cNvContentPartPr/>
                <p14:nvPr/>
              </p14:nvContentPartPr>
              <p14:xfrm>
                <a:off x="3525735" y="3049867"/>
                <a:ext cx="7920" cy="11520"/>
              </p14:xfrm>
            </p:contentPart>
          </mc:Choice>
          <mc:Fallback xmlns="">
            <p:pic>
              <p:nvPicPr>
                <p:cNvPr id="303" name="Ink 302"/>
                <p:cNvPicPr/>
                <p:nvPr/>
              </p:nvPicPr>
              <p:blipFill>
                <a:blip r:embed="rId414"/>
                <a:stretch>
                  <a:fillRect/>
                </a:stretch>
              </p:blipFill>
              <p:spPr>
                <a:xfrm>
                  <a:off x="3524604" y="3047637"/>
                  <a:ext cx="10183" cy="1523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5">
              <p14:nvContentPartPr>
                <p14:cNvPr id="304" name="Ink 303"/>
                <p14:cNvContentPartPr/>
                <p14:nvPr/>
              </p14:nvContentPartPr>
              <p14:xfrm>
                <a:off x="3397215" y="2888227"/>
                <a:ext cx="123840" cy="25920"/>
              </p14:xfrm>
            </p:contentPart>
          </mc:Choice>
          <mc:Fallback xmlns="">
            <p:pic>
              <p:nvPicPr>
                <p:cNvPr id="304" name="Ink 303"/>
                <p:cNvPicPr/>
                <p:nvPr/>
              </p:nvPicPr>
              <p:blipFill>
                <a:blip r:embed="rId416"/>
                <a:stretch>
                  <a:fillRect/>
                </a:stretch>
              </p:blipFill>
              <p:spPr>
                <a:xfrm>
                  <a:off x="3396089" y="2885597"/>
                  <a:ext cx="125341" cy="3117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7">
              <p14:nvContentPartPr>
                <p14:cNvPr id="305" name="Ink 304"/>
                <p14:cNvContentPartPr/>
                <p14:nvPr/>
              </p14:nvContentPartPr>
              <p14:xfrm>
                <a:off x="3598815" y="2990467"/>
                <a:ext cx="79200" cy="15120"/>
              </p14:xfrm>
            </p:contentPart>
          </mc:Choice>
          <mc:Fallback xmlns="">
            <p:pic>
              <p:nvPicPr>
                <p:cNvPr id="305" name="Ink 304"/>
                <p:cNvPicPr/>
                <p:nvPr/>
              </p:nvPicPr>
              <p:blipFill>
                <a:blip r:embed="rId418"/>
                <a:stretch>
                  <a:fillRect/>
                </a:stretch>
              </p:blipFill>
              <p:spPr>
                <a:xfrm>
                  <a:off x="3598440" y="2987886"/>
                  <a:ext cx="81077" cy="1880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9">
              <p14:nvContentPartPr>
                <p14:cNvPr id="306" name="Ink 305"/>
                <p14:cNvContentPartPr/>
                <p14:nvPr/>
              </p14:nvContentPartPr>
              <p14:xfrm>
                <a:off x="3614295" y="3014587"/>
                <a:ext cx="65880" cy="18000"/>
              </p14:xfrm>
            </p:contentPart>
          </mc:Choice>
          <mc:Fallback xmlns="">
            <p:pic>
              <p:nvPicPr>
                <p:cNvPr id="306" name="Ink 305"/>
                <p:cNvPicPr/>
                <p:nvPr/>
              </p:nvPicPr>
              <p:blipFill>
                <a:blip r:embed="rId420"/>
                <a:stretch>
                  <a:fillRect/>
                </a:stretch>
              </p:blipFill>
              <p:spPr>
                <a:xfrm>
                  <a:off x="3613166" y="3014212"/>
                  <a:ext cx="68139" cy="2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1">
              <p14:nvContentPartPr>
                <p14:cNvPr id="307" name="Ink 306"/>
                <p14:cNvContentPartPr/>
                <p14:nvPr/>
              </p14:nvContentPartPr>
              <p14:xfrm>
                <a:off x="3616815" y="2936107"/>
                <a:ext cx="54360" cy="137160"/>
              </p14:xfrm>
            </p:contentPart>
          </mc:Choice>
          <mc:Fallback xmlns="">
            <p:pic>
              <p:nvPicPr>
                <p:cNvPr id="307" name="Ink 306"/>
                <p:cNvPicPr/>
                <p:nvPr/>
              </p:nvPicPr>
              <p:blipFill>
                <a:blip r:embed="rId422"/>
                <a:stretch>
                  <a:fillRect/>
                </a:stretch>
              </p:blipFill>
              <p:spPr>
                <a:xfrm>
                  <a:off x="3615305" y="2933477"/>
                  <a:ext cx="57003" cy="14242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3">
              <p14:nvContentPartPr>
                <p14:cNvPr id="308" name="Ink 307"/>
                <p14:cNvContentPartPr/>
                <p14:nvPr/>
              </p14:nvContentPartPr>
              <p14:xfrm>
                <a:off x="3724815" y="2971027"/>
                <a:ext cx="66960" cy="97920"/>
              </p14:xfrm>
            </p:contentPart>
          </mc:Choice>
          <mc:Fallback xmlns="">
            <p:pic>
              <p:nvPicPr>
                <p:cNvPr id="308" name="Ink 307"/>
                <p:cNvPicPr/>
                <p:nvPr/>
              </p:nvPicPr>
              <p:blipFill>
                <a:blip r:embed="rId424"/>
                <a:stretch>
                  <a:fillRect/>
                </a:stretch>
              </p:blipFill>
              <p:spPr>
                <a:xfrm>
                  <a:off x="3723686" y="2968391"/>
                  <a:ext cx="69217" cy="10319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5">
              <p14:nvContentPartPr>
                <p14:cNvPr id="309" name="Ink 308"/>
                <p14:cNvContentPartPr/>
                <p14:nvPr/>
              </p14:nvContentPartPr>
              <p14:xfrm>
                <a:off x="3910575" y="2905867"/>
                <a:ext cx="141120" cy="180720"/>
              </p14:xfrm>
            </p:contentPart>
          </mc:Choice>
          <mc:Fallback xmlns="">
            <p:pic>
              <p:nvPicPr>
                <p:cNvPr id="309" name="Ink 308"/>
                <p:cNvPicPr/>
                <p:nvPr/>
              </p:nvPicPr>
              <p:blipFill>
                <a:blip r:embed="rId426"/>
                <a:stretch>
                  <a:fillRect/>
                </a:stretch>
              </p:blipFill>
              <p:spPr>
                <a:xfrm>
                  <a:off x="3909449" y="2903237"/>
                  <a:ext cx="143747" cy="18635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7">
              <p14:nvContentPartPr>
                <p14:cNvPr id="310" name="Ink 309"/>
                <p14:cNvContentPartPr/>
                <p14:nvPr/>
              </p14:nvContentPartPr>
              <p14:xfrm>
                <a:off x="4052415" y="3044827"/>
                <a:ext cx="113040" cy="125280"/>
              </p14:xfrm>
            </p:contentPart>
          </mc:Choice>
          <mc:Fallback xmlns="">
            <p:pic>
              <p:nvPicPr>
                <p:cNvPr id="310" name="Ink 309"/>
                <p:cNvPicPr/>
                <p:nvPr/>
              </p:nvPicPr>
              <p:blipFill>
                <a:blip r:embed="rId428"/>
                <a:stretch>
                  <a:fillRect/>
                </a:stretch>
              </p:blipFill>
              <p:spPr>
                <a:xfrm>
                  <a:off x="4050913" y="3042193"/>
                  <a:ext cx="115669" cy="13092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9">
              <p14:nvContentPartPr>
                <p14:cNvPr id="311" name="Ink 310"/>
                <p14:cNvContentPartPr/>
                <p14:nvPr/>
              </p14:nvContentPartPr>
              <p14:xfrm>
                <a:off x="4089135" y="2991547"/>
                <a:ext cx="108000" cy="45000"/>
              </p14:xfrm>
            </p:contentPart>
          </mc:Choice>
          <mc:Fallback xmlns="">
            <p:pic>
              <p:nvPicPr>
                <p:cNvPr id="311" name="Ink 310"/>
                <p:cNvPicPr/>
                <p:nvPr/>
              </p:nvPicPr>
              <p:blipFill>
                <a:blip r:embed="rId430"/>
                <a:stretch>
                  <a:fillRect/>
                </a:stretch>
              </p:blipFill>
              <p:spPr>
                <a:xfrm>
                  <a:off x="4087630" y="2988922"/>
                  <a:ext cx="110258" cy="5062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1">
              <p14:nvContentPartPr>
                <p14:cNvPr id="312" name="Ink 311"/>
                <p14:cNvContentPartPr/>
                <p14:nvPr/>
              </p14:nvContentPartPr>
              <p14:xfrm>
                <a:off x="4196775" y="3156067"/>
                <a:ext cx="29160" cy="49320"/>
              </p14:xfrm>
            </p:contentPart>
          </mc:Choice>
          <mc:Fallback xmlns="">
            <p:pic>
              <p:nvPicPr>
                <p:cNvPr id="312" name="Ink 311"/>
                <p:cNvPicPr/>
                <p:nvPr/>
              </p:nvPicPr>
              <p:blipFill>
                <a:blip r:embed="rId432"/>
                <a:stretch>
                  <a:fillRect/>
                </a:stretch>
              </p:blipFill>
              <p:spPr>
                <a:xfrm>
                  <a:off x="4195653" y="3153432"/>
                  <a:ext cx="30655" cy="5459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3">
              <p14:nvContentPartPr>
                <p14:cNvPr id="313" name="Ink 312"/>
                <p14:cNvContentPartPr/>
                <p14:nvPr/>
              </p14:nvContentPartPr>
              <p14:xfrm>
                <a:off x="4192095" y="3099907"/>
                <a:ext cx="11520" cy="2520"/>
              </p14:xfrm>
            </p:contentPart>
          </mc:Choice>
          <mc:Fallback xmlns="">
            <p:pic>
              <p:nvPicPr>
                <p:cNvPr id="313" name="Ink 312"/>
                <p:cNvPicPr/>
                <p:nvPr/>
              </p:nvPicPr>
              <p:blipFill>
                <a:blip r:embed="rId434"/>
                <a:stretch>
                  <a:fillRect/>
                </a:stretch>
              </p:blipFill>
              <p:spPr>
                <a:xfrm>
                  <a:off x="4190943" y="3097747"/>
                  <a:ext cx="13056" cy="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5">
              <p14:nvContentPartPr>
                <p14:cNvPr id="314" name="Ink 313"/>
                <p14:cNvContentPartPr/>
                <p14:nvPr/>
              </p14:nvContentPartPr>
              <p14:xfrm>
                <a:off x="4243575" y="2987587"/>
                <a:ext cx="57240" cy="11880"/>
              </p14:xfrm>
            </p:contentPart>
          </mc:Choice>
          <mc:Fallback xmlns="">
            <p:pic>
              <p:nvPicPr>
                <p:cNvPr id="314" name="Ink 313"/>
                <p:cNvPicPr/>
                <p:nvPr/>
              </p:nvPicPr>
              <p:blipFill>
                <a:blip r:embed="rId436"/>
                <a:stretch>
                  <a:fillRect/>
                </a:stretch>
              </p:blipFill>
              <p:spPr>
                <a:xfrm>
                  <a:off x="4242445" y="2984904"/>
                  <a:ext cx="59876" cy="1686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7">
              <p14:nvContentPartPr>
                <p14:cNvPr id="315" name="Ink 314"/>
                <p14:cNvContentPartPr/>
                <p14:nvPr/>
              </p14:nvContentPartPr>
              <p14:xfrm>
                <a:off x="4248255" y="3016027"/>
                <a:ext cx="70560" cy="17280"/>
              </p14:xfrm>
            </p:contentPart>
          </mc:Choice>
          <mc:Fallback xmlns="">
            <p:pic>
              <p:nvPicPr>
                <p:cNvPr id="315" name="Ink 314"/>
                <p:cNvPicPr/>
                <p:nvPr/>
              </p:nvPicPr>
              <p:blipFill>
                <a:blip r:embed="rId438"/>
                <a:stretch>
                  <a:fillRect/>
                </a:stretch>
              </p:blipFill>
              <p:spPr>
                <a:xfrm>
                  <a:off x="4247129" y="3015276"/>
                  <a:ext cx="72437" cy="2066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9">
              <p14:nvContentPartPr>
                <p14:cNvPr id="316" name="Ink 315"/>
                <p14:cNvContentPartPr/>
                <p14:nvPr/>
              </p14:nvContentPartPr>
              <p14:xfrm>
                <a:off x="4382895" y="2994067"/>
                <a:ext cx="34920" cy="75960"/>
              </p14:xfrm>
            </p:contentPart>
          </mc:Choice>
          <mc:Fallback xmlns="">
            <p:pic>
              <p:nvPicPr>
                <p:cNvPr id="316" name="Ink 315"/>
                <p:cNvPicPr/>
                <p:nvPr/>
              </p:nvPicPr>
              <p:blipFill>
                <a:blip r:embed="rId440"/>
                <a:stretch>
                  <a:fillRect/>
                </a:stretch>
              </p:blipFill>
              <p:spPr>
                <a:xfrm>
                  <a:off x="4381769" y="2991435"/>
                  <a:ext cx="36422" cy="8122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1">
              <p14:nvContentPartPr>
                <p14:cNvPr id="317" name="Ink 316"/>
                <p14:cNvContentPartPr/>
                <p14:nvPr/>
              </p14:nvContentPartPr>
              <p14:xfrm>
                <a:off x="4405575" y="2931427"/>
                <a:ext cx="14760" cy="14400"/>
              </p14:xfrm>
            </p:contentPart>
          </mc:Choice>
          <mc:Fallback xmlns="">
            <p:pic>
              <p:nvPicPr>
                <p:cNvPr id="317" name="Ink 316"/>
                <p:cNvPicPr/>
                <p:nvPr/>
              </p:nvPicPr>
              <p:blipFill>
                <a:blip r:embed="rId442"/>
                <a:stretch>
                  <a:fillRect/>
                </a:stretch>
              </p:blipFill>
              <p:spPr>
                <a:xfrm>
                  <a:off x="4404440" y="2929532"/>
                  <a:ext cx="17409" cy="1894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3">
              <p14:nvContentPartPr>
                <p14:cNvPr id="318" name="Ink 317"/>
                <p14:cNvContentPartPr/>
                <p14:nvPr/>
              </p14:nvContentPartPr>
              <p14:xfrm>
                <a:off x="1660935" y="2904787"/>
                <a:ext cx="360" cy="360"/>
              </p14:xfrm>
            </p:contentPart>
          </mc:Choice>
          <mc:Fallback xmlns="">
            <p:pic>
              <p:nvPicPr>
                <p:cNvPr id="318" name="Ink 317"/>
                <p:cNvPicPr/>
                <p:nvPr/>
              </p:nvPicPr>
              <p:blipFill>
                <a:blip r:embed="rId444"/>
                <a:stretch>
                  <a:fillRect/>
                </a:stretch>
              </p:blipFill>
              <p:spPr>
                <a:xfrm>
                  <a:off x="1660215" y="2902987"/>
                  <a:ext cx="2160" cy="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5">
              <p14:nvContentPartPr>
                <p14:cNvPr id="319" name="Ink 318"/>
                <p14:cNvContentPartPr/>
                <p14:nvPr/>
              </p14:nvContentPartPr>
              <p14:xfrm>
                <a:off x="1619895" y="3191707"/>
                <a:ext cx="360" cy="360"/>
              </p14:xfrm>
            </p:contentPart>
          </mc:Choice>
          <mc:Fallback xmlns="">
            <p:pic>
              <p:nvPicPr>
                <p:cNvPr id="319" name="Ink 318"/>
                <p:cNvPicPr/>
                <p:nvPr/>
              </p:nvPicPr>
              <p:blipFill>
                <a:blip r:embed="rId446"/>
                <a:stretch>
                  <a:fillRect/>
                </a:stretch>
              </p:blipFill>
              <p:spPr>
                <a:xfrm>
                  <a:off x="1619175" y="3190267"/>
                  <a:ext cx="2160" cy="3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7" name="Group 386"/>
          <p:cNvGrpSpPr/>
          <p:nvPr/>
        </p:nvGrpSpPr>
        <p:grpSpPr>
          <a:xfrm>
            <a:off x="1313840" y="1426670"/>
            <a:ext cx="893520" cy="176760"/>
            <a:chOff x="1630480" y="1521847"/>
            <a:chExt cx="893520" cy="176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7">
              <p14:nvContentPartPr>
                <p14:cNvPr id="341" name="Ink 340"/>
                <p14:cNvContentPartPr/>
                <p14:nvPr/>
              </p14:nvContentPartPr>
              <p14:xfrm>
                <a:off x="1630480" y="1524007"/>
                <a:ext cx="85680" cy="154800"/>
              </p14:xfrm>
            </p:contentPart>
          </mc:Choice>
          <mc:Fallback xmlns="">
            <p:pic>
              <p:nvPicPr>
                <p:cNvPr id="341" name="Ink 340"/>
                <p:cNvPicPr/>
                <p:nvPr/>
              </p:nvPicPr>
              <p:blipFill>
                <a:blip r:embed="rId448"/>
                <a:stretch>
                  <a:fillRect/>
                </a:stretch>
              </p:blipFill>
              <p:spPr>
                <a:xfrm>
                  <a:off x="1629400" y="1521847"/>
                  <a:ext cx="8784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9">
              <p14:nvContentPartPr>
                <p14:cNvPr id="342" name="Ink 341"/>
                <p14:cNvContentPartPr/>
                <p14:nvPr/>
              </p14:nvContentPartPr>
              <p14:xfrm>
                <a:off x="1750360" y="1609327"/>
                <a:ext cx="14760" cy="75600"/>
              </p14:xfrm>
            </p:contentPart>
          </mc:Choice>
          <mc:Fallback xmlns="">
            <p:pic>
              <p:nvPicPr>
                <p:cNvPr id="342" name="Ink 341"/>
                <p:cNvPicPr/>
                <p:nvPr/>
              </p:nvPicPr>
              <p:blipFill>
                <a:blip r:embed="rId450"/>
                <a:stretch>
                  <a:fillRect/>
                </a:stretch>
              </p:blipFill>
              <p:spPr>
                <a:xfrm>
                  <a:off x="1749640" y="1607167"/>
                  <a:ext cx="1656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1">
              <p14:nvContentPartPr>
                <p14:cNvPr id="343" name="Ink 342"/>
                <p14:cNvContentPartPr/>
                <p14:nvPr/>
              </p14:nvContentPartPr>
              <p14:xfrm>
                <a:off x="1847560" y="1606807"/>
                <a:ext cx="13320" cy="62280"/>
              </p14:xfrm>
            </p:contentPart>
          </mc:Choice>
          <mc:Fallback xmlns="">
            <p:pic>
              <p:nvPicPr>
                <p:cNvPr id="343" name="Ink 342"/>
                <p:cNvPicPr/>
                <p:nvPr/>
              </p:nvPicPr>
              <p:blipFill>
                <a:blip r:embed="rId452"/>
                <a:stretch>
                  <a:fillRect/>
                </a:stretch>
              </p:blipFill>
              <p:spPr>
                <a:xfrm>
                  <a:off x="1847200" y="1605007"/>
                  <a:ext cx="1476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3">
              <p14:nvContentPartPr>
                <p14:cNvPr id="344" name="Ink 343"/>
                <p14:cNvContentPartPr/>
                <p14:nvPr/>
              </p14:nvContentPartPr>
              <p14:xfrm>
                <a:off x="1932880" y="1536607"/>
                <a:ext cx="84240" cy="143280"/>
              </p14:xfrm>
            </p:contentPart>
          </mc:Choice>
          <mc:Fallback xmlns="">
            <p:pic>
              <p:nvPicPr>
                <p:cNvPr id="344" name="Ink 343"/>
                <p:cNvPicPr/>
                <p:nvPr/>
              </p:nvPicPr>
              <p:blipFill>
                <a:blip r:embed="rId454"/>
                <a:stretch>
                  <a:fillRect/>
                </a:stretch>
              </p:blipFill>
              <p:spPr>
                <a:xfrm>
                  <a:off x="1931800" y="1534447"/>
                  <a:ext cx="8640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5">
              <p14:nvContentPartPr>
                <p14:cNvPr id="345" name="Ink 344"/>
                <p14:cNvContentPartPr/>
                <p14:nvPr/>
              </p14:nvContentPartPr>
              <p14:xfrm>
                <a:off x="2047720" y="1585567"/>
                <a:ext cx="56520" cy="71640"/>
              </p14:xfrm>
            </p:contentPart>
          </mc:Choice>
          <mc:Fallback xmlns="">
            <p:pic>
              <p:nvPicPr>
                <p:cNvPr id="345" name="Ink 344"/>
                <p:cNvPicPr/>
                <p:nvPr/>
              </p:nvPicPr>
              <p:blipFill>
                <a:blip r:embed="rId456"/>
                <a:stretch>
                  <a:fillRect/>
                </a:stretch>
              </p:blipFill>
              <p:spPr>
                <a:xfrm>
                  <a:off x="2046640" y="1583047"/>
                  <a:ext cx="5832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7">
              <p14:nvContentPartPr>
                <p14:cNvPr id="346" name="Ink 345"/>
                <p14:cNvContentPartPr/>
                <p14:nvPr/>
              </p14:nvContentPartPr>
              <p14:xfrm>
                <a:off x="2182360" y="1603927"/>
                <a:ext cx="23040" cy="16560"/>
              </p14:xfrm>
            </p:contentPart>
          </mc:Choice>
          <mc:Fallback xmlns="">
            <p:pic>
              <p:nvPicPr>
                <p:cNvPr id="346" name="Ink 345"/>
                <p:cNvPicPr/>
                <p:nvPr/>
              </p:nvPicPr>
              <p:blipFill>
                <a:blip r:embed="rId458"/>
                <a:stretch>
                  <a:fillRect/>
                </a:stretch>
              </p:blipFill>
              <p:spPr>
                <a:xfrm>
                  <a:off x="2181280" y="1603567"/>
                  <a:ext cx="24480" cy="1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9">
              <p14:nvContentPartPr>
                <p14:cNvPr id="347" name="Ink 346"/>
                <p14:cNvContentPartPr/>
                <p14:nvPr/>
              </p14:nvContentPartPr>
              <p14:xfrm>
                <a:off x="2224120" y="1600327"/>
                <a:ext cx="19440" cy="5400"/>
              </p14:xfrm>
            </p:contentPart>
          </mc:Choice>
          <mc:Fallback xmlns="">
            <p:pic>
              <p:nvPicPr>
                <p:cNvPr id="347" name="Ink 346"/>
                <p:cNvPicPr/>
                <p:nvPr/>
              </p:nvPicPr>
              <p:blipFill>
                <a:blip r:embed="rId460"/>
                <a:stretch>
                  <a:fillRect/>
                </a:stretch>
              </p:blipFill>
              <p:spPr>
                <a:xfrm>
                  <a:off x="2223760" y="1598527"/>
                  <a:ext cx="19800" cy="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1">
              <p14:nvContentPartPr>
                <p14:cNvPr id="348" name="Ink 347"/>
                <p14:cNvContentPartPr/>
                <p14:nvPr/>
              </p14:nvContentPartPr>
              <p14:xfrm>
                <a:off x="2281360" y="1606087"/>
                <a:ext cx="2880" cy="5760"/>
              </p14:xfrm>
            </p:contentPart>
          </mc:Choice>
          <mc:Fallback xmlns="">
            <p:pic>
              <p:nvPicPr>
                <p:cNvPr id="348" name="Ink 347"/>
                <p:cNvPicPr/>
                <p:nvPr/>
              </p:nvPicPr>
              <p:blipFill>
                <a:blip r:embed="rId462"/>
                <a:stretch>
                  <a:fillRect/>
                </a:stretch>
              </p:blipFill>
              <p:spPr>
                <a:xfrm>
                  <a:off x="2280640" y="1605007"/>
                  <a:ext cx="3960" cy="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3">
              <p14:nvContentPartPr>
                <p14:cNvPr id="349" name="Ink 348"/>
                <p14:cNvContentPartPr/>
                <p14:nvPr/>
              </p14:nvContentPartPr>
              <p14:xfrm>
                <a:off x="2282440" y="1593127"/>
                <a:ext cx="34560" cy="13320"/>
              </p14:xfrm>
            </p:contentPart>
          </mc:Choice>
          <mc:Fallback xmlns="">
            <p:pic>
              <p:nvPicPr>
                <p:cNvPr id="349" name="Ink 348"/>
                <p:cNvPicPr/>
                <p:nvPr/>
              </p:nvPicPr>
              <p:blipFill>
                <a:blip r:embed="rId464"/>
                <a:stretch>
                  <a:fillRect/>
                </a:stretch>
              </p:blipFill>
              <p:spPr>
                <a:xfrm>
                  <a:off x="2282080" y="1591327"/>
                  <a:ext cx="35280" cy="1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5">
              <p14:nvContentPartPr>
                <p14:cNvPr id="350" name="Ink 349"/>
                <p14:cNvContentPartPr/>
                <p14:nvPr/>
              </p14:nvContentPartPr>
              <p14:xfrm>
                <a:off x="2355160" y="1521847"/>
                <a:ext cx="83520" cy="176760"/>
              </p14:xfrm>
            </p:contentPart>
          </mc:Choice>
          <mc:Fallback xmlns="">
            <p:pic>
              <p:nvPicPr>
                <p:cNvPr id="350" name="Ink 349"/>
                <p:cNvPicPr/>
                <p:nvPr/>
              </p:nvPicPr>
              <p:blipFill>
                <a:blip r:embed="rId466"/>
                <a:stretch>
                  <a:fillRect/>
                </a:stretch>
              </p:blipFill>
              <p:spPr>
                <a:xfrm>
                  <a:off x="2354080" y="1519687"/>
                  <a:ext cx="8604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7">
              <p14:nvContentPartPr>
                <p14:cNvPr id="351" name="Ink 350"/>
                <p14:cNvContentPartPr/>
                <p14:nvPr/>
              </p14:nvContentPartPr>
              <p14:xfrm>
                <a:off x="2444800" y="1570087"/>
                <a:ext cx="79200" cy="105120"/>
              </p14:xfrm>
            </p:contentPart>
          </mc:Choice>
          <mc:Fallback xmlns="">
            <p:pic>
              <p:nvPicPr>
                <p:cNvPr id="351" name="Ink 350"/>
                <p:cNvPicPr/>
                <p:nvPr/>
              </p:nvPicPr>
              <p:blipFill>
                <a:blip r:embed="rId468"/>
                <a:stretch>
                  <a:fillRect/>
                </a:stretch>
              </p:blipFill>
              <p:spPr>
                <a:xfrm>
                  <a:off x="2444440" y="1567567"/>
                  <a:ext cx="80640" cy="110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5" name="Group 384"/>
          <p:cNvGrpSpPr/>
          <p:nvPr/>
        </p:nvGrpSpPr>
        <p:grpSpPr>
          <a:xfrm>
            <a:off x="2388537" y="1376887"/>
            <a:ext cx="2159280" cy="252403"/>
            <a:chOff x="2816680" y="1446967"/>
            <a:chExt cx="2159280" cy="252403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9">
              <p14:nvContentPartPr>
                <p14:cNvPr id="353" name="Ink 352"/>
                <p14:cNvContentPartPr/>
                <p14:nvPr/>
              </p14:nvContentPartPr>
              <p14:xfrm>
                <a:off x="2816680" y="1518967"/>
                <a:ext cx="89640" cy="118440"/>
              </p14:xfrm>
            </p:contentPart>
          </mc:Choice>
          <mc:Fallback xmlns="">
            <p:pic>
              <p:nvPicPr>
                <p:cNvPr id="353" name="Ink 352"/>
                <p:cNvPicPr/>
                <p:nvPr/>
              </p:nvPicPr>
              <p:blipFill>
                <a:blip r:embed="rId470"/>
                <a:stretch>
                  <a:fillRect/>
                </a:stretch>
              </p:blipFill>
              <p:spPr>
                <a:xfrm>
                  <a:off x="2815600" y="1516447"/>
                  <a:ext cx="9180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1">
              <p14:nvContentPartPr>
                <p14:cNvPr id="354" name="Ink 353"/>
                <p14:cNvContentPartPr/>
                <p14:nvPr/>
              </p14:nvContentPartPr>
              <p14:xfrm>
                <a:off x="2941960" y="1626247"/>
                <a:ext cx="32400" cy="59760"/>
              </p14:xfrm>
            </p:contentPart>
          </mc:Choice>
          <mc:Fallback xmlns="">
            <p:pic>
              <p:nvPicPr>
                <p:cNvPr id="354" name="Ink 353"/>
                <p:cNvPicPr/>
                <p:nvPr/>
              </p:nvPicPr>
              <p:blipFill>
                <a:blip r:embed="rId472"/>
                <a:stretch>
                  <a:fillRect/>
                </a:stretch>
              </p:blipFill>
              <p:spPr>
                <a:xfrm>
                  <a:off x="2940520" y="1623727"/>
                  <a:ext cx="3420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3">
              <p14:nvContentPartPr>
                <p14:cNvPr id="355" name="Ink 354"/>
                <p14:cNvContentPartPr/>
                <p14:nvPr/>
              </p14:nvContentPartPr>
              <p14:xfrm>
                <a:off x="2949880" y="1592407"/>
                <a:ext cx="10800" cy="3600"/>
              </p14:xfrm>
            </p:contentPart>
          </mc:Choice>
          <mc:Fallback xmlns="">
            <p:pic>
              <p:nvPicPr>
                <p:cNvPr id="355" name="Ink 354"/>
                <p:cNvPicPr/>
                <p:nvPr/>
              </p:nvPicPr>
              <p:blipFill>
                <a:blip r:embed="rId474"/>
                <a:stretch>
                  <a:fillRect/>
                </a:stretch>
              </p:blipFill>
              <p:spPr>
                <a:xfrm>
                  <a:off x="2948800" y="1591687"/>
                  <a:ext cx="12600" cy="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5">
              <p14:nvContentPartPr>
                <p14:cNvPr id="356" name="Ink 355"/>
                <p14:cNvContentPartPr/>
                <p14:nvPr/>
              </p14:nvContentPartPr>
              <p14:xfrm>
                <a:off x="3046360" y="1539487"/>
                <a:ext cx="57240" cy="66600"/>
              </p14:xfrm>
            </p:contentPart>
          </mc:Choice>
          <mc:Fallback xmlns="">
            <p:pic>
              <p:nvPicPr>
                <p:cNvPr id="356" name="Ink 355"/>
                <p:cNvPicPr/>
                <p:nvPr/>
              </p:nvPicPr>
              <p:blipFill>
                <a:blip r:embed="rId476"/>
                <a:stretch>
                  <a:fillRect/>
                </a:stretch>
              </p:blipFill>
              <p:spPr>
                <a:xfrm>
                  <a:off x="3044920" y="1536967"/>
                  <a:ext cx="5976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7">
              <p14:nvContentPartPr>
                <p14:cNvPr id="357" name="Ink 356"/>
                <p14:cNvContentPartPr/>
                <p14:nvPr/>
              </p14:nvContentPartPr>
              <p14:xfrm>
                <a:off x="3051760" y="1564687"/>
                <a:ext cx="50760" cy="14040"/>
              </p14:xfrm>
            </p:contentPart>
          </mc:Choice>
          <mc:Fallback xmlns="">
            <p:pic>
              <p:nvPicPr>
                <p:cNvPr id="357" name="Ink 356"/>
                <p:cNvPicPr/>
                <p:nvPr/>
              </p:nvPicPr>
              <p:blipFill>
                <a:blip r:embed="rId478"/>
                <a:stretch>
                  <a:fillRect/>
                </a:stretch>
              </p:blipFill>
              <p:spPr>
                <a:xfrm>
                  <a:off x="3050680" y="1564327"/>
                  <a:ext cx="52200" cy="1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9">
              <p14:nvContentPartPr>
                <p14:cNvPr id="358" name="Ink 357"/>
                <p14:cNvContentPartPr/>
                <p14:nvPr/>
              </p14:nvContentPartPr>
              <p14:xfrm>
                <a:off x="3189640" y="1456687"/>
                <a:ext cx="51120" cy="177480"/>
              </p14:xfrm>
            </p:contentPart>
          </mc:Choice>
          <mc:Fallback xmlns="">
            <p:pic>
              <p:nvPicPr>
                <p:cNvPr id="358" name="Ink 357"/>
                <p:cNvPicPr/>
                <p:nvPr/>
              </p:nvPicPr>
              <p:blipFill>
                <a:blip r:embed="rId480"/>
                <a:stretch>
                  <a:fillRect/>
                </a:stretch>
              </p:blipFill>
              <p:spPr>
                <a:xfrm>
                  <a:off x="3188560" y="1454167"/>
                  <a:ext cx="5256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1">
              <p14:nvContentPartPr>
                <p14:cNvPr id="359" name="Ink 358"/>
                <p14:cNvContentPartPr/>
                <p14:nvPr/>
              </p14:nvContentPartPr>
              <p14:xfrm>
                <a:off x="3278560" y="1520047"/>
                <a:ext cx="60120" cy="64440"/>
              </p14:xfrm>
            </p:contentPart>
          </mc:Choice>
          <mc:Fallback xmlns="">
            <p:pic>
              <p:nvPicPr>
                <p:cNvPr id="359" name="Ink 358"/>
                <p:cNvPicPr/>
                <p:nvPr/>
              </p:nvPicPr>
              <p:blipFill>
                <a:blip r:embed="rId482"/>
                <a:stretch>
                  <a:fillRect/>
                </a:stretch>
              </p:blipFill>
              <p:spPr>
                <a:xfrm>
                  <a:off x="3277480" y="1517527"/>
                  <a:ext cx="6264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3">
              <p14:nvContentPartPr>
                <p14:cNvPr id="360" name="Ink 359"/>
                <p14:cNvContentPartPr/>
                <p14:nvPr/>
              </p14:nvContentPartPr>
              <p14:xfrm>
                <a:off x="3349120" y="1588087"/>
                <a:ext cx="26640" cy="53640"/>
              </p14:xfrm>
            </p:contentPart>
          </mc:Choice>
          <mc:Fallback xmlns="">
            <p:pic>
              <p:nvPicPr>
                <p:cNvPr id="360" name="Ink 359"/>
                <p:cNvPicPr/>
                <p:nvPr/>
              </p:nvPicPr>
              <p:blipFill>
                <a:blip r:embed="rId484"/>
                <a:stretch>
                  <a:fillRect/>
                </a:stretch>
              </p:blipFill>
              <p:spPr>
                <a:xfrm>
                  <a:off x="3348400" y="1585927"/>
                  <a:ext cx="2844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5">
              <p14:nvContentPartPr>
                <p14:cNvPr id="361" name="Ink 360"/>
                <p14:cNvContentPartPr/>
                <p14:nvPr/>
              </p14:nvContentPartPr>
              <p14:xfrm>
                <a:off x="3434800" y="1516447"/>
                <a:ext cx="43920" cy="93240"/>
              </p14:xfrm>
            </p:contentPart>
          </mc:Choice>
          <mc:Fallback xmlns="">
            <p:pic>
              <p:nvPicPr>
                <p:cNvPr id="361" name="Ink 360"/>
                <p:cNvPicPr/>
                <p:nvPr/>
              </p:nvPicPr>
              <p:blipFill>
                <a:blip r:embed="rId486"/>
                <a:stretch>
                  <a:fillRect/>
                </a:stretch>
              </p:blipFill>
              <p:spPr>
                <a:xfrm>
                  <a:off x="3433360" y="1513927"/>
                  <a:ext cx="4608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7">
              <p14:nvContentPartPr>
                <p14:cNvPr id="362" name="Ink 361"/>
                <p14:cNvContentPartPr/>
                <p14:nvPr/>
              </p14:nvContentPartPr>
              <p14:xfrm>
                <a:off x="3494920" y="1615087"/>
                <a:ext cx="25200" cy="48600"/>
              </p14:xfrm>
            </p:contentPart>
          </mc:Choice>
          <mc:Fallback xmlns="">
            <p:pic>
              <p:nvPicPr>
                <p:cNvPr id="362" name="Ink 361"/>
                <p:cNvPicPr/>
                <p:nvPr/>
              </p:nvPicPr>
              <p:blipFill>
                <a:blip r:embed="rId488"/>
                <a:stretch>
                  <a:fillRect/>
                </a:stretch>
              </p:blipFill>
              <p:spPr>
                <a:xfrm>
                  <a:off x="3494560" y="1612927"/>
                  <a:ext cx="2664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9">
              <p14:nvContentPartPr>
                <p14:cNvPr id="364" name="Ink 363"/>
                <p14:cNvContentPartPr/>
                <p14:nvPr/>
              </p14:nvContentPartPr>
              <p14:xfrm>
                <a:off x="3566920" y="1592407"/>
                <a:ext cx="1440" cy="2520"/>
              </p14:xfrm>
            </p:contentPart>
          </mc:Choice>
          <mc:Fallback xmlns="">
            <p:pic>
              <p:nvPicPr>
                <p:cNvPr id="364" name="Ink 363"/>
                <p:cNvPicPr/>
                <p:nvPr/>
              </p:nvPicPr>
              <p:blipFill>
                <a:blip r:embed="rId490"/>
                <a:stretch>
                  <a:fillRect/>
                </a:stretch>
              </p:blipFill>
              <p:spPr>
                <a:xfrm>
                  <a:off x="3565840" y="1590967"/>
                  <a:ext cx="3240" cy="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1">
              <p14:nvContentPartPr>
                <p14:cNvPr id="365" name="Ink 364"/>
                <p14:cNvContentPartPr/>
                <p14:nvPr/>
              </p14:nvContentPartPr>
              <p14:xfrm>
                <a:off x="3613000" y="1594207"/>
                <a:ext cx="5400" cy="1800"/>
              </p14:xfrm>
            </p:contentPart>
          </mc:Choice>
          <mc:Fallback xmlns="">
            <p:pic>
              <p:nvPicPr>
                <p:cNvPr id="365" name="Ink 364"/>
                <p:cNvPicPr/>
                <p:nvPr/>
              </p:nvPicPr>
              <p:blipFill>
                <a:blip r:embed="rId492"/>
                <a:stretch>
                  <a:fillRect/>
                </a:stretch>
              </p:blipFill>
              <p:spPr>
                <a:xfrm>
                  <a:off x="3612640" y="1592767"/>
                  <a:ext cx="6480" cy="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3">
              <p14:nvContentPartPr>
                <p14:cNvPr id="366" name="Ink 365"/>
                <p14:cNvContentPartPr/>
                <p14:nvPr/>
              </p14:nvContentPartPr>
              <p14:xfrm>
                <a:off x="3635680" y="1501687"/>
                <a:ext cx="61200" cy="100440"/>
              </p14:xfrm>
            </p:contentPart>
          </mc:Choice>
          <mc:Fallback xmlns="">
            <p:pic>
              <p:nvPicPr>
                <p:cNvPr id="366" name="Ink 365"/>
                <p:cNvPicPr/>
                <p:nvPr/>
              </p:nvPicPr>
              <p:blipFill>
                <a:blip r:embed="rId494"/>
                <a:stretch>
                  <a:fillRect/>
                </a:stretch>
              </p:blipFill>
              <p:spPr>
                <a:xfrm>
                  <a:off x="3634600" y="1499167"/>
                  <a:ext cx="6336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5">
              <p14:nvContentPartPr>
                <p14:cNvPr id="367" name="Ink 366"/>
                <p14:cNvContentPartPr/>
                <p14:nvPr/>
              </p14:nvContentPartPr>
              <p14:xfrm>
                <a:off x="3740440" y="1446967"/>
                <a:ext cx="61200" cy="228240"/>
              </p14:xfrm>
            </p:contentPart>
          </mc:Choice>
          <mc:Fallback xmlns="">
            <p:pic>
              <p:nvPicPr>
                <p:cNvPr id="367" name="Ink 366"/>
                <p:cNvPicPr/>
                <p:nvPr/>
              </p:nvPicPr>
              <p:blipFill>
                <a:blip r:embed="rId496"/>
                <a:stretch>
                  <a:fillRect/>
                </a:stretch>
              </p:blipFill>
              <p:spPr>
                <a:xfrm>
                  <a:off x="3739360" y="1444447"/>
                  <a:ext cx="6372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7">
              <p14:nvContentPartPr>
                <p14:cNvPr id="368" name="Ink 367"/>
                <p14:cNvContentPartPr/>
                <p14:nvPr/>
              </p14:nvContentPartPr>
              <p14:xfrm>
                <a:off x="3740440" y="1446967"/>
                <a:ext cx="61200" cy="247320"/>
              </p14:xfrm>
            </p:contentPart>
          </mc:Choice>
          <mc:Fallback xmlns="">
            <p:pic>
              <p:nvPicPr>
                <p:cNvPr id="368" name="Ink 367"/>
                <p:cNvPicPr/>
                <p:nvPr/>
              </p:nvPicPr>
              <p:blipFill>
                <a:blip r:embed="rId498"/>
                <a:stretch>
                  <a:fillRect/>
                </a:stretch>
              </p:blipFill>
              <p:spPr>
                <a:xfrm>
                  <a:off x="3739360" y="1444447"/>
                  <a:ext cx="6372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9">
              <p14:nvContentPartPr>
                <p14:cNvPr id="369" name="Ink 368"/>
                <p14:cNvContentPartPr/>
                <p14:nvPr/>
              </p14:nvContentPartPr>
              <p14:xfrm>
                <a:off x="3966160" y="1513610"/>
                <a:ext cx="84240" cy="124920"/>
              </p14:xfrm>
            </p:contentPart>
          </mc:Choice>
          <mc:Fallback xmlns="">
            <p:pic>
              <p:nvPicPr>
                <p:cNvPr id="369" name="Ink 368"/>
                <p:cNvPicPr/>
                <p:nvPr/>
              </p:nvPicPr>
              <p:blipFill>
                <a:blip r:embed="rId500"/>
                <a:stretch>
                  <a:fillRect/>
                </a:stretch>
              </p:blipFill>
              <p:spPr>
                <a:xfrm>
                  <a:off x="3964720" y="1511090"/>
                  <a:ext cx="8712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1">
              <p14:nvContentPartPr>
                <p14:cNvPr id="370" name="Ink 369"/>
                <p14:cNvContentPartPr/>
                <p14:nvPr/>
              </p14:nvContentPartPr>
              <p14:xfrm>
                <a:off x="3985240" y="1452410"/>
                <a:ext cx="115200" cy="36000"/>
              </p14:xfrm>
            </p:contentPart>
          </mc:Choice>
          <mc:Fallback xmlns="">
            <p:pic>
              <p:nvPicPr>
                <p:cNvPr id="370" name="Ink 369"/>
                <p:cNvPicPr/>
                <p:nvPr/>
              </p:nvPicPr>
              <p:blipFill>
                <a:blip r:embed="rId502"/>
                <a:stretch>
                  <a:fillRect/>
                </a:stretch>
              </p:blipFill>
              <p:spPr>
                <a:xfrm>
                  <a:off x="3984520" y="1449890"/>
                  <a:ext cx="11700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3">
              <p14:nvContentPartPr>
                <p14:cNvPr id="371" name="Ink 370"/>
                <p14:cNvContentPartPr/>
                <p14:nvPr/>
              </p14:nvContentPartPr>
              <p14:xfrm>
                <a:off x="4082080" y="1650410"/>
                <a:ext cx="27360" cy="48960"/>
              </p14:xfrm>
            </p:contentPart>
          </mc:Choice>
          <mc:Fallback xmlns="">
            <p:pic>
              <p:nvPicPr>
                <p:cNvPr id="371" name="Ink 370"/>
                <p:cNvPicPr/>
                <p:nvPr/>
              </p:nvPicPr>
              <p:blipFill>
                <a:blip r:embed="rId504"/>
                <a:stretch>
                  <a:fillRect/>
                </a:stretch>
              </p:blipFill>
              <p:spPr>
                <a:xfrm>
                  <a:off x="4081000" y="1648250"/>
                  <a:ext cx="2844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5">
              <p14:nvContentPartPr>
                <p14:cNvPr id="372" name="Ink 371"/>
                <p14:cNvContentPartPr/>
                <p14:nvPr/>
              </p14:nvContentPartPr>
              <p14:xfrm>
                <a:off x="4082800" y="1599650"/>
                <a:ext cx="5400" cy="9720"/>
              </p14:xfrm>
            </p:contentPart>
          </mc:Choice>
          <mc:Fallback xmlns="">
            <p:pic>
              <p:nvPicPr>
                <p:cNvPr id="372" name="Ink 371"/>
                <p:cNvPicPr/>
                <p:nvPr/>
              </p:nvPicPr>
              <p:blipFill>
                <a:blip r:embed="rId506"/>
                <a:stretch>
                  <a:fillRect/>
                </a:stretch>
              </p:blipFill>
              <p:spPr>
                <a:xfrm>
                  <a:off x="4081720" y="1597490"/>
                  <a:ext cx="7560" cy="1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7">
              <p14:nvContentPartPr>
                <p14:cNvPr id="373" name="Ink 372"/>
                <p14:cNvContentPartPr/>
                <p14:nvPr/>
              </p14:nvContentPartPr>
              <p14:xfrm>
                <a:off x="4138240" y="1536650"/>
                <a:ext cx="71640" cy="84240"/>
              </p14:xfrm>
            </p:contentPart>
          </mc:Choice>
          <mc:Fallback xmlns="">
            <p:pic>
              <p:nvPicPr>
                <p:cNvPr id="373" name="Ink 372"/>
                <p:cNvPicPr/>
                <p:nvPr/>
              </p:nvPicPr>
              <p:blipFill>
                <a:blip r:embed="rId508"/>
                <a:stretch>
                  <a:fillRect/>
                </a:stretch>
              </p:blipFill>
              <p:spPr>
                <a:xfrm>
                  <a:off x="4136800" y="1534130"/>
                  <a:ext cx="7344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9">
              <p14:nvContentPartPr>
                <p14:cNvPr id="374" name="Ink 373"/>
                <p14:cNvContentPartPr/>
                <p14:nvPr/>
              </p14:nvContentPartPr>
              <p14:xfrm>
                <a:off x="4136080" y="1570850"/>
                <a:ext cx="71280" cy="14760"/>
              </p14:xfrm>
            </p:contentPart>
          </mc:Choice>
          <mc:Fallback xmlns="">
            <p:pic>
              <p:nvPicPr>
                <p:cNvPr id="374" name="Ink 373"/>
                <p:cNvPicPr/>
                <p:nvPr/>
              </p:nvPicPr>
              <p:blipFill>
                <a:blip r:embed="rId510"/>
                <a:stretch>
                  <a:fillRect/>
                </a:stretch>
              </p:blipFill>
              <p:spPr>
                <a:xfrm>
                  <a:off x="4135000" y="1568690"/>
                  <a:ext cx="73080" cy="1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1">
              <p14:nvContentPartPr>
                <p14:cNvPr id="375" name="Ink 374"/>
                <p14:cNvContentPartPr/>
                <p14:nvPr/>
              </p14:nvContentPartPr>
              <p14:xfrm>
                <a:off x="4285480" y="1472210"/>
                <a:ext cx="45360" cy="200160"/>
              </p14:xfrm>
            </p:contentPart>
          </mc:Choice>
          <mc:Fallback xmlns="">
            <p:pic>
              <p:nvPicPr>
                <p:cNvPr id="375" name="Ink 374"/>
                <p:cNvPicPr/>
                <p:nvPr/>
              </p:nvPicPr>
              <p:blipFill>
                <a:blip r:embed="rId512"/>
                <a:stretch>
                  <a:fillRect/>
                </a:stretch>
              </p:blipFill>
              <p:spPr>
                <a:xfrm>
                  <a:off x="4284400" y="1470050"/>
                  <a:ext cx="4752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3">
              <p14:nvContentPartPr>
                <p14:cNvPr id="376" name="Ink 375"/>
                <p14:cNvContentPartPr/>
                <p14:nvPr/>
              </p14:nvContentPartPr>
              <p14:xfrm>
                <a:off x="4348120" y="1533050"/>
                <a:ext cx="83520" cy="82440"/>
              </p14:xfrm>
            </p:contentPart>
          </mc:Choice>
          <mc:Fallback xmlns="">
            <p:pic>
              <p:nvPicPr>
                <p:cNvPr id="376" name="Ink 375"/>
                <p:cNvPicPr/>
                <p:nvPr/>
              </p:nvPicPr>
              <p:blipFill>
                <a:blip r:embed="rId514"/>
                <a:stretch>
                  <a:fillRect/>
                </a:stretch>
              </p:blipFill>
              <p:spPr>
                <a:xfrm>
                  <a:off x="4347040" y="1530530"/>
                  <a:ext cx="8604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5">
              <p14:nvContentPartPr>
                <p14:cNvPr id="377" name="Ink 376"/>
                <p14:cNvContentPartPr/>
                <p14:nvPr/>
              </p14:nvContentPartPr>
              <p14:xfrm>
                <a:off x="4423720" y="1633490"/>
                <a:ext cx="24120" cy="47160"/>
              </p14:xfrm>
            </p:contentPart>
          </mc:Choice>
          <mc:Fallback xmlns="">
            <p:pic>
              <p:nvPicPr>
                <p:cNvPr id="377" name="Ink 376"/>
                <p:cNvPicPr/>
                <p:nvPr/>
              </p:nvPicPr>
              <p:blipFill>
                <a:blip r:embed="rId516"/>
                <a:stretch>
                  <a:fillRect/>
                </a:stretch>
              </p:blipFill>
              <p:spPr>
                <a:xfrm>
                  <a:off x="4423360" y="1631330"/>
                  <a:ext cx="2592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7">
              <p14:nvContentPartPr>
                <p14:cNvPr id="378" name="Ink 377"/>
                <p14:cNvContentPartPr/>
                <p14:nvPr/>
              </p14:nvContentPartPr>
              <p14:xfrm>
                <a:off x="4497880" y="1518650"/>
                <a:ext cx="60480" cy="112680"/>
              </p14:xfrm>
            </p:contentPart>
          </mc:Choice>
          <mc:Fallback xmlns="">
            <p:pic>
              <p:nvPicPr>
                <p:cNvPr id="378" name="Ink 377"/>
                <p:cNvPicPr/>
                <p:nvPr/>
              </p:nvPicPr>
              <p:blipFill>
                <a:blip r:embed="rId518"/>
                <a:stretch>
                  <a:fillRect/>
                </a:stretch>
              </p:blipFill>
              <p:spPr>
                <a:xfrm>
                  <a:off x="4496800" y="1516130"/>
                  <a:ext cx="6192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9">
              <p14:nvContentPartPr>
                <p14:cNvPr id="379" name="Ink 378"/>
                <p14:cNvContentPartPr/>
                <p14:nvPr/>
              </p14:nvContentPartPr>
              <p14:xfrm>
                <a:off x="4589320" y="1635650"/>
                <a:ext cx="29520" cy="60480"/>
              </p14:xfrm>
            </p:contentPart>
          </mc:Choice>
          <mc:Fallback xmlns="">
            <p:pic>
              <p:nvPicPr>
                <p:cNvPr id="379" name="Ink 378"/>
                <p:cNvPicPr/>
                <p:nvPr/>
              </p:nvPicPr>
              <p:blipFill>
                <a:blip r:embed="rId520"/>
                <a:stretch>
                  <a:fillRect/>
                </a:stretch>
              </p:blipFill>
              <p:spPr>
                <a:xfrm>
                  <a:off x="4588600" y="1633130"/>
                  <a:ext cx="3132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1">
              <p14:nvContentPartPr>
                <p14:cNvPr id="380" name="Ink 379"/>
                <p14:cNvContentPartPr/>
                <p14:nvPr/>
              </p14:nvContentPartPr>
              <p14:xfrm>
                <a:off x="4684000" y="1630610"/>
                <a:ext cx="6840" cy="1440"/>
              </p14:xfrm>
            </p:contentPart>
          </mc:Choice>
          <mc:Fallback xmlns="">
            <p:pic>
              <p:nvPicPr>
                <p:cNvPr id="380" name="Ink 379"/>
                <p:cNvPicPr/>
                <p:nvPr/>
              </p:nvPicPr>
              <p:blipFill>
                <a:blip r:embed="rId522"/>
                <a:stretch>
                  <a:fillRect/>
                </a:stretch>
              </p:blipFill>
              <p:spPr>
                <a:xfrm>
                  <a:off x="4682920" y="1628090"/>
                  <a:ext cx="9000" cy="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3">
              <p14:nvContentPartPr>
                <p14:cNvPr id="381" name="Ink 380"/>
                <p14:cNvContentPartPr/>
                <p14:nvPr/>
              </p14:nvContentPartPr>
              <p14:xfrm>
                <a:off x="4749160" y="1616210"/>
                <a:ext cx="12960" cy="10440"/>
              </p14:xfrm>
            </p:contentPart>
          </mc:Choice>
          <mc:Fallback xmlns="">
            <p:pic>
              <p:nvPicPr>
                <p:cNvPr id="381" name="Ink 380"/>
                <p:cNvPicPr/>
                <p:nvPr/>
              </p:nvPicPr>
              <p:blipFill>
                <a:blip r:embed="rId524"/>
                <a:stretch>
                  <a:fillRect/>
                </a:stretch>
              </p:blipFill>
              <p:spPr>
                <a:xfrm>
                  <a:off x="4748440" y="1614050"/>
                  <a:ext cx="14400" cy="1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5">
              <p14:nvContentPartPr>
                <p14:cNvPr id="382" name="Ink 381"/>
                <p14:cNvContentPartPr/>
                <p14:nvPr/>
              </p14:nvContentPartPr>
              <p14:xfrm>
                <a:off x="4815760" y="1508930"/>
                <a:ext cx="13320" cy="110880"/>
              </p14:xfrm>
            </p:contentPart>
          </mc:Choice>
          <mc:Fallback xmlns="">
            <p:pic>
              <p:nvPicPr>
                <p:cNvPr id="382" name="Ink 381"/>
                <p:cNvPicPr/>
                <p:nvPr/>
              </p:nvPicPr>
              <p:blipFill>
                <a:blip r:embed="rId526"/>
                <a:stretch>
                  <a:fillRect/>
                </a:stretch>
              </p:blipFill>
              <p:spPr>
                <a:xfrm>
                  <a:off x="4814680" y="1506410"/>
                  <a:ext cx="1548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7">
              <p14:nvContentPartPr>
                <p14:cNvPr id="383" name="Ink 382"/>
                <p14:cNvContentPartPr/>
                <p14:nvPr/>
              </p14:nvContentPartPr>
              <p14:xfrm>
                <a:off x="4817200" y="1511450"/>
                <a:ext cx="67680" cy="107640"/>
              </p14:xfrm>
            </p:contentPart>
          </mc:Choice>
          <mc:Fallback xmlns="">
            <p:pic>
              <p:nvPicPr>
                <p:cNvPr id="383" name="Ink 382"/>
                <p:cNvPicPr/>
                <p:nvPr/>
              </p:nvPicPr>
              <p:blipFill>
                <a:blip r:embed="rId528"/>
                <a:stretch>
                  <a:fillRect/>
                </a:stretch>
              </p:blipFill>
              <p:spPr>
                <a:xfrm>
                  <a:off x="4816120" y="1509290"/>
                  <a:ext cx="6948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9">
              <p14:nvContentPartPr>
                <p14:cNvPr id="384" name="Ink 383"/>
                <p14:cNvContentPartPr/>
                <p14:nvPr/>
              </p14:nvContentPartPr>
              <p14:xfrm>
                <a:off x="4914760" y="1476530"/>
                <a:ext cx="61200" cy="217440"/>
              </p14:xfrm>
            </p:contentPart>
          </mc:Choice>
          <mc:Fallback xmlns="">
            <p:pic>
              <p:nvPicPr>
                <p:cNvPr id="384" name="Ink 383"/>
                <p:cNvPicPr/>
                <p:nvPr/>
              </p:nvPicPr>
              <p:blipFill>
                <a:blip r:embed="rId530"/>
                <a:stretch>
                  <a:fillRect/>
                </a:stretch>
              </p:blipFill>
              <p:spPr>
                <a:xfrm>
                  <a:off x="4913680" y="1474010"/>
                  <a:ext cx="63360" cy="2206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85387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Dynamic programming idea</a:t>
            </a:r>
            <a:endParaRPr lang="en-US" dirty="0"/>
          </a:p>
        </p:txBody>
      </p:sp>
      <p:sp>
        <p:nvSpPr>
          <p:cNvPr id="4" name="Flowchart: Magnetic Disk 3"/>
          <p:cNvSpPr/>
          <p:nvPr/>
        </p:nvSpPr>
        <p:spPr>
          <a:xfrm>
            <a:off x="558800" y="2349500"/>
            <a:ext cx="3865880" cy="624840"/>
          </a:xfrm>
          <a:prstGeom prst="flowChartMagneticDisk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lowchart: Magnetic Disk 5"/>
          <p:cNvSpPr/>
          <p:nvPr/>
        </p:nvSpPr>
        <p:spPr>
          <a:xfrm>
            <a:off x="558800" y="1932940"/>
            <a:ext cx="3865880" cy="624840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lowchart: Magnetic Disk 6"/>
          <p:cNvSpPr/>
          <p:nvPr/>
        </p:nvSpPr>
        <p:spPr>
          <a:xfrm>
            <a:off x="558800" y="1516380"/>
            <a:ext cx="3865880" cy="624840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" name="Flowchart: Magnetic Disk 7"/>
          <p:cNvSpPr/>
          <p:nvPr/>
        </p:nvSpPr>
        <p:spPr>
          <a:xfrm>
            <a:off x="558800" y="1104900"/>
            <a:ext cx="3865880" cy="624840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lowchart: Magnetic Disk 8"/>
          <p:cNvSpPr/>
          <p:nvPr/>
        </p:nvSpPr>
        <p:spPr>
          <a:xfrm>
            <a:off x="558800" y="688340"/>
            <a:ext cx="3865880" cy="624840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lowchart: Magnetic Disk 10"/>
          <p:cNvSpPr/>
          <p:nvPr/>
        </p:nvSpPr>
        <p:spPr>
          <a:xfrm>
            <a:off x="2062480" y="421574"/>
            <a:ext cx="673100" cy="434406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Up Arrow 11"/>
          <p:cNvSpPr/>
          <p:nvPr/>
        </p:nvSpPr>
        <p:spPr>
          <a:xfrm>
            <a:off x="88900" y="421574"/>
            <a:ext cx="370854" cy="2776272"/>
          </a:xfrm>
          <a:prstGeom prst="upArrow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2799392" y="319008"/>
            <a:ext cx="1633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 hard problem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735580" y="2908106"/>
            <a:ext cx="1665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trivial problems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8929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  <p:bldP spid="9" grpId="0" animBg="1"/>
      <p:bldP spid="12" grpId="0" animBg="1"/>
      <p:bldP spid="1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Sequence alignment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153247" y="381703"/>
            <a:ext cx="4152023" cy="2812950"/>
            <a:chOff x="153247" y="587687"/>
            <a:chExt cx="4152023" cy="2812950"/>
          </a:xfrm>
        </p:grpSpPr>
        <p:grpSp>
          <p:nvGrpSpPr>
            <p:cNvPr id="153" name="Группа 152"/>
            <p:cNvGrpSpPr/>
            <p:nvPr/>
          </p:nvGrpSpPr>
          <p:grpSpPr>
            <a:xfrm>
              <a:off x="1484424" y="646392"/>
              <a:ext cx="2712748" cy="2439071"/>
              <a:chOff x="2951426" y="1280893"/>
              <a:chExt cx="5395522" cy="4824536"/>
            </a:xfrm>
          </p:grpSpPr>
          <p:cxnSp>
            <p:nvCxnSpPr>
              <p:cNvPr id="5" name="Прямая соединительная линия 4"/>
              <p:cNvCxnSpPr>
                <a:endCxn id="100" idx="4"/>
              </p:cNvCxnSpPr>
              <p:nvPr/>
            </p:nvCxnSpPr>
            <p:spPr>
              <a:xfrm flipV="1">
                <a:off x="2951428" y="1280893"/>
                <a:ext cx="5395518" cy="3555"/>
              </a:xfrm>
              <a:prstGeom prst="line">
                <a:avLst/>
              </a:prstGeom>
              <a:ln w="19050"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Прямая соединительная линия 5"/>
              <p:cNvCxnSpPr>
                <a:endCxn id="101" idx="4"/>
              </p:cNvCxnSpPr>
              <p:nvPr/>
            </p:nvCxnSpPr>
            <p:spPr>
              <a:xfrm flipV="1">
                <a:off x="2951426" y="2084983"/>
                <a:ext cx="5395520" cy="1135"/>
              </a:xfrm>
              <a:prstGeom prst="line">
                <a:avLst/>
              </a:prstGeom>
              <a:ln w="19050"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Прямая соединительная линия 6"/>
              <p:cNvCxnSpPr>
                <a:endCxn id="102" idx="4"/>
              </p:cNvCxnSpPr>
              <p:nvPr/>
            </p:nvCxnSpPr>
            <p:spPr>
              <a:xfrm flipV="1">
                <a:off x="2951428" y="2889070"/>
                <a:ext cx="5395520" cy="210"/>
              </a:xfrm>
              <a:prstGeom prst="line">
                <a:avLst/>
              </a:prstGeom>
              <a:ln w="19050"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Прямая соединительная линия 7"/>
              <p:cNvCxnSpPr>
                <a:endCxn id="103" idx="4"/>
              </p:cNvCxnSpPr>
              <p:nvPr/>
            </p:nvCxnSpPr>
            <p:spPr>
              <a:xfrm flipV="1">
                <a:off x="2951426" y="3693160"/>
                <a:ext cx="5395520" cy="1135"/>
              </a:xfrm>
              <a:prstGeom prst="line">
                <a:avLst/>
              </a:prstGeom>
              <a:ln w="19050"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Прямая соединительная линия 8"/>
              <p:cNvCxnSpPr>
                <a:endCxn id="104" idx="4"/>
              </p:cNvCxnSpPr>
              <p:nvPr/>
            </p:nvCxnSpPr>
            <p:spPr>
              <a:xfrm flipV="1">
                <a:off x="2951426" y="4497250"/>
                <a:ext cx="5395520" cy="1135"/>
              </a:xfrm>
              <a:prstGeom prst="line">
                <a:avLst/>
              </a:prstGeom>
              <a:ln w="19050"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Прямая соединительная линия 9"/>
              <p:cNvCxnSpPr>
                <a:endCxn id="105" idx="4"/>
              </p:cNvCxnSpPr>
              <p:nvPr/>
            </p:nvCxnSpPr>
            <p:spPr>
              <a:xfrm flipV="1">
                <a:off x="2951426" y="5301337"/>
                <a:ext cx="5395520" cy="1135"/>
              </a:xfrm>
              <a:prstGeom prst="line">
                <a:avLst/>
              </a:prstGeom>
              <a:ln w="19050"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Прямая соединительная линия 10"/>
              <p:cNvCxnSpPr>
                <a:endCxn id="106" idx="4"/>
              </p:cNvCxnSpPr>
              <p:nvPr/>
            </p:nvCxnSpPr>
            <p:spPr>
              <a:xfrm>
                <a:off x="2951426" y="6095007"/>
                <a:ext cx="5395518" cy="10422"/>
              </a:xfrm>
              <a:prstGeom prst="line">
                <a:avLst/>
              </a:prstGeom>
              <a:ln w="19050"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4" name="Группа 153"/>
            <p:cNvGrpSpPr/>
            <p:nvPr/>
          </p:nvGrpSpPr>
          <p:grpSpPr>
            <a:xfrm>
              <a:off x="1429605" y="696899"/>
              <a:ext cx="2821359" cy="2335128"/>
              <a:chOff x="2035051" y="1378481"/>
              <a:chExt cx="5611543" cy="4618935"/>
            </a:xfrm>
          </p:grpSpPr>
          <p:cxnSp>
            <p:nvCxnSpPr>
              <p:cNvPr id="114" name="Прямая соединительная линия 113"/>
              <p:cNvCxnSpPr>
                <a:stCxn id="106" idx="2"/>
                <a:endCxn id="100" idx="6"/>
              </p:cNvCxnSpPr>
              <p:nvPr/>
            </p:nvCxnSpPr>
            <p:spPr>
              <a:xfrm flipV="1">
                <a:off x="7646594" y="1388904"/>
                <a:ext cx="0" cy="4608512"/>
              </a:xfrm>
              <a:prstGeom prst="line">
                <a:avLst/>
              </a:prstGeom>
              <a:ln w="1905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Прямая соединительная линия 12"/>
              <p:cNvCxnSpPr>
                <a:stCxn id="27" idx="2"/>
                <a:endCxn id="21" idx="6"/>
              </p:cNvCxnSpPr>
              <p:nvPr/>
            </p:nvCxnSpPr>
            <p:spPr>
              <a:xfrm flipV="1">
                <a:off x="2035051" y="1378481"/>
                <a:ext cx="0" cy="4608512"/>
              </a:xfrm>
              <a:prstGeom prst="line">
                <a:avLst/>
              </a:prstGeom>
              <a:ln w="1905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Прямая соединительная линия 13"/>
              <p:cNvCxnSpPr>
                <a:stCxn id="35" idx="2"/>
                <a:endCxn id="29" idx="6"/>
              </p:cNvCxnSpPr>
              <p:nvPr/>
            </p:nvCxnSpPr>
            <p:spPr>
              <a:xfrm flipV="1">
                <a:off x="2836721" y="1378481"/>
                <a:ext cx="0" cy="4608512"/>
              </a:xfrm>
              <a:prstGeom prst="line">
                <a:avLst/>
              </a:prstGeom>
              <a:ln w="1905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Прямая соединительная линия 14"/>
              <p:cNvCxnSpPr>
                <a:stCxn id="43" idx="2"/>
                <a:endCxn id="37" idx="6"/>
              </p:cNvCxnSpPr>
              <p:nvPr/>
            </p:nvCxnSpPr>
            <p:spPr>
              <a:xfrm flipV="1">
                <a:off x="3639883" y="1378481"/>
                <a:ext cx="0" cy="4608512"/>
              </a:xfrm>
              <a:prstGeom prst="line">
                <a:avLst/>
              </a:prstGeom>
              <a:ln w="1905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Прямая соединительная линия 15"/>
              <p:cNvCxnSpPr>
                <a:stCxn id="51" idx="2"/>
                <a:endCxn id="45" idx="6"/>
              </p:cNvCxnSpPr>
              <p:nvPr/>
            </p:nvCxnSpPr>
            <p:spPr>
              <a:xfrm flipV="1">
                <a:off x="4444899" y="1378481"/>
                <a:ext cx="0" cy="4608512"/>
              </a:xfrm>
              <a:prstGeom prst="line">
                <a:avLst/>
              </a:prstGeom>
              <a:ln w="1905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Прямая соединительная линия 16"/>
              <p:cNvCxnSpPr>
                <a:stCxn id="59" idx="2"/>
                <a:endCxn id="53" idx="6"/>
              </p:cNvCxnSpPr>
              <p:nvPr/>
            </p:nvCxnSpPr>
            <p:spPr>
              <a:xfrm flipV="1">
                <a:off x="5248988" y="1378481"/>
                <a:ext cx="0" cy="4608512"/>
              </a:xfrm>
              <a:prstGeom prst="line">
                <a:avLst/>
              </a:prstGeom>
              <a:ln w="1905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Прямая соединительная линия 17"/>
              <p:cNvCxnSpPr>
                <a:stCxn id="67" idx="2"/>
                <a:endCxn id="61" idx="6"/>
              </p:cNvCxnSpPr>
              <p:nvPr/>
            </p:nvCxnSpPr>
            <p:spPr>
              <a:xfrm flipV="1">
                <a:off x="6053077" y="1378481"/>
                <a:ext cx="0" cy="4608512"/>
              </a:xfrm>
              <a:prstGeom prst="line">
                <a:avLst/>
              </a:prstGeom>
              <a:ln w="1905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Прямая соединительная линия 18"/>
              <p:cNvCxnSpPr>
                <a:stCxn id="75" idx="2"/>
                <a:endCxn id="69" idx="6"/>
              </p:cNvCxnSpPr>
              <p:nvPr/>
            </p:nvCxnSpPr>
            <p:spPr>
              <a:xfrm flipV="1">
                <a:off x="6845609" y="1378481"/>
                <a:ext cx="0" cy="4608512"/>
              </a:xfrm>
              <a:prstGeom prst="line">
                <a:avLst/>
              </a:prstGeom>
              <a:ln w="1905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17" name="Прямая соединительная линия 116"/>
            <p:cNvCxnSpPr>
              <a:stCxn id="35" idx="1"/>
              <a:endCxn id="100" idx="5"/>
            </p:cNvCxnSpPr>
            <p:nvPr/>
          </p:nvCxnSpPr>
          <p:spPr>
            <a:xfrm flipV="1">
              <a:off x="1871067" y="686175"/>
              <a:ext cx="2341497" cy="2356577"/>
            </a:xfrm>
            <a:prstGeom prst="line">
              <a:avLst/>
            </a:prstGeom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Прямая соединительная линия 119"/>
            <p:cNvCxnSpPr>
              <a:stCxn id="27" idx="1"/>
              <a:endCxn id="69" idx="5"/>
            </p:cNvCxnSpPr>
            <p:nvPr/>
          </p:nvCxnSpPr>
          <p:spPr>
            <a:xfrm flipV="1">
              <a:off x="1468005" y="680905"/>
              <a:ext cx="2341841" cy="2361846"/>
            </a:xfrm>
            <a:prstGeom prst="line">
              <a:avLst/>
            </a:prstGeom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Прямая соединительная линия 122"/>
            <p:cNvCxnSpPr>
              <a:stCxn id="43" idx="1"/>
              <a:endCxn id="101" idx="5"/>
            </p:cNvCxnSpPr>
            <p:nvPr/>
          </p:nvCxnSpPr>
          <p:spPr>
            <a:xfrm flipV="1">
              <a:off x="2274879" y="1092686"/>
              <a:ext cx="1937685" cy="1950065"/>
            </a:xfrm>
            <a:prstGeom prst="line">
              <a:avLst/>
            </a:prstGeom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Прямая соединительная линия 125"/>
            <p:cNvCxnSpPr>
              <a:stCxn id="51" idx="1"/>
              <a:endCxn id="102" idx="5"/>
            </p:cNvCxnSpPr>
            <p:nvPr/>
          </p:nvCxnSpPr>
          <p:spPr>
            <a:xfrm flipV="1">
              <a:off x="2679623" y="1499198"/>
              <a:ext cx="1532941" cy="1543554"/>
            </a:xfrm>
            <a:prstGeom prst="line">
              <a:avLst/>
            </a:prstGeom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Прямая соединительная линия 128"/>
            <p:cNvCxnSpPr>
              <a:stCxn id="59" idx="1"/>
              <a:endCxn id="103" idx="5"/>
            </p:cNvCxnSpPr>
            <p:nvPr/>
          </p:nvCxnSpPr>
          <p:spPr>
            <a:xfrm flipV="1">
              <a:off x="3083900" y="1905709"/>
              <a:ext cx="1128663" cy="1137042"/>
            </a:xfrm>
            <a:prstGeom prst="line">
              <a:avLst/>
            </a:prstGeom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Прямая соединительная линия 131"/>
            <p:cNvCxnSpPr>
              <a:stCxn id="67" idx="1"/>
              <a:endCxn id="104" idx="5"/>
            </p:cNvCxnSpPr>
            <p:nvPr/>
          </p:nvCxnSpPr>
          <p:spPr>
            <a:xfrm flipV="1">
              <a:off x="3488179" y="2312221"/>
              <a:ext cx="724385" cy="730530"/>
            </a:xfrm>
            <a:prstGeom prst="line">
              <a:avLst/>
            </a:prstGeom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Прямая соединительная линия 134"/>
            <p:cNvCxnSpPr>
              <a:stCxn id="75" idx="1"/>
              <a:endCxn id="105" idx="5"/>
            </p:cNvCxnSpPr>
            <p:nvPr/>
          </p:nvCxnSpPr>
          <p:spPr>
            <a:xfrm flipV="1">
              <a:off x="3886647" y="2718733"/>
              <a:ext cx="325917" cy="324019"/>
            </a:xfrm>
            <a:prstGeom prst="line">
              <a:avLst/>
            </a:prstGeom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Прямая соединительная линия 137"/>
            <p:cNvCxnSpPr>
              <a:stCxn id="26" idx="1"/>
              <a:endCxn id="61" idx="5"/>
            </p:cNvCxnSpPr>
            <p:nvPr/>
          </p:nvCxnSpPr>
          <p:spPr>
            <a:xfrm flipV="1">
              <a:off x="1468004" y="680905"/>
              <a:ext cx="1943374" cy="1955334"/>
            </a:xfrm>
            <a:prstGeom prst="line">
              <a:avLst/>
            </a:prstGeom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Прямая соединительная линия 140"/>
            <p:cNvCxnSpPr>
              <a:stCxn id="25" idx="1"/>
              <a:endCxn id="53" idx="5"/>
            </p:cNvCxnSpPr>
            <p:nvPr/>
          </p:nvCxnSpPr>
          <p:spPr>
            <a:xfrm flipV="1">
              <a:off x="1468005" y="680905"/>
              <a:ext cx="1539096" cy="1548822"/>
            </a:xfrm>
            <a:prstGeom prst="line">
              <a:avLst/>
            </a:prstGeom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Прямая соединительная линия 143"/>
            <p:cNvCxnSpPr>
              <a:stCxn id="24" idx="1"/>
              <a:endCxn id="45" idx="5"/>
            </p:cNvCxnSpPr>
            <p:nvPr/>
          </p:nvCxnSpPr>
          <p:spPr>
            <a:xfrm flipV="1">
              <a:off x="1468004" y="680905"/>
              <a:ext cx="1134818" cy="1142310"/>
            </a:xfrm>
            <a:prstGeom prst="line">
              <a:avLst/>
            </a:prstGeom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Прямая соединительная линия 146"/>
            <p:cNvCxnSpPr>
              <a:stCxn id="23" idx="1"/>
              <a:endCxn id="37" idx="5"/>
            </p:cNvCxnSpPr>
            <p:nvPr/>
          </p:nvCxnSpPr>
          <p:spPr>
            <a:xfrm flipV="1">
              <a:off x="1468004" y="680905"/>
              <a:ext cx="730074" cy="735799"/>
            </a:xfrm>
            <a:prstGeom prst="line">
              <a:avLst/>
            </a:prstGeom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Прямая соединительная линия 149"/>
            <p:cNvCxnSpPr>
              <a:stCxn id="22" idx="1"/>
              <a:endCxn id="29" idx="5"/>
            </p:cNvCxnSpPr>
            <p:nvPr/>
          </p:nvCxnSpPr>
          <p:spPr>
            <a:xfrm flipV="1">
              <a:off x="1468004" y="680905"/>
              <a:ext cx="326262" cy="329287"/>
            </a:xfrm>
            <a:prstGeom prst="line">
              <a:avLst/>
            </a:prstGeom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5" name="Группа 154"/>
            <p:cNvGrpSpPr/>
            <p:nvPr/>
          </p:nvGrpSpPr>
          <p:grpSpPr>
            <a:xfrm>
              <a:off x="1375299" y="587687"/>
              <a:ext cx="2929971" cy="2553553"/>
              <a:chOff x="1927039" y="1162457"/>
              <a:chExt cx="5827567" cy="5050983"/>
            </a:xfrm>
          </p:grpSpPr>
          <p:grpSp>
            <p:nvGrpSpPr>
              <p:cNvPr id="20" name="Группа 19"/>
              <p:cNvGrpSpPr/>
              <p:nvPr/>
            </p:nvGrpSpPr>
            <p:grpSpPr>
              <a:xfrm rot="5400000">
                <a:off x="-485229" y="3574725"/>
                <a:ext cx="5040560" cy="216024"/>
                <a:chOff x="1979712" y="854833"/>
                <a:chExt cx="5040560" cy="216024"/>
              </a:xfrm>
              <a:solidFill>
                <a:schemeClr val="tx1"/>
              </a:solidFill>
            </p:grpSpPr>
            <p:sp>
              <p:nvSpPr>
                <p:cNvPr id="21" name="Овал 20"/>
                <p:cNvSpPr/>
                <p:nvPr/>
              </p:nvSpPr>
              <p:spPr>
                <a:xfrm>
                  <a:off x="1979712" y="854833"/>
                  <a:ext cx="216024" cy="216024"/>
                </a:xfrm>
                <a:prstGeom prst="ellipse">
                  <a:avLst/>
                </a:prstGeom>
                <a:grp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" name="Овал 21"/>
                <p:cNvSpPr/>
                <p:nvPr/>
              </p:nvSpPr>
              <p:spPr>
                <a:xfrm>
                  <a:off x="2783801" y="854833"/>
                  <a:ext cx="216024" cy="216024"/>
                </a:xfrm>
                <a:prstGeom prst="ellipse">
                  <a:avLst/>
                </a:prstGeom>
                <a:grp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" name="Овал 22"/>
                <p:cNvSpPr/>
                <p:nvPr/>
              </p:nvSpPr>
              <p:spPr>
                <a:xfrm>
                  <a:off x="3587890" y="854833"/>
                  <a:ext cx="216024" cy="216024"/>
                </a:xfrm>
                <a:prstGeom prst="ellipse">
                  <a:avLst/>
                </a:prstGeom>
                <a:grp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" name="Овал 23"/>
                <p:cNvSpPr/>
                <p:nvPr/>
              </p:nvSpPr>
              <p:spPr>
                <a:xfrm>
                  <a:off x="4391979" y="854833"/>
                  <a:ext cx="216024" cy="216024"/>
                </a:xfrm>
                <a:prstGeom prst="ellipse">
                  <a:avLst/>
                </a:prstGeom>
                <a:grp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" name="Овал 24"/>
                <p:cNvSpPr/>
                <p:nvPr/>
              </p:nvSpPr>
              <p:spPr>
                <a:xfrm>
                  <a:off x="5196068" y="854833"/>
                  <a:ext cx="216024" cy="216024"/>
                </a:xfrm>
                <a:prstGeom prst="ellipse">
                  <a:avLst/>
                </a:prstGeom>
                <a:grp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" name="Овал 25"/>
                <p:cNvSpPr/>
                <p:nvPr/>
              </p:nvSpPr>
              <p:spPr>
                <a:xfrm>
                  <a:off x="6000157" y="854833"/>
                  <a:ext cx="216024" cy="216024"/>
                </a:xfrm>
                <a:prstGeom prst="ellipse">
                  <a:avLst/>
                </a:prstGeom>
                <a:grp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" name="Овал 26"/>
                <p:cNvSpPr/>
                <p:nvPr/>
              </p:nvSpPr>
              <p:spPr>
                <a:xfrm>
                  <a:off x="6804248" y="854833"/>
                  <a:ext cx="216024" cy="216024"/>
                </a:xfrm>
                <a:prstGeom prst="ellipse">
                  <a:avLst/>
                </a:prstGeom>
                <a:grp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8" name="Группа 27"/>
              <p:cNvGrpSpPr/>
              <p:nvPr/>
            </p:nvGrpSpPr>
            <p:grpSpPr>
              <a:xfrm rot="5400000">
                <a:off x="316441" y="3574725"/>
                <a:ext cx="5040560" cy="216024"/>
                <a:chOff x="1979712" y="854833"/>
                <a:chExt cx="5040560" cy="216024"/>
              </a:xfrm>
              <a:solidFill>
                <a:schemeClr val="tx1"/>
              </a:solidFill>
            </p:grpSpPr>
            <p:sp>
              <p:nvSpPr>
                <p:cNvPr id="29" name="Овал 28"/>
                <p:cNvSpPr/>
                <p:nvPr/>
              </p:nvSpPr>
              <p:spPr>
                <a:xfrm>
                  <a:off x="1979712" y="854833"/>
                  <a:ext cx="216024" cy="216024"/>
                </a:xfrm>
                <a:prstGeom prst="ellipse">
                  <a:avLst/>
                </a:prstGeom>
                <a:grp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" name="Овал 29"/>
                <p:cNvSpPr/>
                <p:nvPr/>
              </p:nvSpPr>
              <p:spPr>
                <a:xfrm>
                  <a:off x="2783801" y="854833"/>
                  <a:ext cx="216024" cy="216024"/>
                </a:xfrm>
                <a:prstGeom prst="ellipse">
                  <a:avLst/>
                </a:prstGeom>
                <a:grp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" name="Овал 30"/>
                <p:cNvSpPr/>
                <p:nvPr/>
              </p:nvSpPr>
              <p:spPr>
                <a:xfrm>
                  <a:off x="3587890" y="854833"/>
                  <a:ext cx="216024" cy="216024"/>
                </a:xfrm>
                <a:prstGeom prst="ellipse">
                  <a:avLst/>
                </a:prstGeom>
                <a:grp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" name="Овал 31"/>
                <p:cNvSpPr/>
                <p:nvPr/>
              </p:nvSpPr>
              <p:spPr>
                <a:xfrm>
                  <a:off x="4391979" y="854833"/>
                  <a:ext cx="216024" cy="216024"/>
                </a:xfrm>
                <a:prstGeom prst="ellipse">
                  <a:avLst/>
                </a:prstGeom>
                <a:grp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" name="Овал 32"/>
                <p:cNvSpPr/>
                <p:nvPr/>
              </p:nvSpPr>
              <p:spPr>
                <a:xfrm>
                  <a:off x="5196068" y="854833"/>
                  <a:ext cx="216024" cy="216024"/>
                </a:xfrm>
                <a:prstGeom prst="ellipse">
                  <a:avLst/>
                </a:prstGeom>
                <a:grp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" name="Овал 33"/>
                <p:cNvSpPr/>
                <p:nvPr/>
              </p:nvSpPr>
              <p:spPr>
                <a:xfrm>
                  <a:off x="6000157" y="854833"/>
                  <a:ext cx="216024" cy="216024"/>
                </a:xfrm>
                <a:prstGeom prst="ellipse">
                  <a:avLst/>
                </a:prstGeom>
                <a:grp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" name="Овал 34"/>
                <p:cNvSpPr/>
                <p:nvPr/>
              </p:nvSpPr>
              <p:spPr>
                <a:xfrm>
                  <a:off x="6804248" y="854833"/>
                  <a:ext cx="216024" cy="216024"/>
                </a:xfrm>
                <a:prstGeom prst="ellipse">
                  <a:avLst/>
                </a:prstGeom>
                <a:grp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6" name="Группа 35"/>
              <p:cNvGrpSpPr/>
              <p:nvPr/>
            </p:nvGrpSpPr>
            <p:grpSpPr>
              <a:xfrm rot="5400000">
                <a:off x="1119603" y="3574725"/>
                <a:ext cx="5040560" cy="216024"/>
                <a:chOff x="1979712" y="854833"/>
                <a:chExt cx="5040560" cy="216024"/>
              </a:xfrm>
              <a:solidFill>
                <a:schemeClr val="tx1"/>
              </a:solidFill>
            </p:grpSpPr>
            <p:sp>
              <p:nvSpPr>
                <p:cNvPr id="37" name="Овал 36"/>
                <p:cNvSpPr/>
                <p:nvPr/>
              </p:nvSpPr>
              <p:spPr>
                <a:xfrm>
                  <a:off x="1979712" y="854833"/>
                  <a:ext cx="216024" cy="216024"/>
                </a:xfrm>
                <a:prstGeom prst="ellipse">
                  <a:avLst/>
                </a:prstGeom>
                <a:grp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" name="Овал 37"/>
                <p:cNvSpPr/>
                <p:nvPr/>
              </p:nvSpPr>
              <p:spPr>
                <a:xfrm>
                  <a:off x="2783801" y="854833"/>
                  <a:ext cx="216024" cy="216024"/>
                </a:xfrm>
                <a:prstGeom prst="ellipse">
                  <a:avLst/>
                </a:prstGeom>
                <a:grp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" name="Овал 38"/>
                <p:cNvSpPr/>
                <p:nvPr/>
              </p:nvSpPr>
              <p:spPr>
                <a:xfrm>
                  <a:off x="3587890" y="854833"/>
                  <a:ext cx="216024" cy="216024"/>
                </a:xfrm>
                <a:prstGeom prst="ellipse">
                  <a:avLst/>
                </a:prstGeom>
                <a:grp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" name="Овал 39"/>
                <p:cNvSpPr/>
                <p:nvPr/>
              </p:nvSpPr>
              <p:spPr>
                <a:xfrm>
                  <a:off x="4391979" y="854833"/>
                  <a:ext cx="216024" cy="216024"/>
                </a:xfrm>
                <a:prstGeom prst="ellipse">
                  <a:avLst/>
                </a:prstGeom>
                <a:grp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" name="Овал 40"/>
                <p:cNvSpPr/>
                <p:nvPr/>
              </p:nvSpPr>
              <p:spPr>
                <a:xfrm>
                  <a:off x="5196068" y="854833"/>
                  <a:ext cx="216024" cy="216024"/>
                </a:xfrm>
                <a:prstGeom prst="ellipse">
                  <a:avLst/>
                </a:prstGeom>
                <a:grp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" name="Овал 41"/>
                <p:cNvSpPr/>
                <p:nvPr/>
              </p:nvSpPr>
              <p:spPr>
                <a:xfrm>
                  <a:off x="6000157" y="854833"/>
                  <a:ext cx="216024" cy="216024"/>
                </a:xfrm>
                <a:prstGeom prst="ellipse">
                  <a:avLst/>
                </a:prstGeom>
                <a:grp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" name="Овал 42"/>
                <p:cNvSpPr/>
                <p:nvPr/>
              </p:nvSpPr>
              <p:spPr>
                <a:xfrm>
                  <a:off x="6804248" y="854833"/>
                  <a:ext cx="216024" cy="216024"/>
                </a:xfrm>
                <a:prstGeom prst="ellipse">
                  <a:avLst/>
                </a:prstGeom>
                <a:grp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4" name="Группа 43"/>
              <p:cNvGrpSpPr/>
              <p:nvPr/>
            </p:nvGrpSpPr>
            <p:grpSpPr>
              <a:xfrm rot="5400000">
                <a:off x="1924619" y="3574725"/>
                <a:ext cx="5040560" cy="216024"/>
                <a:chOff x="1979712" y="854833"/>
                <a:chExt cx="5040560" cy="216024"/>
              </a:xfrm>
              <a:solidFill>
                <a:schemeClr val="tx1"/>
              </a:solidFill>
            </p:grpSpPr>
            <p:sp>
              <p:nvSpPr>
                <p:cNvPr id="45" name="Овал 44"/>
                <p:cNvSpPr/>
                <p:nvPr/>
              </p:nvSpPr>
              <p:spPr>
                <a:xfrm>
                  <a:off x="1979712" y="854833"/>
                  <a:ext cx="216024" cy="216024"/>
                </a:xfrm>
                <a:prstGeom prst="ellipse">
                  <a:avLst/>
                </a:prstGeom>
                <a:grp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" name="Овал 45"/>
                <p:cNvSpPr/>
                <p:nvPr/>
              </p:nvSpPr>
              <p:spPr>
                <a:xfrm>
                  <a:off x="2783801" y="854833"/>
                  <a:ext cx="216024" cy="216024"/>
                </a:xfrm>
                <a:prstGeom prst="ellipse">
                  <a:avLst/>
                </a:prstGeom>
                <a:grp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" name="Овал 46"/>
                <p:cNvSpPr/>
                <p:nvPr/>
              </p:nvSpPr>
              <p:spPr>
                <a:xfrm>
                  <a:off x="3587890" y="854833"/>
                  <a:ext cx="216024" cy="216024"/>
                </a:xfrm>
                <a:prstGeom prst="ellipse">
                  <a:avLst/>
                </a:prstGeom>
                <a:grp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" name="Овал 47"/>
                <p:cNvSpPr/>
                <p:nvPr/>
              </p:nvSpPr>
              <p:spPr>
                <a:xfrm>
                  <a:off x="4391979" y="854833"/>
                  <a:ext cx="216024" cy="216024"/>
                </a:xfrm>
                <a:prstGeom prst="ellipse">
                  <a:avLst/>
                </a:prstGeom>
                <a:grp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" name="Овал 48"/>
                <p:cNvSpPr/>
                <p:nvPr/>
              </p:nvSpPr>
              <p:spPr>
                <a:xfrm>
                  <a:off x="5196068" y="854833"/>
                  <a:ext cx="216024" cy="216024"/>
                </a:xfrm>
                <a:prstGeom prst="ellipse">
                  <a:avLst/>
                </a:prstGeom>
                <a:grp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" name="Овал 49"/>
                <p:cNvSpPr/>
                <p:nvPr/>
              </p:nvSpPr>
              <p:spPr>
                <a:xfrm>
                  <a:off x="6000157" y="854833"/>
                  <a:ext cx="216024" cy="216024"/>
                </a:xfrm>
                <a:prstGeom prst="ellipse">
                  <a:avLst/>
                </a:prstGeom>
                <a:grp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" name="Овал 50"/>
                <p:cNvSpPr/>
                <p:nvPr/>
              </p:nvSpPr>
              <p:spPr>
                <a:xfrm>
                  <a:off x="6804248" y="854833"/>
                  <a:ext cx="216024" cy="216024"/>
                </a:xfrm>
                <a:prstGeom prst="ellipse">
                  <a:avLst/>
                </a:prstGeom>
                <a:grp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2" name="Группа 51"/>
              <p:cNvGrpSpPr/>
              <p:nvPr/>
            </p:nvGrpSpPr>
            <p:grpSpPr>
              <a:xfrm rot="5400000">
                <a:off x="2728708" y="3574725"/>
                <a:ext cx="5040560" cy="216024"/>
                <a:chOff x="1979712" y="854833"/>
                <a:chExt cx="5040560" cy="216024"/>
              </a:xfrm>
              <a:solidFill>
                <a:schemeClr val="tx1"/>
              </a:solidFill>
            </p:grpSpPr>
            <p:sp>
              <p:nvSpPr>
                <p:cNvPr id="53" name="Овал 52"/>
                <p:cNvSpPr/>
                <p:nvPr/>
              </p:nvSpPr>
              <p:spPr>
                <a:xfrm>
                  <a:off x="1979712" y="854833"/>
                  <a:ext cx="216024" cy="216024"/>
                </a:xfrm>
                <a:prstGeom prst="ellipse">
                  <a:avLst/>
                </a:prstGeom>
                <a:grp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" name="Овал 53"/>
                <p:cNvSpPr/>
                <p:nvPr/>
              </p:nvSpPr>
              <p:spPr>
                <a:xfrm>
                  <a:off x="2783801" y="854833"/>
                  <a:ext cx="216024" cy="216024"/>
                </a:xfrm>
                <a:prstGeom prst="ellipse">
                  <a:avLst/>
                </a:prstGeom>
                <a:grp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" name="Овал 54"/>
                <p:cNvSpPr/>
                <p:nvPr/>
              </p:nvSpPr>
              <p:spPr>
                <a:xfrm>
                  <a:off x="3587890" y="854833"/>
                  <a:ext cx="216024" cy="216024"/>
                </a:xfrm>
                <a:prstGeom prst="ellipse">
                  <a:avLst/>
                </a:prstGeom>
                <a:grp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" name="Овал 55"/>
                <p:cNvSpPr/>
                <p:nvPr/>
              </p:nvSpPr>
              <p:spPr>
                <a:xfrm>
                  <a:off x="4391979" y="854833"/>
                  <a:ext cx="216024" cy="216024"/>
                </a:xfrm>
                <a:prstGeom prst="ellipse">
                  <a:avLst/>
                </a:prstGeom>
                <a:grp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" name="Овал 56"/>
                <p:cNvSpPr/>
                <p:nvPr/>
              </p:nvSpPr>
              <p:spPr>
                <a:xfrm>
                  <a:off x="5196068" y="854833"/>
                  <a:ext cx="216024" cy="216024"/>
                </a:xfrm>
                <a:prstGeom prst="ellipse">
                  <a:avLst/>
                </a:prstGeom>
                <a:grp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" name="Овал 57"/>
                <p:cNvSpPr/>
                <p:nvPr/>
              </p:nvSpPr>
              <p:spPr>
                <a:xfrm>
                  <a:off x="6000157" y="854833"/>
                  <a:ext cx="216024" cy="216024"/>
                </a:xfrm>
                <a:prstGeom prst="ellipse">
                  <a:avLst/>
                </a:prstGeom>
                <a:grp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" name="Овал 58"/>
                <p:cNvSpPr/>
                <p:nvPr/>
              </p:nvSpPr>
              <p:spPr>
                <a:xfrm>
                  <a:off x="6804248" y="854833"/>
                  <a:ext cx="216024" cy="216024"/>
                </a:xfrm>
                <a:prstGeom prst="ellipse">
                  <a:avLst/>
                </a:prstGeom>
                <a:grp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0" name="Группа 59"/>
              <p:cNvGrpSpPr/>
              <p:nvPr/>
            </p:nvGrpSpPr>
            <p:grpSpPr>
              <a:xfrm rot="5400000">
                <a:off x="3532797" y="3574725"/>
                <a:ext cx="5040560" cy="216024"/>
                <a:chOff x="1979712" y="854833"/>
                <a:chExt cx="5040560" cy="216024"/>
              </a:xfrm>
              <a:solidFill>
                <a:schemeClr val="tx1"/>
              </a:solidFill>
            </p:grpSpPr>
            <p:sp>
              <p:nvSpPr>
                <p:cNvPr id="61" name="Овал 60"/>
                <p:cNvSpPr/>
                <p:nvPr/>
              </p:nvSpPr>
              <p:spPr>
                <a:xfrm>
                  <a:off x="1979712" y="854833"/>
                  <a:ext cx="216024" cy="216024"/>
                </a:xfrm>
                <a:prstGeom prst="ellipse">
                  <a:avLst/>
                </a:prstGeom>
                <a:grp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" name="Овал 61"/>
                <p:cNvSpPr/>
                <p:nvPr/>
              </p:nvSpPr>
              <p:spPr>
                <a:xfrm>
                  <a:off x="2783801" y="854833"/>
                  <a:ext cx="216024" cy="216024"/>
                </a:xfrm>
                <a:prstGeom prst="ellipse">
                  <a:avLst/>
                </a:prstGeom>
                <a:grp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" name="Овал 62"/>
                <p:cNvSpPr/>
                <p:nvPr/>
              </p:nvSpPr>
              <p:spPr>
                <a:xfrm>
                  <a:off x="3587890" y="854833"/>
                  <a:ext cx="216024" cy="216024"/>
                </a:xfrm>
                <a:prstGeom prst="ellipse">
                  <a:avLst/>
                </a:prstGeom>
                <a:grp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" name="Овал 63"/>
                <p:cNvSpPr/>
                <p:nvPr/>
              </p:nvSpPr>
              <p:spPr>
                <a:xfrm>
                  <a:off x="4391979" y="854833"/>
                  <a:ext cx="216024" cy="216024"/>
                </a:xfrm>
                <a:prstGeom prst="ellipse">
                  <a:avLst/>
                </a:prstGeom>
                <a:grp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" name="Овал 64"/>
                <p:cNvSpPr/>
                <p:nvPr/>
              </p:nvSpPr>
              <p:spPr>
                <a:xfrm>
                  <a:off x="5196068" y="854833"/>
                  <a:ext cx="216024" cy="216024"/>
                </a:xfrm>
                <a:prstGeom prst="ellipse">
                  <a:avLst/>
                </a:prstGeom>
                <a:grp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" name="Овал 65"/>
                <p:cNvSpPr/>
                <p:nvPr/>
              </p:nvSpPr>
              <p:spPr>
                <a:xfrm>
                  <a:off x="6000157" y="854833"/>
                  <a:ext cx="216024" cy="216024"/>
                </a:xfrm>
                <a:prstGeom prst="ellipse">
                  <a:avLst/>
                </a:prstGeom>
                <a:grp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" name="Овал 66"/>
                <p:cNvSpPr/>
                <p:nvPr/>
              </p:nvSpPr>
              <p:spPr>
                <a:xfrm>
                  <a:off x="6804248" y="854833"/>
                  <a:ext cx="216024" cy="216024"/>
                </a:xfrm>
                <a:prstGeom prst="ellipse">
                  <a:avLst/>
                </a:prstGeom>
                <a:grp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8" name="Группа 67"/>
              <p:cNvGrpSpPr/>
              <p:nvPr/>
            </p:nvGrpSpPr>
            <p:grpSpPr>
              <a:xfrm rot="5400000">
                <a:off x="4325329" y="3574725"/>
                <a:ext cx="5040560" cy="216024"/>
                <a:chOff x="1979712" y="854833"/>
                <a:chExt cx="5040560" cy="216024"/>
              </a:xfrm>
              <a:solidFill>
                <a:schemeClr val="tx1"/>
              </a:solidFill>
            </p:grpSpPr>
            <p:sp>
              <p:nvSpPr>
                <p:cNvPr id="69" name="Овал 68"/>
                <p:cNvSpPr/>
                <p:nvPr/>
              </p:nvSpPr>
              <p:spPr>
                <a:xfrm>
                  <a:off x="1979712" y="854833"/>
                  <a:ext cx="216024" cy="216024"/>
                </a:xfrm>
                <a:prstGeom prst="ellipse">
                  <a:avLst/>
                </a:prstGeom>
                <a:grp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" name="Овал 69"/>
                <p:cNvSpPr/>
                <p:nvPr/>
              </p:nvSpPr>
              <p:spPr>
                <a:xfrm>
                  <a:off x="2783801" y="854833"/>
                  <a:ext cx="216024" cy="216024"/>
                </a:xfrm>
                <a:prstGeom prst="ellipse">
                  <a:avLst/>
                </a:prstGeom>
                <a:grp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" name="Овал 70"/>
                <p:cNvSpPr/>
                <p:nvPr/>
              </p:nvSpPr>
              <p:spPr>
                <a:xfrm>
                  <a:off x="3587890" y="854833"/>
                  <a:ext cx="216024" cy="216024"/>
                </a:xfrm>
                <a:prstGeom prst="ellipse">
                  <a:avLst/>
                </a:prstGeom>
                <a:grp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" name="Овал 71"/>
                <p:cNvSpPr/>
                <p:nvPr/>
              </p:nvSpPr>
              <p:spPr>
                <a:xfrm>
                  <a:off x="4391979" y="854833"/>
                  <a:ext cx="216024" cy="216024"/>
                </a:xfrm>
                <a:prstGeom prst="ellipse">
                  <a:avLst/>
                </a:prstGeom>
                <a:grp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" name="Овал 72"/>
                <p:cNvSpPr/>
                <p:nvPr/>
              </p:nvSpPr>
              <p:spPr>
                <a:xfrm>
                  <a:off x="5196068" y="854833"/>
                  <a:ext cx="216024" cy="216024"/>
                </a:xfrm>
                <a:prstGeom prst="ellipse">
                  <a:avLst/>
                </a:prstGeom>
                <a:grp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" name="Овал 73"/>
                <p:cNvSpPr/>
                <p:nvPr/>
              </p:nvSpPr>
              <p:spPr>
                <a:xfrm>
                  <a:off x="6000157" y="854833"/>
                  <a:ext cx="216024" cy="216024"/>
                </a:xfrm>
                <a:prstGeom prst="ellipse">
                  <a:avLst/>
                </a:prstGeom>
                <a:grp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" name="Овал 74"/>
                <p:cNvSpPr/>
                <p:nvPr/>
              </p:nvSpPr>
              <p:spPr>
                <a:xfrm>
                  <a:off x="6804248" y="854833"/>
                  <a:ext cx="216024" cy="216024"/>
                </a:xfrm>
                <a:prstGeom prst="ellipse">
                  <a:avLst/>
                </a:prstGeom>
                <a:grp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99" name="Группа 98"/>
              <p:cNvGrpSpPr/>
              <p:nvPr/>
            </p:nvGrpSpPr>
            <p:grpSpPr>
              <a:xfrm rot="5400000">
                <a:off x="5126314" y="3585148"/>
                <a:ext cx="5040560" cy="216024"/>
                <a:chOff x="1979712" y="854833"/>
                <a:chExt cx="5040560" cy="216024"/>
              </a:xfrm>
              <a:solidFill>
                <a:schemeClr val="tx1"/>
              </a:solidFill>
            </p:grpSpPr>
            <p:sp>
              <p:nvSpPr>
                <p:cNvPr id="100" name="Овал 99"/>
                <p:cNvSpPr/>
                <p:nvPr/>
              </p:nvSpPr>
              <p:spPr>
                <a:xfrm>
                  <a:off x="1979712" y="854833"/>
                  <a:ext cx="216024" cy="216024"/>
                </a:xfrm>
                <a:prstGeom prst="ellipse">
                  <a:avLst/>
                </a:prstGeom>
                <a:grp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1" name="Овал 100"/>
                <p:cNvSpPr/>
                <p:nvPr/>
              </p:nvSpPr>
              <p:spPr>
                <a:xfrm>
                  <a:off x="2783801" y="854833"/>
                  <a:ext cx="216024" cy="216024"/>
                </a:xfrm>
                <a:prstGeom prst="ellipse">
                  <a:avLst/>
                </a:prstGeom>
                <a:grp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2" name="Овал 101"/>
                <p:cNvSpPr/>
                <p:nvPr/>
              </p:nvSpPr>
              <p:spPr>
                <a:xfrm>
                  <a:off x="3587890" y="854833"/>
                  <a:ext cx="216024" cy="216024"/>
                </a:xfrm>
                <a:prstGeom prst="ellipse">
                  <a:avLst/>
                </a:prstGeom>
                <a:grp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3" name="Овал 102"/>
                <p:cNvSpPr/>
                <p:nvPr/>
              </p:nvSpPr>
              <p:spPr>
                <a:xfrm>
                  <a:off x="4391979" y="854833"/>
                  <a:ext cx="216024" cy="216024"/>
                </a:xfrm>
                <a:prstGeom prst="ellipse">
                  <a:avLst/>
                </a:prstGeom>
                <a:grp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4" name="Овал 103"/>
                <p:cNvSpPr/>
                <p:nvPr/>
              </p:nvSpPr>
              <p:spPr>
                <a:xfrm>
                  <a:off x="5196068" y="854833"/>
                  <a:ext cx="216024" cy="216024"/>
                </a:xfrm>
                <a:prstGeom prst="ellipse">
                  <a:avLst/>
                </a:prstGeom>
                <a:grp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5" name="Овал 104"/>
                <p:cNvSpPr/>
                <p:nvPr/>
              </p:nvSpPr>
              <p:spPr>
                <a:xfrm>
                  <a:off x="6000157" y="854833"/>
                  <a:ext cx="216024" cy="216024"/>
                </a:xfrm>
                <a:prstGeom prst="ellipse">
                  <a:avLst/>
                </a:prstGeom>
                <a:grp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6" name="Овал 105"/>
                <p:cNvSpPr/>
                <p:nvPr/>
              </p:nvSpPr>
              <p:spPr>
                <a:xfrm>
                  <a:off x="6804248" y="854833"/>
                  <a:ext cx="216024" cy="216024"/>
                </a:xfrm>
                <a:prstGeom prst="ellipse">
                  <a:avLst/>
                </a:prstGeom>
                <a:grp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63" name="Группа 162"/>
            <p:cNvGrpSpPr/>
            <p:nvPr/>
          </p:nvGrpSpPr>
          <p:grpSpPr>
            <a:xfrm>
              <a:off x="1537349" y="3092860"/>
              <a:ext cx="2718855" cy="307777"/>
              <a:chOff x="2249350" y="6213440"/>
              <a:chExt cx="5407668" cy="608789"/>
            </a:xfrm>
          </p:grpSpPr>
          <p:sp>
            <p:nvSpPr>
              <p:cNvPr id="156" name="TextBox 155"/>
              <p:cNvSpPr txBox="1"/>
              <p:nvPr/>
            </p:nvSpPr>
            <p:spPr>
              <a:xfrm>
                <a:off x="2249350" y="6213440"/>
                <a:ext cx="606415" cy="6087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G</a:t>
                </a:r>
              </a:p>
            </p:txBody>
          </p:sp>
          <p:sp>
            <p:nvSpPr>
              <p:cNvPr id="157" name="TextBox 156"/>
              <p:cNvSpPr txBox="1"/>
              <p:nvPr/>
            </p:nvSpPr>
            <p:spPr>
              <a:xfrm>
                <a:off x="3071695" y="6213440"/>
                <a:ext cx="606415" cy="6087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G</a:t>
                </a:r>
              </a:p>
            </p:txBody>
          </p:sp>
          <p:sp>
            <p:nvSpPr>
              <p:cNvPr id="158" name="TextBox 157"/>
              <p:cNvSpPr txBox="1"/>
              <p:nvPr/>
            </p:nvSpPr>
            <p:spPr>
              <a:xfrm>
                <a:off x="3894043" y="6213440"/>
                <a:ext cx="564965" cy="6087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T</a:t>
                </a:r>
              </a:p>
            </p:txBody>
          </p:sp>
          <p:sp>
            <p:nvSpPr>
              <p:cNvPr id="159" name="TextBox 158"/>
              <p:cNvSpPr txBox="1"/>
              <p:nvPr/>
            </p:nvSpPr>
            <p:spPr>
              <a:xfrm>
                <a:off x="4682724" y="6213440"/>
                <a:ext cx="577719" cy="6087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C</a:t>
                </a:r>
              </a:p>
            </p:txBody>
          </p:sp>
          <p:sp>
            <p:nvSpPr>
              <p:cNvPr id="160" name="TextBox 159"/>
              <p:cNvSpPr txBox="1"/>
              <p:nvPr/>
            </p:nvSpPr>
            <p:spPr>
              <a:xfrm>
                <a:off x="5482628" y="6213440"/>
                <a:ext cx="593662" cy="6087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A</a:t>
                </a:r>
              </a:p>
            </p:txBody>
          </p:sp>
          <p:sp>
            <p:nvSpPr>
              <p:cNvPr id="161" name="TextBox 160"/>
              <p:cNvSpPr txBox="1"/>
              <p:nvPr/>
            </p:nvSpPr>
            <p:spPr>
              <a:xfrm>
                <a:off x="6292150" y="6213440"/>
                <a:ext cx="577719" cy="6087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C</a:t>
                </a:r>
              </a:p>
            </p:txBody>
          </p:sp>
          <p:sp>
            <p:nvSpPr>
              <p:cNvPr id="162" name="TextBox 161"/>
              <p:cNvSpPr txBox="1"/>
              <p:nvPr/>
            </p:nvSpPr>
            <p:spPr>
              <a:xfrm>
                <a:off x="7092053" y="6213440"/>
                <a:ext cx="564965" cy="6087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T</a:t>
                </a:r>
              </a:p>
            </p:txBody>
          </p:sp>
        </p:grpSp>
        <p:sp>
          <p:nvSpPr>
            <p:cNvPr id="165" name="TextBox 164"/>
            <p:cNvSpPr txBox="1"/>
            <p:nvPr/>
          </p:nvSpPr>
          <p:spPr>
            <a:xfrm>
              <a:off x="1137673" y="2745610"/>
              <a:ext cx="213280" cy="261970"/>
            </a:xfrm>
            <a:prstGeom prst="rect">
              <a:avLst/>
            </a:prstGeom>
            <a:noFill/>
          </p:spPr>
          <p:txBody>
            <a:bodyPr wrap="none" lIns="46077" tIns="23038" rIns="46077" bIns="23038" rtlCol="0">
              <a:spAutoFit/>
            </a:bodyPr>
            <a:lstStyle/>
            <a:p>
              <a:r>
                <a:rPr lang="en-US" sz="1400" dirty="0"/>
                <a:t>G</a:t>
              </a:r>
            </a:p>
          </p:txBody>
        </p:sp>
        <p:sp>
          <p:nvSpPr>
            <p:cNvPr id="167" name="TextBox 166"/>
            <p:cNvSpPr txBox="1"/>
            <p:nvPr/>
          </p:nvSpPr>
          <p:spPr>
            <a:xfrm>
              <a:off x="1150569" y="1919729"/>
              <a:ext cx="192440" cy="261970"/>
            </a:xfrm>
            <a:prstGeom prst="rect">
              <a:avLst/>
            </a:prstGeom>
            <a:noFill/>
          </p:spPr>
          <p:txBody>
            <a:bodyPr wrap="none" lIns="46077" tIns="23038" rIns="46077" bIns="23038" rtlCol="0">
              <a:spAutoFit/>
            </a:bodyPr>
            <a:lstStyle/>
            <a:p>
              <a:r>
                <a:rPr lang="en-US" sz="1400" dirty="0"/>
                <a:t>T</a:t>
              </a:r>
            </a:p>
          </p:txBody>
        </p:sp>
        <p:sp>
          <p:nvSpPr>
            <p:cNvPr id="168" name="TextBox 167"/>
            <p:cNvSpPr txBox="1"/>
            <p:nvPr/>
          </p:nvSpPr>
          <p:spPr>
            <a:xfrm>
              <a:off x="1146539" y="2332670"/>
              <a:ext cx="198852" cy="261970"/>
            </a:xfrm>
            <a:prstGeom prst="rect">
              <a:avLst/>
            </a:prstGeom>
            <a:noFill/>
          </p:spPr>
          <p:txBody>
            <a:bodyPr wrap="none" lIns="46077" tIns="23038" rIns="46077" bIns="23038" rtlCol="0">
              <a:spAutoFit/>
            </a:bodyPr>
            <a:lstStyle/>
            <a:p>
              <a:r>
                <a:rPr lang="en-US" sz="1400" dirty="0"/>
                <a:t>C</a:t>
              </a:r>
            </a:p>
          </p:txBody>
        </p:sp>
        <p:sp>
          <p:nvSpPr>
            <p:cNvPr id="169" name="TextBox 168"/>
            <p:cNvSpPr txBox="1"/>
            <p:nvPr/>
          </p:nvSpPr>
          <p:spPr>
            <a:xfrm>
              <a:off x="1142106" y="1506787"/>
              <a:ext cx="206868" cy="261970"/>
            </a:xfrm>
            <a:prstGeom prst="rect">
              <a:avLst/>
            </a:prstGeom>
            <a:noFill/>
          </p:spPr>
          <p:txBody>
            <a:bodyPr wrap="none" lIns="46077" tIns="23038" rIns="46077" bIns="23038" rtlCol="0">
              <a:spAutoFit/>
            </a:bodyPr>
            <a:lstStyle/>
            <a:p>
              <a:r>
                <a:rPr lang="en-US" sz="1400" dirty="0"/>
                <a:t>A</a:t>
              </a:r>
            </a:p>
          </p:txBody>
        </p:sp>
        <p:sp>
          <p:nvSpPr>
            <p:cNvPr id="170" name="TextBox 169"/>
            <p:cNvSpPr txBox="1"/>
            <p:nvPr/>
          </p:nvSpPr>
          <p:spPr>
            <a:xfrm>
              <a:off x="1146539" y="1093846"/>
              <a:ext cx="198852" cy="261970"/>
            </a:xfrm>
            <a:prstGeom prst="rect">
              <a:avLst/>
            </a:prstGeom>
            <a:noFill/>
          </p:spPr>
          <p:txBody>
            <a:bodyPr wrap="none" lIns="46077" tIns="23038" rIns="46077" bIns="23038" rtlCol="0">
              <a:spAutoFit/>
            </a:bodyPr>
            <a:lstStyle/>
            <a:p>
              <a:r>
                <a:rPr lang="en-US" sz="1400" dirty="0"/>
                <a:t>C</a:t>
              </a:r>
            </a:p>
          </p:txBody>
        </p:sp>
        <p:sp>
          <p:nvSpPr>
            <p:cNvPr id="171" name="TextBox 170"/>
            <p:cNvSpPr txBox="1"/>
            <p:nvPr/>
          </p:nvSpPr>
          <p:spPr>
            <a:xfrm>
              <a:off x="1150569" y="680905"/>
              <a:ext cx="213280" cy="261970"/>
            </a:xfrm>
            <a:prstGeom prst="rect">
              <a:avLst/>
            </a:prstGeom>
            <a:noFill/>
          </p:spPr>
          <p:txBody>
            <a:bodyPr wrap="none" lIns="46077" tIns="23038" rIns="46077" bIns="23038" rtlCol="0">
              <a:spAutoFit/>
            </a:bodyPr>
            <a:lstStyle/>
            <a:p>
              <a:r>
                <a:rPr lang="en-US" sz="1400" dirty="0"/>
                <a:t>G</a:t>
              </a:r>
            </a:p>
          </p:txBody>
        </p:sp>
        <p:sp>
          <p:nvSpPr>
            <p:cNvPr id="195" name="TextBox 194"/>
            <p:cNvSpPr txBox="1"/>
            <p:nvPr/>
          </p:nvSpPr>
          <p:spPr>
            <a:xfrm>
              <a:off x="153247" y="813164"/>
              <a:ext cx="959701" cy="292747"/>
            </a:xfrm>
            <a:prstGeom prst="rect">
              <a:avLst/>
            </a:prstGeom>
            <a:noFill/>
          </p:spPr>
          <p:txBody>
            <a:bodyPr wrap="none" lIns="46077" tIns="23038" rIns="46077" bIns="23038" rtlCol="0">
              <a:spAutoFit/>
            </a:bodyPr>
            <a:lstStyle/>
            <a:p>
              <a:r>
                <a:rPr lang="en-US" sz="1600" dirty="0"/>
                <a:t>GGTCACT</a:t>
              </a:r>
            </a:p>
          </p:txBody>
        </p:sp>
        <p:sp>
          <p:nvSpPr>
            <p:cNvPr id="196" name="TextBox 195"/>
            <p:cNvSpPr txBox="1"/>
            <p:nvPr/>
          </p:nvSpPr>
          <p:spPr>
            <a:xfrm>
              <a:off x="162508" y="1252060"/>
              <a:ext cx="839861" cy="292747"/>
            </a:xfrm>
            <a:prstGeom prst="rect">
              <a:avLst/>
            </a:prstGeom>
            <a:noFill/>
          </p:spPr>
          <p:txBody>
            <a:bodyPr wrap="none" lIns="46077" tIns="23038" rIns="46077" bIns="23038" rtlCol="0">
              <a:spAutoFit/>
            </a:bodyPr>
            <a:lstStyle/>
            <a:p>
              <a:r>
                <a:rPr lang="en-US" sz="1600" dirty="0"/>
                <a:t>GCTACG</a:t>
              </a:r>
            </a:p>
          </p:txBody>
        </p:sp>
        <p:grpSp>
          <p:nvGrpSpPr>
            <p:cNvPr id="213" name="Группа 212"/>
            <p:cNvGrpSpPr/>
            <p:nvPr/>
          </p:nvGrpSpPr>
          <p:grpSpPr>
            <a:xfrm>
              <a:off x="268182" y="1081828"/>
              <a:ext cx="546002" cy="197986"/>
              <a:chOff x="533402" y="2139879"/>
              <a:chExt cx="1085970" cy="391621"/>
            </a:xfrm>
          </p:grpSpPr>
          <p:cxnSp>
            <p:nvCxnSpPr>
              <p:cNvPr id="198" name="Прямая соединительная линия 197"/>
              <p:cNvCxnSpPr/>
              <p:nvPr/>
            </p:nvCxnSpPr>
            <p:spPr>
              <a:xfrm>
                <a:off x="533402" y="2139879"/>
                <a:ext cx="0" cy="391621"/>
              </a:xfrm>
              <a:prstGeom prst="line">
                <a:avLst/>
              </a:prstGeom>
              <a:ln w="381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Прямая соединительная линия 203"/>
              <p:cNvCxnSpPr/>
              <p:nvPr/>
            </p:nvCxnSpPr>
            <p:spPr>
              <a:xfrm>
                <a:off x="762002" y="2139879"/>
                <a:ext cx="0" cy="391621"/>
              </a:xfrm>
              <a:prstGeom prst="line">
                <a:avLst/>
              </a:prstGeom>
              <a:ln w="381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Прямая соединительная линия 204"/>
              <p:cNvCxnSpPr/>
              <p:nvPr/>
            </p:nvCxnSpPr>
            <p:spPr>
              <a:xfrm>
                <a:off x="990602" y="2139879"/>
                <a:ext cx="0" cy="391621"/>
              </a:xfrm>
              <a:prstGeom prst="line">
                <a:avLst/>
              </a:prstGeom>
              <a:ln w="381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Прямая соединительная линия 205"/>
              <p:cNvCxnSpPr/>
              <p:nvPr/>
            </p:nvCxnSpPr>
            <p:spPr>
              <a:xfrm flipH="1">
                <a:off x="1243139" y="2139879"/>
                <a:ext cx="149222" cy="391621"/>
              </a:xfrm>
              <a:prstGeom prst="line">
                <a:avLst/>
              </a:prstGeom>
              <a:ln w="381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Прямая соединительная линия 211"/>
              <p:cNvCxnSpPr/>
              <p:nvPr/>
            </p:nvCxnSpPr>
            <p:spPr>
              <a:xfrm flipH="1">
                <a:off x="1470150" y="2139879"/>
                <a:ext cx="149222" cy="391621"/>
              </a:xfrm>
              <a:prstGeom prst="line">
                <a:avLst/>
              </a:prstGeom>
              <a:ln w="381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7" name="Прямая со стрелкой 76"/>
            <p:cNvCxnSpPr/>
            <p:nvPr/>
          </p:nvCxnSpPr>
          <p:spPr>
            <a:xfrm flipV="1">
              <a:off x="591892" y="2284333"/>
              <a:ext cx="0" cy="35190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Прямая со стрелкой 80"/>
            <p:cNvCxnSpPr/>
            <p:nvPr/>
          </p:nvCxnSpPr>
          <p:spPr>
            <a:xfrm>
              <a:off x="591892" y="2636238"/>
              <a:ext cx="31683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Прямая со стрелкой 82"/>
            <p:cNvCxnSpPr/>
            <p:nvPr/>
          </p:nvCxnSpPr>
          <p:spPr>
            <a:xfrm flipV="1">
              <a:off x="591892" y="2317676"/>
              <a:ext cx="286819" cy="31856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Прямая со стрелкой 174"/>
            <p:cNvCxnSpPr/>
            <p:nvPr/>
          </p:nvCxnSpPr>
          <p:spPr>
            <a:xfrm flipV="1">
              <a:off x="1468132" y="2713463"/>
              <a:ext cx="326262" cy="329288"/>
            </a:xfrm>
            <a:prstGeom prst="straightConnector1">
              <a:avLst/>
            </a:prstGeom>
            <a:ln w="38100">
              <a:solidFill>
                <a:schemeClr val="accent1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Прямая со стрелкой 175"/>
            <p:cNvCxnSpPr/>
            <p:nvPr/>
          </p:nvCxnSpPr>
          <p:spPr>
            <a:xfrm flipV="1">
              <a:off x="1871194" y="2306951"/>
              <a:ext cx="327012" cy="329287"/>
            </a:xfrm>
            <a:prstGeom prst="straightConnector1">
              <a:avLst/>
            </a:prstGeom>
            <a:ln w="38100">
              <a:solidFill>
                <a:schemeClr val="accent1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Прямая со стрелкой 178"/>
            <p:cNvCxnSpPr/>
            <p:nvPr/>
          </p:nvCxnSpPr>
          <p:spPr>
            <a:xfrm flipV="1">
              <a:off x="2275006" y="1900439"/>
              <a:ext cx="327944" cy="329287"/>
            </a:xfrm>
            <a:prstGeom prst="straightConnector1">
              <a:avLst/>
            </a:prstGeom>
            <a:ln w="38100">
              <a:solidFill>
                <a:schemeClr val="accent1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Прямая со стрелкой 181"/>
            <p:cNvCxnSpPr/>
            <p:nvPr/>
          </p:nvCxnSpPr>
          <p:spPr>
            <a:xfrm>
              <a:off x="2695656" y="1861827"/>
              <a:ext cx="295666" cy="0"/>
            </a:xfrm>
            <a:prstGeom prst="straightConnector1">
              <a:avLst/>
            </a:prstGeom>
            <a:ln w="38100">
              <a:solidFill>
                <a:schemeClr val="accent5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Прямая со стрелкой 184"/>
            <p:cNvCxnSpPr/>
            <p:nvPr/>
          </p:nvCxnSpPr>
          <p:spPr>
            <a:xfrm flipV="1">
              <a:off x="3084028" y="1493928"/>
              <a:ext cx="327478" cy="329287"/>
            </a:xfrm>
            <a:prstGeom prst="straightConnector1">
              <a:avLst/>
            </a:prstGeom>
            <a:ln w="38100">
              <a:solidFill>
                <a:schemeClr val="accent1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Прямая со стрелкой 187"/>
            <p:cNvCxnSpPr/>
            <p:nvPr/>
          </p:nvCxnSpPr>
          <p:spPr>
            <a:xfrm flipV="1">
              <a:off x="3488306" y="1087416"/>
              <a:ext cx="321667" cy="329287"/>
            </a:xfrm>
            <a:prstGeom prst="straightConnector1">
              <a:avLst/>
            </a:prstGeom>
            <a:ln w="38100">
              <a:solidFill>
                <a:schemeClr val="accent1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Прямая со стрелкой 190"/>
            <p:cNvCxnSpPr/>
            <p:nvPr/>
          </p:nvCxnSpPr>
          <p:spPr>
            <a:xfrm flipV="1">
              <a:off x="3848374" y="696898"/>
              <a:ext cx="0" cy="297300"/>
            </a:xfrm>
            <a:prstGeom prst="straightConnector1">
              <a:avLst/>
            </a:prstGeom>
            <a:ln w="38100">
              <a:solidFill>
                <a:schemeClr val="accent2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Прямая со стрелкой 141"/>
            <p:cNvCxnSpPr/>
            <p:nvPr/>
          </p:nvCxnSpPr>
          <p:spPr>
            <a:xfrm>
              <a:off x="3900992" y="642292"/>
              <a:ext cx="295666" cy="0"/>
            </a:xfrm>
            <a:prstGeom prst="straightConnector1">
              <a:avLst/>
            </a:prstGeom>
            <a:ln w="38100">
              <a:solidFill>
                <a:schemeClr val="accent5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34961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Sequence alignment: dynamic programming</a:t>
            </a:r>
            <a:endParaRPr lang="en-US" dirty="0"/>
          </a:p>
        </p:txBody>
      </p:sp>
      <p:grpSp>
        <p:nvGrpSpPr>
          <p:cNvPr id="483" name="Group 482"/>
          <p:cNvGrpSpPr/>
          <p:nvPr/>
        </p:nvGrpSpPr>
        <p:grpSpPr>
          <a:xfrm>
            <a:off x="1016931" y="450915"/>
            <a:ext cx="3385721" cy="1407433"/>
            <a:chOff x="79431" y="1376887"/>
            <a:chExt cx="4468386" cy="1857493"/>
          </a:xfrm>
        </p:grpSpPr>
        <p:grpSp>
          <p:nvGrpSpPr>
            <p:cNvPr id="215" name="Group 214"/>
            <p:cNvGrpSpPr/>
            <p:nvPr/>
          </p:nvGrpSpPr>
          <p:grpSpPr>
            <a:xfrm>
              <a:off x="153231" y="1690507"/>
              <a:ext cx="4212384" cy="600840"/>
              <a:chOff x="153231" y="1690507"/>
              <a:chExt cx="4212384" cy="6008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">
                <p14:nvContentPartPr>
                  <p14:cNvPr id="216" name="Ink 215"/>
                  <p14:cNvContentPartPr/>
                  <p14:nvPr/>
                </p14:nvContentPartPr>
                <p14:xfrm>
                  <a:off x="191031" y="1967707"/>
                  <a:ext cx="131040" cy="90360"/>
                </p14:xfrm>
              </p:contentPart>
            </mc:Choice>
            <mc:Fallback xmlns="">
              <p:pic>
                <p:nvPicPr>
                  <p:cNvPr id="216" name="Ink 215"/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89132" y="1964854"/>
                    <a:ext cx="133889" cy="9654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">
                <p14:nvContentPartPr>
                  <p14:cNvPr id="217" name="Ink 216"/>
                  <p14:cNvContentPartPr/>
                  <p14:nvPr/>
                </p14:nvContentPartPr>
                <p14:xfrm>
                  <a:off x="371031" y="1998667"/>
                  <a:ext cx="5760" cy="30240"/>
                </p14:xfrm>
              </p:contentPart>
            </mc:Choice>
            <mc:Fallback xmlns="">
              <p:pic>
                <p:nvPicPr>
                  <p:cNvPr id="217" name="Ink 216"/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369111" y="1996304"/>
                    <a:ext cx="9120" cy="3638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">
                <p14:nvContentPartPr>
                  <p14:cNvPr id="218" name="Ink 217"/>
                  <p14:cNvContentPartPr/>
                  <p14:nvPr/>
                </p14:nvContentPartPr>
                <p14:xfrm>
                  <a:off x="374991" y="1948987"/>
                  <a:ext cx="1800" cy="9360"/>
                </p14:xfrm>
              </p:contentPart>
            </mc:Choice>
            <mc:Fallback xmlns="">
              <p:pic>
                <p:nvPicPr>
                  <p:cNvPr id="218" name="Ink 217"/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373641" y="1945539"/>
                    <a:ext cx="4050" cy="1477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">
                <p14:nvContentPartPr>
                  <p14:cNvPr id="219" name="Ink 218"/>
                  <p14:cNvContentPartPr/>
                  <p14:nvPr/>
                </p14:nvContentPartPr>
                <p14:xfrm>
                  <a:off x="415671" y="1970227"/>
                  <a:ext cx="87480" cy="70200"/>
                </p14:xfrm>
              </p:contentPart>
            </mc:Choice>
            <mc:Fallback xmlns="">
              <p:pic>
                <p:nvPicPr>
                  <p:cNvPr id="219" name="Ink 218"/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414725" y="1966907"/>
                    <a:ext cx="90317" cy="7684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">
                <p14:nvContentPartPr>
                  <p14:cNvPr id="220" name="Ink 219"/>
                  <p14:cNvContentPartPr/>
                  <p14:nvPr/>
                </p14:nvContentPartPr>
                <p14:xfrm>
                  <a:off x="597279" y="1873027"/>
                  <a:ext cx="107280" cy="173520"/>
                </p14:xfrm>
              </p:contentPart>
            </mc:Choice>
            <mc:Fallback xmlns="">
              <p:pic>
                <p:nvPicPr>
                  <p:cNvPr id="220" name="Ink 219"/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595855" y="1869699"/>
                    <a:ext cx="110128" cy="18017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">
                <p14:nvContentPartPr>
                  <p14:cNvPr id="221" name="Ink 220"/>
                  <p14:cNvContentPartPr/>
                  <p14:nvPr/>
                </p14:nvContentPartPr>
                <p14:xfrm>
                  <a:off x="618519" y="1974907"/>
                  <a:ext cx="68400" cy="73080"/>
                </p14:xfrm>
              </p:contentPart>
            </mc:Choice>
            <mc:Fallback xmlns="">
              <p:pic>
                <p:nvPicPr>
                  <p:cNvPr id="221" name="Ink 220"/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617094" y="1972060"/>
                    <a:ext cx="70775" cy="7924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">
                <p14:nvContentPartPr>
                  <p14:cNvPr id="222" name="Ink 221"/>
                  <p14:cNvContentPartPr/>
                  <p14:nvPr/>
                </p14:nvContentPartPr>
                <p14:xfrm>
                  <a:off x="844815" y="1846027"/>
                  <a:ext cx="219600" cy="203760"/>
                </p14:xfrm>
              </p:contentPart>
            </mc:Choice>
            <mc:Fallback xmlns="">
              <p:pic>
                <p:nvPicPr>
                  <p:cNvPr id="222" name="Ink 221"/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842914" y="1842694"/>
                    <a:ext cx="223403" cy="21090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">
                <p14:nvContentPartPr>
                  <p14:cNvPr id="223" name="Ink 222"/>
                  <p14:cNvContentPartPr/>
                  <p14:nvPr/>
                </p14:nvContentPartPr>
                <p14:xfrm>
                  <a:off x="871095" y="2116027"/>
                  <a:ext cx="18720" cy="47880"/>
                </p14:xfrm>
              </p:contentPart>
            </mc:Choice>
            <mc:Fallback xmlns="">
              <p:pic>
                <p:nvPicPr>
                  <p:cNvPr id="223" name="Ink 222"/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869655" y="2113657"/>
                    <a:ext cx="20160" cy="5356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">
                <p14:nvContentPartPr>
                  <p14:cNvPr id="224" name="Ink 223"/>
                  <p14:cNvContentPartPr/>
                  <p14:nvPr/>
                </p14:nvContentPartPr>
                <p14:xfrm>
                  <a:off x="873975" y="2073547"/>
                  <a:ext cx="11520" cy="5040"/>
                </p14:xfrm>
              </p:contentPart>
            </mc:Choice>
            <mc:Fallback xmlns="">
              <p:pic>
                <p:nvPicPr>
                  <p:cNvPr id="224" name="Ink 223"/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872535" y="2070798"/>
                    <a:ext cx="13440" cy="870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">
                <p14:nvContentPartPr>
                  <p14:cNvPr id="225" name="Ink 224"/>
                  <p14:cNvContentPartPr/>
                  <p14:nvPr/>
                </p14:nvContentPartPr>
                <p14:xfrm>
                  <a:off x="930135" y="2096947"/>
                  <a:ext cx="43200" cy="7200"/>
                </p14:xfrm>
              </p:contentPart>
            </mc:Choice>
            <mc:Fallback xmlns="">
              <p:pic>
                <p:nvPicPr>
                  <p:cNvPr id="225" name="Ink 224"/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928711" y="2094547"/>
                    <a:ext cx="46523" cy="12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">
                <p14:nvContentPartPr>
                  <p14:cNvPr id="226" name="Ink 225"/>
                  <p14:cNvContentPartPr/>
                  <p14:nvPr/>
                </p14:nvContentPartPr>
                <p14:xfrm>
                  <a:off x="943455" y="2125387"/>
                  <a:ext cx="47520" cy="8280"/>
                </p14:xfrm>
              </p:contentPart>
            </mc:Choice>
            <mc:Fallback xmlns="">
              <p:pic>
                <p:nvPicPr>
                  <p:cNvPr id="226" name="Ink 225"/>
                  <p:cNvPicPr/>
                  <p:nvPr/>
                </p:nvPicPr>
                <p:blipFill>
                  <a:blip r:embed="rId23"/>
                  <a:stretch>
                    <a:fillRect/>
                  </a:stretch>
                </p:blipFill>
                <p:spPr>
                  <a:xfrm>
                    <a:off x="942029" y="2124900"/>
                    <a:ext cx="49421" cy="1168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">
                <p14:nvContentPartPr>
                  <p14:cNvPr id="227" name="Ink 226"/>
                  <p14:cNvContentPartPr/>
                  <p14:nvPr/>
                </p14:nvContentPartPr>
                <p14:xfrm>
                  <a:off x="1019415" y="2100547"/>
                  <a:ext cx="10080" cy="61560"/>
                </p14:xfrm>
              </p:contentPart>
            </mc:Choice>
            <mc:Fallback xmlns="">
              <p:pic>
                <p:nvPicPr>
                  <p:cNvPr id="227" name="Ink 226"/>
                  <p:cNvPicPr/>
                  <p:nvPr/>
                </p:nvPicPr>
                <p:blipFill>
                  <a:blip r:embed="rId25"/>
                  <a:stretch>
                    <a:fillRect/>
                  </a:stretch>
                </p:blipFill>
                <p:spPr>
                  <a:xfrm>
                    <a:off x="1017975" y="2097706"/>
                    <a:ext cx="12960" cy="6724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">
                <p14:nvContentPartPr>
                  <p14:cNvPr id="228" name="Ink 227"/>
                  <p14:cNvContentPartPr/>
                  <p14:nvPr/>
                </p14:nvContentPartPr>
                <p14:xfrm>
                  <a:off x="748695" y="1726867"/>
                  <a:ext cx="81720" cy="487800"/>
                </p14:xfrm>
              </p:contentPart>
            </mc:Choice>
            <mc:Fallback xmlns="">
              <p:pic>
                <p:nvPicPr>
                  <p:cNvPr id="228" name="Ink 227"/>
                  <p:cNvPicPr/>
                  <p:nvPr/>
                </p:nvPicPr>
                <p:blipFill>
                  <a:blip r:embed="rId27"/>
                  <a:stretch>
                    <a:fillRect/>
                  </a:stretch>
                </p:blipFill>
                <p:spPr>
                  <a:xfrm>
                    <a:off x="747261" y="1724965"/>
                    <a:ext cx="83632" cy="49255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">
                <p14:nvContentPartPr>
                  <p14:cNvPr id="229" name="Ink 228"/>
                  <p14:cNvContentPartPr/>
                  <p14:nvPr/>
                </p14:nvContentPartPr>
                <p14:xfrm>
                  <a:off x="1141455" y="1848907"/>
                  <a:ext cx="142920" cy="193320"/>
                </p14:xfrm>
              </p:contentPart>
            </mc:Choice>
            <mc:Fallback xmlns="">
              <p:pic>
                <p:nvPicPr>
                  <p:cNvPr id="229" name="Ink 228"/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1140031" y="1845574"/>
                    <a:ext cx="145769" cy="19998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">
                <p14:nvContentPartPr>
                  <p14:cNvPr id="230" name="Ink 229"/>
                  <p14:cNvContentPartPr/>
                  <p14:nvPr/>
                </p14:nvContentPartPr>
                <p14:xfrm>
                  <a:off x="1321455" y="2049787"/>
                  <a:ext cx="32760" cy="54360"/>
                </p14:xfrm>
              </p:contentPart>
            </mc:Choice>
            <mc:Fallback xmlns="">
              <p:pic>
                <p:nvPicPr>
                  <p:cNvPr id="230" name="Ink 229"/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1320491" y="2046449"/>
                    <a:ext cx="34687" cy="6103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">
                <p14:nvContentPartPr>
                  <p14:cNvPr id="231" name="Ink 230"/>
                  <p14:cNvContentPartPr/>
                  <p14:nvPr/>
                </p14:nvContentPartPr>
                <p14:xfrm>
                  <a:off x="1330815" y="1991107"/>
                  <a:ext cx="4680" cy="12240"/>
                </p14:xfrm>
              </p:contentPart>
            </mc:Choice>
            <mc:Fallback xmlns="">
              <p:pic>
                <p:nvPicPr>
                  <p:cNvPr id="231" name="Ink 230"/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1328943" y="1988282"/>
                    <a:ext cx="7956" cy="1741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">
                <p14:nvContentPartPr>
                  <p14:cNvPr id="232" name="Ink 231"/>
                  <p14:cNvContentPartPr/>
                  <p14:nvPr/>
                </p14:nvContentPartPr>
                <p14:xfrm>
                  <a:off x="1403175" y="1939267"/>
                  <a:ext cx="65160" cy="6120"/>
                </p14:xfrm>
              </p:contentPart>
            </mc:Choice>
            <mc:Fallback xmlns="">
              <p:pic>
                <p:nvPicPr>
                  <p:cNvPr id="232" name="Ink 231"/>
                  <p:cNvPicPr/>
                  <p:nvPr/>
                </p:nvPicPr>
                <p:blipFill>
                  <a:blip r:embed="rId35"/>
                  <a:stretch>
                    <a:fillRect/>
                  </a:stretch>
                </p:blipFill>
                <p:spPr>
                  <a:xfrm>
                    <a:off x="1401748" y="1936207"/>
                    <a:ext cx="68014" cy="1275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">
                <p14:nvContentPartPr>
                  <p14:cNvPr id="233" name="Ink 232"/>
                  <p14:cNvContentPartPr/>
                  <p14:nvPr/>
                </p14:nvContentPartPr>
                <p14:xfrm>
                  <a:off x="1411095" y="1984627"/>
                  <a:ext cx="53640" cy="3600"/>
                </p14:xfrm>
              </p:contentPart>
            </mc:Choice>
            <mc:Fallback xmlns="">
              <p:pic>
                <p:nvPicPr>
                  <p:cNvPr id="233" name="Ink 232"/>
                  <p:cNvPicPr/>
                  <p:nvPr/>
                </p:nvPicPr>
                <p:blipFill>
                  <a:blip r:embed="rId37"/>
                  <a:stretch>
                    <a:fillRect/>
                  </a:stretch>
                </p:blipFill>
                <p:spPr>
                  <a:xfrm>
                    <a:off x="1409671" y="1982056"/>
                    <a:ext cx="56013" cy="925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8">
                <p14:nvContentPartPr>
                  <p14:cNvPr id="234" name="Ink 233"/>
                  <p14:cNvContentPartPr/>
                  <p14:nvPr/>
                </p14:nvContentPartPr>
                <p14:xfrm>
                  <a:off x="1534215" y="1902547"/>
                  <a:ext cx="99720" cy="127440"/>
                </p14:xfrm>
              </p:contentPart>
            </mc:Choice>
            <mc:Fallback xmlns="">
              <p:pic>
                <p:nvPicPr>
                  <p:cNvPr id="234" name="Ink 233"/>
                  <p:cNvPicPr/>
                  <p:nvPr/>
                </p:nvPicPr>
                <p:blipFill>
                  <a:blip r:embed="rId39"/>
                  <a:stretch>
                    <a:fillRect/>
                  </a:stretch>
                </p:blipFill>
                <p:spPr>
                  <a:xfrm>
                    <a:off x="1532790" y="1899218"/>
                    <a:ext cx="102569" cy="13409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0">
                <p14:nvContentPartPr>
                  <p14:cNvPr id="235" name="Ink 234"/>
                  <p14:cNvContentPartPr/>
                  <p14:nvPr/>
                </p14:nvContentPartPr>
                <p14:xfrm>
                  <a:off x="1756695" y="1978507"/>
                  <a:ext cx="2160" cy="2160"/>
                </p14:xfrm>
              </p:contentPart>
            </mc:Choice>
            <mc:Fallback xmlns="">
              <p:pic>
                <p:nvPicPr>
                  <p:cNvPr id="235" name="Ink 234"/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1756263" y="1977427"/>
                    <a:ext cx="3024" cy="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">
                <p14:nvContentPartPr>
                  <p14:cNvPr id="236" name="Ink 235"/>
                  <p14:cNvContentPartPr/>
                  <p14:nvPr/>
                </p14:nvContentPartPr>
                <p14:xfrm>
                  <a:off x="1102935" y="1815067"/>
                  <a:ext cx="98640" cy="302400"/>
                </p14:xfrm>
              </p:contentPart>
            </mc:Choice>
            <mc:Fallback xmlns="">
              <p:pic>
                <p:nvPicPr>
                  <p:cNvPr id="236" name="Ink 235"/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1101038" y="1811739"/>
                    <a:ext cx="101011" cy="30905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4">
                <p14:nvContentPartPr>
                  <p14:cNvPr id="237" name="Ink 236"/>
                  <p14:cNvContentPartPr/>
                  <p14:nvPr/>
                </p14:nvContentPartPr>
                <p14:xfrm>
                  <a:off x="1620255" y="1821907"/>
                  <a:ext cx="62280" cy="286200"/>
                </p14:xfrm>
              </p:contentPart>
            </mc:Choice>
            <mc:Fallback xmlns="">
              <p:pic>
                <p:nvPicPr>
                  <p:cNvPr id="237" name="Ink 236"/>
                  <p:cNvPicPr/>
                  <p:nvPr/>
                </p:nvPicPr>
                <p:blipFill>
                  <a:blip r:embed="rId45"/>
                  <a:stretch>
                    <a:fillRect/>
                  </a:stretch>
                </p:blipFill>
                <p:spPr>
                  <a:xfrm>
                    <a:off x="1618829" y="1819059"/>
                    <a:ext cx="65608" cy="29142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6">
                <p14:nvContentPartPr>
                  <p14:cNvPr id="238" name="Ink 237"/>
                  <p14:cNvContentPartPr/>
                  <p14:nvPr/>
                </p14:nvContentPartPr>
                <p14:xfrm>
                  <a:off x="1757055" y="1966987"/>
                  <a:ext cx="77400" cy="11880"/>
                </p14:xfrm>
              </p:contentPart>
            </mc:Choice>
            <mc:Fallback xmlns="">
              <p:pic>
                <p:nvPicPr>
                  <p:cNvPr id="238" name="Ink 237"/>
                  <p:cNvPicPr/>
                  <p:nvPr/>
                </p:nvPicPr>
                <p:blipFill>
                  <a:blip r:embed="rId47"/>
                  <a:stretch>
                    <a:fillRect/>
                  </a:stretch>
                </p:blipFill>
                <p:spPr>
                  <a:xfrm>
                    <a:off x="1755630" y="1966037"/>
                    <a:ext cx="80724" cy="1615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">
                <p14:nvContentPartPr>
                  <p14:cNvPr id="239" name="Ink 238"/>
                  <p14:cNvContentPartPr/>
                  <p14:nvPr/>
                </p14:nvContentPartPr>
                <p14:xfrm>
                  <a:off x="1788735" y="1937467"/>
                  <a:ext cx="10440" cy="80640"/>
                </p14:xfrm>
              </p:contentPart>
            </mc:Choice>
            <mc:Fallback xmlns="">
              <p:pic>
                <p:nvPicPr>
                  <p:cNvPr id="239" name="Ink 238"/>
                  <p:cNvPicPr/>
                  <p:nvPr/>
                </p:nvPicPr>
                <p:blipFill>
                  <a:blip r:embed="rId49"/>
                  <a:stretch>
                    <a:fillRect/>
                  </a:stretch>
                </p:blipFill>
                <p:spPr>
                  <a:xfrm>
                    <a:off x="1786746" y="1934621"/>
                    <a:ext cx="12926" cy="8680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">
                <p14:nvContentPartPr>
                  <p14:cNvPr id="240" name="Ink 239"/>
                  <p14:cNvContentPartPr/>
                  <p14:nvPr/>
                </p14:nvContentPartPr>
                <p14:xfrm>
                  <a:off x="1890975" y="1813267"/>
                  <a:ext cx="196920" cy="241560"/>
                </p14:xfrm>
              </p:contentPart>
            </mc:Choice>
            <mc:Fallback xmlns="">
              <p:pic>
                <p:nvPicPr>
                  <p:cNvPr id="240" name="Ink 239"/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1889072" y="1809938"/>
                    <a:ext cx="200250" cy="24869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">
                <p14:nvContentPartPr>
                  <p14:cNvPr id="241" name="Ink 240"/>
                  <p14:cNvContentPartPr/>
                  <p14:nvPr/>
                </p14:nvContentPartPr>
                <p14:xfrm>
                  <a:off x="1889535" y="2139787"/>
                  <a:ext cx="36000" cy="75240"/>
                </p14:xfrm>
              </p:contentPart>
            </mc:Choice>
            <mc:Fallback xmlns="">
              <p:pic>
                <p:nvPicPr>
                  <p:cNvPr id="241" name="Ink 240"/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1887615" y="2137421"/>
                    <a:ext cx="38400" cy="8044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">
                <p14:nvContentPartPr>
                  <p14:cNvPr id="242" name="Ink 241"/>
                  <p14:cNvContentPartPr/>
                  <p14:nvPr/>
                </p14:nvContentPartPr>
                <p14:xfrm>
                  <a:off x="1901055" y="2101267"/>
                  <a:ext cx="5760" cy="3600"/>
                </p14:xfrm>
              </p:contentPart>
            </mc:Choice>
            <mc:Fallback xmlns="">
              <p:pic>
                <p:nvPicPr>
                  <p:cNvPr id="242" name="Ink 241"/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1899726" y="2098567"/>
                    <a:ext cx="8418" cy="7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">
                <p14:nvContentPartPr>
                  <p14:cNvPr id="243" name="Ink 242"/>
                  <p14:cNvContentPartPr/>
                  <p14:nvPr/>
                </p14:nvContentPartPr>
                <p14:xfrm>
                  <a:off x="1951095" y="2131867"/>
                  <a:ext cx="45720" cy="12240"/>
                </p14:xfrm>
              </p:contentPart>
            </mc:Choice>
            <mc:Fallback xmlns="">
              <p:pic>
                <p:nvPicPr>
                  <p:cNvPr id="243" name="Ink 242"/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1949666" y="2129042"/>
                    <a:ext cx="48578" cy="1647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">
                <p14:nvContentPartPr>
                  <p14:cNvPr id="244" name="Ink 243"/>
                  <p14:cNvContentPartPr/>
                  <p14:nvPr/>
                </p14:nvContentPartPr>
                <p14:xfrm>
                  <a:off x="1962975" y="2164627"/>
                  <a:ext cx="57600" cy="6120"/>
                </p14:xfrm>
              </p:contentPart>
            </mc:Choice>
            <mc:Fallback xmlns="">
              <p:pic>
                <p:nvPicPr>
                  <p:cNvPr id="244" name="Ink 243"/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1961547" y="2162744"/>
                    <a:ext cx="59980" cy="1129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0">
                <p14:nvContentPartPr>
                  <p14:cNvPr id="245" name="Ink 244"/>
                  <p14:cNvContentPartPr/>
                  <p14:nvPr/>
                </p14:nvContentPartPr>
                <p14:xfrm>
                  <a:off x="2052615" y="2115667"/>
                  <a:ext cx="16200" cy="84240"/>
                </p14:xfrm>
              </p:contentPart>
            </mc:Choice>
            <mc:Fallback xmlns="">
              <p:pic>
                <p:nvPicPr>
                  <p:cNvPr id="245" name="Ink 244"/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2051226" y="2112335"/>
                    <a:ext cx="18977" cy="9042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2">
                <p14:nvContentPartPr>
                  <p14:cNvPr id="246" name="Ink 245"/>
                  <p14:cNvContentPartPr/>
                  <p14:nvPr/>
                </p14:nvContentPartPr>
                <p14:xfrm>
                  <a:off x="2186535" y="1866547"/>
                  <a:ext cx="125640" cy="170280"/>
                </p14:xfrm>
              </p:contentPart>
            </mc:Choice>
            <mc:Fallback xmlns="">
              <p:pic>
                <p:nvPicPr>
                  <p:cNvPr id="246" name="Ink 245"/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2185113" y="1863227"/>
                    <a:ext cx="128959" cy="176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4">
                <p14:nvContentPartPr>
                  <p14:cNvPr id="247" name="Ink 246"/>
                  <p14:cNvContentPartPr/>
                  <p14:nvPr/>
                </p14:nvContentPartPr>
                <p14:xfrm>
                  <a:off x="2236935" y="1796347"/>
                  <a:ext cx="119520" cy="42480"/>
                </p14:xfrm>
              </p:contentPart>
            </mc:Choice>
            <mc:Fallback xmlns="">
              <p:pic>
                <p:nvPicPr>
                  <p:cNvPr id="247" name="Ink 246"/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2235512" y="1793006"/>
                    <a:ext cx="121891" cy="4916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6">
                <p14:nvContentPartPr>
                  <p14:cNvPr id="248" name="Ink 247"/>
                  <p14:cNvContentPartPr/>
                  <p14:nvPr/>
                </p14:nvContentPartPr>
                <p14:xfrm>
                  <a:off x="2355735" y="2043307"/>
                  <a:ext cx="22680" cy="54360"/>
                </p14:xfrm>
              </p:contentPart>
            </mc:Choice>
            <mc:Fallback xmlns="">
              <p:pic>
                <p:nvPicPr>
                  <p:cNvPr id="248" name="Ink 247"/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2353845" y="2039969"/>
                    <a:ext cx="25043" cy="6103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8">
                <p14:nvContentPartPr>
                  <p14:cNvPr id="249" name="Ink 248"/>
                  <p14:cNvContentPartPr/>
                  <p14:nvPr/>
                </p14:nvContentPartPr>
                <p14:xfrm>
                  <a:off x="2356095" y="1970587"/>
                  <a:ext cx="5760" cy="10080"/>
                </p14:xfrm>
              </p:contentPart>
            </mc:Choice>
            <mc:Fallback xmlns="">
              <p:pic>
                <p:nvPicPr>
                  <p:cNvPr id="249" name="Ink 248"/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2354655" y="1967227"/>
                    <a:ext cx="8160" cy="16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0">
                <p14:nvContentPartPr>
                  <p14:cNvPr id="250" name="Ink 249"/>
                  <p14:cNvContentPartPr/>
                  <p14:nvPr/>
                </p14:nvContentPartPr>
                <p14:xfrm>
                  <a:off x="2443575" y="1928107"/>
                  <a:ext cx="46440" cy="7560"/>
                </p14:xfrm>
              </p:contentPart>
            </mc:Choice>
            <mc:Fallback xmlns="">
              <p:pic>
                <p:nvPicPr>
                  <p:cNvPr id="250" name="Ink 249"/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2442139" y="1924799"/>
                    <a:ext cx="49313" cy="1417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2">
                <p14:nvContentPartPr>
                  <p14:cNvPr id="251" name="Ink 250"/>
                  <p14:cNvContentPartPr/>
                  <p14:nvPr/>
                </p14:nvContentPartPr>
                <p14:xfrm>
                  <a:off x="2430975" y="1968787"/>
                  <a:ext cx="59760" cy="10440"/>
                </p14:xfrm>
              </p:contentPart>
            </mc:Choice>
            <mc:Fallback xmlns="">
              <p:pic>
                <p:nvPicPr>
                  <p:cNvPr id="251" name="Ink 250"/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2429552" y="1966889"/>
                    <a:ext cx="62131" cy="1518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4">
                <p14:nvContentPartPr>
                  <p14:cNvPr id="252" name="Ink 251"/>
                  <p14:cNvContentPartPr/>
                  <p14:nvPr/>
                </p14:nvContentPartPr>
                <p14:xfrm>
                  <a:off x="2514855" y="1914787"/>
                  <a:ext cx="82080" cy="81000"/>
                </p14:xfrm>
              </p:contentPart>
            </mc:Choice>
            <mc:Fallback xmlns="">
              <p:pic>
                <p:nvPicPr>
                  <p:cNvPr id="252" name="Ink 251"/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2513906" y="1911471"/>
                    <a:ext cx="84927" cy="8763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6">
                <p14:nvContentPartPr>
                  <p14:cNvPr id="253" name="Ink 252"/>
                  <p14:cNvContentPartPr/>
                  <p14:nvPr/>
                </p14:nvContentPartPr>
                <p14:xfrm>
                  <a:off x="2126415" y="1796707"/>
                  <a:ext cx="93240" cy="291960"/>
                </p14:xfrm>
              </p:contentPart>
            </mc:Choice>
            <mc:Fallback xmlns="">
              <p:pic>
                <p:nvPicPr>
                  <p:cNvPr id="253" name="Ink 252"/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2124512" y="1793378"/>
                    <a:ext cx="96094" cy="29861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8">
                <p14:nvContentPartPr>
                  <p14:cNvPr id="254" name="Ink 253"/>
                  <p14:cNvContentPartPr/>
                  <p14:nvPr/>
                </p14:nvContentPartPr>
                <p14:xfrm>
                  <a:off x="2624655" y="1787707"/>
                  <a:ext cx="84600" cy="290160"/>
                </p14:xfrm>
              </p:contentPart>
            </mc:Choice>
            <mc:Fallback xmlns="">
              <p:pic>
                <p:nvPicPr>
                  <p:cNvPr id="254" name="Ink 253"/>
                  <p:cNvPicPr/>
                  <p:nvPr/>
                </p:nvPicPr>
                <p:blipFill>
                  <a:blip r:embed="rId79"/>
                  <a:stretch>
                    <a:fillRect/>
                  </a:stretch>
                </p:blipFill>
                <p:spPr>
                  <a:xfrm>
                    <a:off x="2623704" y="1784383"/>
                    <a:ext cx="86976" cy="29633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0">
                <p14:nvContentPartPr>
                  <p14:cNvPr id="255" name="Ink 254"/>
                  <p14:cNvContentPartPr/>
                  <p14:nvPr/>
                </p14:nvContentPartPr>
                <p14:xfrm>
                  <a:off x="2723295" y="1727947"/>
                  <a:ext cx="104760" cy="422280"/>
                </p14:xfrm>
              </p:contentPart>
            </mc:Choice>
            <mc:Fallback xmlns="">
              <p:pic>
                <p:nvPicPr>
                  <p:cNvPr id="255" name="Ink 254"/>
                  <p:cNvPicPr/>
                  <p:nvPr/>
                </p:nvPicPr>
                <p:blipFill>
                  <a:blip r:embed="rId81"/>
                  <a:stretch>
                    <a:fillRect/>
                  </a:stretch>
                </p:blipFill>
                <p:spPr>
                  <a:xfrm>
                    <a:off x="2721866" y="1725097"/>
                    <a:ext cx="108093" cy="4279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2">
                <p14:nvContentPartPr>
                  <p14:cNvPr id="256" name="Ink 255"/>
                  <p14:cNvContentPartPr/>
                  <p14:nvPr/>
                </p14:nvContentPartPr>
                <p14:xfrm>
                  <a:off x="2897175" y="1952227"/>
                  <a:ext cx="93600" cy="9720"/>
                </p14:xfrm>
              </p:contentPart>
            </mc:Choice>
            <mc:Fallback xmlns="">
              <p:pic>
                <p:nvPicPr>
                  <p:cNvPr id="256" name="Ink 255"/>
                  <p:cNvPicPr/>
                  <p:nvPr/>
                </p:nvPicPr>
                <p:blipFill>
                  <a:blip r:embed="rId83"/>
                  <a:stretch>
                    <a:fillRect/>
                  </a:stretch>
                </p:blipFill>
                <p:spPr>
                  <a:xfrm>
                    <a:off x="2895757" y="1950838"/>
                    <a:ext cx="96436" cy="1388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4">
                <p14:nvContentPartPr>
                  <p14:cNvPr id="257" name="Ink 256"/>
                  <p14:cNvContentPartPr/>
                  <p14:nvPr/>
                </p14:nvContentPartPr>
                <p14:xfrm>
                  <a:off x="2927055" y="1928107"/>
                  <a:ext cx="30960" cy="78480"/>
                </p14:xfrm>
              </p:contentPart>
            </mc:Choice>
            <mc:Fallback xmlns="">
              <p:pic>
                <p:nvPicPr>
                  <p:cNvPr id="257" name="Ink 256"/>
                  <p:cNvPicPr/>
                  <p:nvPr/>
                </p:nvPicPr>
                <p:blipFill>
                  <a:blip r:embed="rId85"/>
                  <a:stretch>
                    <a:fillRect/>
                  </a:stretch>
                </p:blipFill>
                <p:spPr>
                  <a:xfrm>
                    <a:off x="2925150" y="1925729"/>
                    <a:ext cx="33818" cy="8228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6">
                <p14:nvContentPartPr>
                  <p14:cNvPr id="258" name="Ink 257"/>
                  <p14:cNvContentPartPr/>
                  <p14:nvPr/>
                </p14:nvContentPartPr>
                <p14:xfrm>
                  <a:off x="3000399" y="1883467"/>
                  <a:ext cx="128880" cy="255600"/>
                </p14:xfrm>
              </p:contentPart>
            </mc:Choice>
            <mc:Fallback xmlns="">
              <p:pic>
                <p:nvPicPr>
                  <p:cNvPr id="258" name="Ink 257"/>
                  <p:cNvPicPr/>
                  <p:nvPr/>
                </p:nvPicPr>
                <p:blipFill>
                  <a:blip r:embed="rId87"/>
                  <a:stretch>
                    <a:fillRect/>
                  </a:stretch>
                </p:blipFill>
                <p:spPr>
                  <a:xfrm>
                    <a:off x="2998972" y="1880141"/>
                    <a:ext cx="131733" cy="26130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8">
                <p14:nvContentPartPr>
                  <p14:cNvPr id="259" name="Ink 258"/>
                  <p14:cNvContentPartPr/>
                  <p14:nvPr/>
                </p14:nvContentPartPr>
                <p14:xfrm>
                  <a:off x="3180135" y="1785907"/>
                  <a:ext cx="203400" cy="276120"/>
                </p14:xfrm>
              </p:contentPart>
            </mc:Choice>
            <mc:Fallback xmlns="">
              <p:pic>
                <p:nvPicPr>
                  <p:cNvPr id="259" name="Ink 258"/>
                  <p:cNvPicPr/>
                  <p:nvPr/>
                </p:nvPicPr>
                <p:blipFill>
                  <a:blip r:embed="rId89"/>
                  <a:stretch>
                    <a:fillRect/>
                  </a:stretch>
                </p:blipFill>
                <p:spPr>
                  <a:xfrm>
                    <a:off x="3178238" y="1782586"/>
                    <a:ext cx="206719" cy="28323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0">
                <p14:nvContentPartPr>
                  <p14:cNvPr id="260" name="Ink 259"/>
                  <p14:cNvContentPartPr/>
                  <p14:nvPr/>
                </p14:nvContentPartPr>
                <p14:xfrm>
                  <a:off x="3395775" y="1801747"/>
                  <a:ext cx="102240" cy="223920"/>
                </p14:xfrm>
              </p:contentPart>
            </mc:Choice>
            <mc:Fallback xmlns="">
              <p:pic>
                <p:nvPicPr>
                  <p:cNvPr id="260" name="Ink 259"/>
                  <p:cNvPicPr/>
                  <p:nvPr/>
                </p:nvPicPr>
                <p:blipFill>
                  <a:blip r:embed="rId91"/>
                  <a:stretch>
                    <a:fillRect/>
                  </a:stretch>
                </p:blipFill>
                <p:spPr>
                  <a:xfrm>
                    <a:off x="3393882" y="1798419"/>
                    <a:ext cx="106027" cy="23057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2">
                <p14:nvContentPartPr>
                  <p14:cNvPr id="261" name="Ink 260"/>
                  <p14:cNvContentPartPr/>
                  <p14:nvPr/>
                </p14:nvContentPartPr>
                <p14:xfrm>
                  <a:off x="3559215" y="1851427"/>
                  <a:ext cx="39600" cy="180720"/>
                </p14:xfrm>
              </p:contentPart>
            </mc:Choice>
            <mc:Fallback xmlns="">
              <p:pic>
                <p:nvPicPr>
                  <p:cNvPr id="261" name="Ink 260"/>
                  <p:cNvPicPr/>
                  <p:nvPr/>
                </p:nvPicPr>
                <p:blipFill>
                  <a:blip r:embed="rId93"/>
                  <a:stretch>
                    <a:fillRect/>
                  </a:stretch>
                </p:blipFill>
                <p:spPr>
                  <a:xfrm>
                    <a:off x="3557329" y="1848107"/>
                    <a:ext cx="42900" cy="18736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4">
                <p14:nvContentPartPr>
                  <p14:cNvPr id="262" name="Ink 261"/>
                  <p14:cNvContentPartPr/>
                  <p14:nvPr/>
                </p14:nvContentPartPr>
                <p14:xfrm>
                  <a:off x="3684855" y="1887787"/>
                  <a:ext cx="61560" cy="121680"/>
                </p14:xfrm>
              </p:contentPart>
            </mc:Choice>
            <mc:Fallback xmlns="">
              <p:pic>
                <p:nvPicPr>
                  <p:cNvPr id="262" name="Ink 261"/>
                  <p:cNvPicPr/>
                  <p:nvPr/>
                </p:nvPicPr>
                <p:blipFill>
                  <a:blip r:embed="rId95"/>
                  <a:stretch>
                    <a:fillRect/>
                  </a:stretch>
                </p:blipFill>
                <p:spPr>
                  <a:xfrm>
                    <a:off x="3683434" y="1884935"/>
                    <a:ext cx="64401" cy="12785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6">
                <p14:nvContentPartPr>
                  <p14:cNvPr id="263" name="Ink 262"/>
                  <p14:cNvContentPartPr/>
                  <p14:nvPr/>
                </p14:nvContentPartPr>
                <p14:xfrm>
                  <a:off x="3670095" y="1895707"/>
                  <a:ext cx="81000" cy="127440"/>
                </p14:xfrm>
              </p:contentPart>
            </mc:Choice>
            <mc:Fallback xmlns="">
              <p:pic>
                <p:nvPicPr>
                  <p:cNvPr id="263" name="Ink 262"/>
                  <p:cNvPicPr/>
                  <p:nvPr/>
                </p:nvPicPr>
                <p:blipFill>
                  <a:blip r:embed="rId97"/>
                  <a:stretch>
                    <a:fillRect/>
                  </a:stretch>
                </p:blipFill>
                <p:spPr>
                  <a:xfrm>
                    <a:off x="3668674" y="1893329"/>
                    <a:ext cx="83842" cy="13314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8">
                <p14:nvContentPartPr>
                  <p14:cNvPr id="264" name="Ink 263"/>
                  <p14:cNvContentPartPr/>
                  <p14:nvPr/>
                </p14:nvContentPartPr>
                <p14:xfrm>
                  <a:off x="3766935" y="2004427"/>
                  <a:ext cx="28800" cy="55440"/>
                </p14:xfrm>
              </p:contentPart>
            </mc:Choice>
            <mc:Fallback xmlns="">
              <p:pic>
                <p:nvPicPr>
                  <p:cNvPr id="264" name="Ink 263"/>
                  <p:cNvPicPr/>
                  <p:nvPr/>
                </p:nvPicPr>
                <p:blipFill>
                  <a:blip r:embed="rId99"/>
                  <a:stretch>
                    <a:fillRect/>
                  </a:stretch>
                </p:blipFill>
                <p:spPr>
                  <a:xfrm>
                    <a:off x="3765015" y="2002058"/>
                    <a:ext cx="31680" cy="61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0">
                <p14:nvContentPartPr>
                  <p14:cNvPr id="265" name="Ink 264"/>
                  <p14:cNvContentPartPr/>
                  <p14:nvPr/>
                </p14:nvContentPartPr>
                <p14:xfrm>
                  <a:off x="3770895" y="1944667"/>
                  <a:ext cx="10800" cy="12240"/>
                </p14:xfrm>
              </p:contentPart>
            </mc:Choice>
            <mc:Fallback xmlns="">
              <p:pic>
                <p:nvPicPr>
                  <p:cNvPr id="265" name="Ink 264"/>
                  <p:cNvPicPr/>
                  <p:nvPr/>
                </p:nvPicPr>
                <p:blipFill>
                  <a:blip r:embed="rId101"/>
                  <a:stretch>
                    <a:fillRect/>
                  </a:stretch>
                </p:blipFill>
                <p:spPr>
                  <a:xfrm>
                    <a:off x="3769017" y="1941372"/>
                    <a:ext cx="14087" cy="1788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2">
                <p14:nvContentPartPr>
                  <p14:cNvPr id="266" name="Ink 265"/>
                  <p14:cNvContentPartPr/>
                  <p14:nvPr/>
                </p14:nvContentPartPr>
                <p14:xfrm>
                  <a:off x="3849375" y="1998667"/>
                  <a:ext cx="35640" cy="77040"/>
                </p14:xfrm>
              </p:contentPart>
            </mc:Choice>
            <mc:Fallback xmlns="">
              <p:pic>
                <p:nvPicPr>
                  <p:cNvPr id="266" name="Ink 265"/>
                  <p:cNvPicPr/>
                  <p:nvPr/>
                </p:nvPicPr>
                <p:blipFill>
                  <a:blip r:embed="rId103"/>
                  <a:stretch>
                    <a:fillRect/>
                  </a:stretch>
                </p:blipFill>
                <p:spPr>
                  <a:xfrm>
                    <a:off x="3848900" y="1996289"/>
                    <a:ext cx="37541" cy="8036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4">
                <p14:nvContentPartPr>
                  <p14:cNvPr id="267" name="Ink 266"/>
                  <p14:cNvContentPartPr/>
                  <p14:nvPr/>
                </p14:nvContentPartPr>
                <p14:xfrm>
                  <a:off x="3967095" y="1887067"/>
                  <a:ext cx="98640" cy="209880"/>
                </p14:xfrm>
              </p:contentPart>
            </mc:Choice>
            <mc:Fallback xmlns="">
              <p:pic>
                <p:nvPicPr>
                  <p:cNvPr id="267" name="Ink 266"/>
                  <p:cNvPicPr/>
                  <p:nvPr/>
                </p:nvPicPr>
                <p:blipFill>
                  <a:blip r:embed="rId105"/>
                  <a:stretch>
                    <a:fillRect/>
                  </a:stretch>
                </p:blipFill>
                <p:spPr>
                  <a:xfrm>
                    <a:off x="3965198" y="1883743"/>
                    <a:ext cx="101960" cy="21700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6">
                <p14:nvContentPartPr>
                  <p14:cNvPr id="268" name="Ink 267"/>
                  <p14:cNvContentPartPr/>
                  <p14:nvPr/>
                </p14:nvContentPartPr>
                <p14:xfrm>
                  <a:off x="4096695" y="1986067"/>
                  <a:ext cx="124920" cy="112680"/>
                </p14:xfrm>
              </p:contentPart>
            </mc:Choice>
            <mc:Fallback xmlns="">
              <p:pic>
                <p:nvPicPr>
                  <p:cNvPr id="268" name="Ink 267"/>
                  <p:cNvPicPr/>
                  <p:nvPr/>
                </p:nvPicPr>
                <p:blipFill>
                  <a:blip r:embed="rId107"/>
                  <a:stretch>
                    <a:fillRect/>
                  </a:stretch>
                </p:blipFill>
                <p:spPr>
                  <a:xfrm>
                    <a:off x="4095270" y="1982739"/>
                    <a:ext cx="127770" cy="11933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8">
                <p14:nvContentPartPr>
                  <p14:cNvPr id="269" name="Ink 268"/>
                  <p14:cNvContentPartPr/>
                  <p14:nvPr/>
                </p14:nvContentPartPr>
                <p14:xfrm>
                  <a:off x="4244655" y="2076427"/>
                  <a:ext cx="41040" cy="51840"/>
                </p14:xfrm>
              </p:contentPart>
            </mc:Choice>
            <mc:Fallback xmlns="">
              <p:pic>
                <p:nvPicPr>
                  <p:cNvPr id="269" name="Ink 268"/>
                  <p:cNvPicPr/>
                  <p:nvPr/>
                </p:nvPicPr>
                <p:blipFill>
                  <a:blip r:embed="rId109"/>
                  <a:stretch>
                    <a:fillRect/>
                  </a:stretch>
                </p:blipFill>
                <p:spPr>
                  <a:xfrm>
                    <a:off x="4242746" y="2073573"/>
                    <a:ext cx="43426" cy="5849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0">
                <p14:nvContentPartPr>
                  <p14:cNvPr id="270" name="Ink 269"/>
                  <p14:cNvContentPartPr/>
                  <p14:nvPr/>
                </p14:nvContentPartPr>
                <p14:xfrm>
                  <a:off x="4261215" y="2046907"/>
                  <a:ext cx="18000" cy="5400"/>
                </p14:xfrm>
              </p:contentPart>
            </mc:Choice>
            <mc:Fallback xmlns="">
              <p:pic>
                <p:nvPicPr>
                  <p:cNvPr id="270" name="Ink 269"/>
                  <p:cNvPicPr/>
                  <p:nvPr/>
                </p:nvPicPr>
                <p:blipFill>
                  <a:blip r:embed="rId111"/>
                  <a:stretch>
                    <a:fillRect/>
                  </a:stretch>
                </p:blipFill>
                <p:spPr>
                  <a:xfrm>
                    <a:off x="4259320" y="2043471"/>
                    <a:ext cx="20842" cy="1129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2">
                <p14:nvContentPartPr>
                  <p14:cNvPr id="271" name="Ink 270"/>
                  <p14:cNvContentPartPr/>
                  <p14:nvPr/>
                </p14:nvContentPartPr>
                <p14:xfrm>
                  <a:off x="4308375" y="1871947"/>
                  <a:ext cx="57240" cy="185400"/>
                </p14:xfrm>
              </p:contentPart>
            </mc:Choice>
            <mc:Fallback xmlns="">
              <p:pic>
                <p:nvPicPr>
                  <p:cNvPr id="271" name="Ink 270"/>
                  <p:cNvPicPr/>
                  <p:nvPr/>
                </p:nvPicPr>
                <p:blipFill>
                  <a:blip r:embed="rId113"/>
                  <a:stretch>
                    <a:fillRect/>
                  </a:stretch>
                </p:blipFill>
                <p:spPr>
                  <a:xfrm>
                    <a:off x="4306956" y="1868619"/>
                    <a:ext cx="60551" cy="1915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4">
                <p14:nvContentPartPr>
                  <p14:cNvPr id="272" name="Ink 271"/>
                  <p14:cNvContentPartPr/>
                  <p14:nvPr/>
                </p14:nvContentPartPr>
                <p14:xfrm>
                  <a:off x="3132615" y="2175067"/>
                  <a:ext cx="23400" cy="66240"/>
                </p14:xfrm>
              </p:contentPart>
            </mc:Choice>
            <mc:Fallback xmlns="">
              <p:pic>
                <p:nvPicPr>
                  <p:cNvPr id="272" name="Ink 271"/>
                  <p:cNvPicPr/>
                  <p:nvPr/>
                </p:nvPicPr>
                <p:blipFill>
                  <a:blip r:embed="rId115"/>
                  <a:stretch>
                    <a:fillRect/>
                  </a:stretch>
                </p:blipFill>
                <p:spPr>
                  <a:xfrm>
                    <a:off x="3131182" y="2172208"/>
                    <a:ext cx="25310" cy="7243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6">
                <p14:nvContentPartPr>
                  <p14:cNvPr id="273" name="Ink 272"/>
                  <p14:cNvContentPartPr/>
                  <p14:nvPr/>
                </p14:nvContentPartPr>
                <p14:xfrm>
                  <a:off x="3122535" y="2107027"/>
                  <a:ext cx="19440" cy="5400"/>
                </p14:xfrm>
              </p:contentPart>
            </mc:Choice>
            <mc:Fallback xmlns="">
              <p:pic>
                <p:nvPicPr>
                  <p:cNvPr id="273" name="Ink 272"/>
                  <p:cNvPicPr/>
                  <p:nvPr/>
                </p:nvPicPr>
                <p:blipFill>
                  <a:blip r:embed="rId117"/>
                  <a:stretch>
                    <a:fillRect/>
                  </a:stretch>
                </p:blipFill>
                <p:spPr>
                  <a:xfrm>
                    <a:off x="3121113" y="2104082"/>
                    <a:ext cx="21337" cy="932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8">
                <p14:nvContentPartPr>
                  <p14:cNvPr id="274" name="Ink 273"/>
                  <p14:cNvContentPartPr/>
                  <p14:nvPr/>
                </p14:nvContentPartPr>
                <p14:xfrm>
                  <a:off x="3204975" y="2153827"/>
                  <a:ext cx="7920" cy="11160"/>
                </p14:xfrm>
              </p:contentPart>
            </mc:Choice>
            <mc:Fallback xmlns="">
              <p:pic>
                <p:nvPicPr>
                  <p:cNvPr id="274" name="Ink 273"/>
                  <p:cNvPicPr/>
                  <p:nvPr/>
                </p:nvPicPr>
                <p:blipFill>
                  <a:blip r:embed="rId119"/>
                  <a:stretch>
                    <a:fillRect/>
                  </a:stretch>
                </p:blipFill>
                <p:spPr>
                  <a:xfrm>
                    <a:off x="3203985" y="2150430"/>
                    <a:ext cx="10890" cy="1649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0">
                <p14:nvContentPartPr>
                  <p14:cNvPr id="275" name="Ink 274"/>
                  <p14:cNvContentPartPr/>
                  <p14:nvPr/>
                </p14:nvContentPartPr>
                <p14:xfrm>
                  <a:off x="3195975" y="2201347"/>
                  <a:ext cx="5400" cy="7200"/>
                </p14:xfrm>
              </p:contentPart>
            </mc:Choice>
            <mc:Fallback xmlns="">
              <p:pic>
                <p:nvPicPr>
                  <p:cNvPr id="275" name="Ink 274"/>
                  <p:cNvPicPr/>
                  <p:nvPr/>
                </p:nvPicPr>
                <p:blipFill>
                  <a:blip r:embed="rId121"/>
                  <a:stretch>
                    <a:fillRect/>
                  </a:stretch>
                </p:blipFill>
                <p:spPr>
                  <a:xfrm>
                    <a:off x="3194625" y="2198947"/>
                    <a:ext cx="8100" cy="12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2">
                <p14:nvContentPartPr>
                  <p14:cNvPr id="276" name="Ink 275"/>
                  <p14:cNvContentPartPr/>
                  <p14:nvPr/>
                </p14:nvContentPartPr>
                <p14:xfrm>
                  <a:off x="3265815" y="2113507"/>
                  <a:ext cx="93960" cy="132120"/>
                </p14:xfrm>
              </p:contentPart>
            </mc:Choice>
            <mc:Fallback xmlns="">
              <p:pic>
                <p:nvPicPr>
                  <p:cNvPr id="276" name="Ink 275"/>
                  <p:cNvPicPr/>
                  <p:nvPr/>
                </p:nvPicPr>
                <p:blipFill>
                  <a:blip r:embed="rId123"/>
                  <a:stretch>
                    <a:fillRect/>
                  </a:stretch>
                </p:blipFill>
                <p:spPr>
                  <a:xfrm>
                    <a:off x="3264391" y="2110180"/>
                    <a:ext cx="97282" cy="13877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4">
                <p14:nvContentPartPr>
                  <p14:cNvPr id="277" name="Ink 276"/>
                  <p14:cNvContentPartPr/>
                  <p14:nvPr/>
                </p14:nvContentPartPr>
                <p14:xfrm>
                  <a:off x="3379575" y="2226907"/>
                  <a:ext cx="19440" cy="47160"/>
                </p14:xfrm>
              </p:contentPart>
            </mc:Choice>
            <mc:Fallback xmlns="">
              <p:pic>
                <p:nvPicPr>
                  <p:cNvPr id="277" name="Ink 276"/>
                  <p:cNvPicPr/>
                  <p:nvPr/>
                </p:nvPicPr>
                <p:blipFill>
                  <a:blip r:embed="rId125"/>
                  <a:stretch>
                    <a:fillRect/>
                  </a:stretch>
                </p:blipFill>
                <p:spPr>
                  <a:xfrm>
                    <a:off x="3377678" y="2224049"/>
                    <a:ext cx="21811" cy="5335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6">
                <p14:nvContentPartPr>
                  <p14:cNvPr id="278" name="Ink 277"/>
                  <p14:cNvContentPartPr/>
                  <p14:nvPr/>
                </p14:nvContentPartPr>
                <p14:xfrm>
                  <a:off x="3393615" y="2180107"/>
                  <a:ext cx="7920" cy="10440"/>
                </p14:xfrm>
              </p:contentPart>
            </mc:Choice>
            <mc:Fallback xmlns="">
              <p:pic>
                <p:nvPicPr>
                  <p:cNvPr id="278" name="Ink 277"/>
                  <p:cNvPicPr/>
                  <p:nvPr/>
                </p:nvPicPr>
                <p:blipFill>
                  <a:blip r:embed="rId127"/>
                  <a:stretch>
                    <a:fillRect/>
                  </a:stretch>
                </p:blipFill>
                <p:spPr>
                  <a:xfrm>
                    <a:off x="3393149" y="2177260"/>
                    <a:ext cx="9784" cy="1471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8">
                <p14:nvContentPartPr>
                  <p14:cNvPr id="279" name="Ink 278"/>
                  <p14:cNvContentPartPr/>
                  <p14:nvPr/>
                </p14:nvContentPartPr>
                <p14:xfrm>
                  <a:off x="3450855" y="2164267"/>
                  <a:ext cx="74880" cy="11880"/>
                </p14:xfrm>
              </p:contentPart>
            </mc:Choice>
            <mc:Fallback xmlns="">
              <p:pic>
                <p:nvPicPr>
                  <p:cNvPr id="279" name="Ink 278"/>
                  <p:cNvPicPr/>
                  <p:nvPr/>
                </p:nvPicPr>
                <p:blipFill>
                  <a:blip r:embed="rId129"/>
                  <a:stretch>
                    <a:fillRect/>
                  </a:stretch>
                </p:blipFill>
                <p:spPr>
                  <a:xfrm>
                    <a:off x="3449424" y="2160941"/>
                    <a:ext cx="78219" cy="1758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0">
                <p14:nvContentPartPr>
                  <p14:cNvPr id="280" name="Ink 279"/>
                  <p14:cNvContentPartPr/>
                  <p14:nvPr/>
                </p14:nvContentPartPr>
                <p14:xfrm>
                  <a:off x="3456975" y="2198107"/>
                  <a:ext cx="63720" cy="12960"/>
                </p14:xfrm>
              </p:contentPart>
            </mc:Choice>
            <mc:Fallback xmlns="">
              <p:pic>
                <p:nvPicPr>
                  <p:cNvPr id="280" name="Ink 279"/>
                  <p:cNvPicPr/>
                  <p:nvPr/>
                </p:nvPicPr>
                <p:blipFill>
                  <a:blip r:embed="rId131"/>
                  <a:stretch>
                    <a:fillRect/>
                  </a:stretch>
                </p:blipFill>
                <p:spPr>
                  <a:xfrm>
                    <a:off x="3455548" y="2197147"/>
                    <a:ext cx="65622" cy="17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2">
                <p14:nvContentPartPr>
                  <p14:cNvPr id="281" name="Ink 280"/>
                  <p14:cNvContentPartPr/>
                  <p14:nvPr/>
                </p14:nvContentPartPr>
                <p14:xfrm>
                  <a:off x="3464535" y="2128267"/>
                  <a:ext cx="44640" cy="104760"/>
                </p14:xfrm>
              </p:contentPart>
            </mc:Choice>
            <mc:Fallback xmlns="">
              <p:pic>
                <p:nvPicPr>
                  <p:cNvPr id="281" name="Ink 280"/>
                  <p:cNvPicPr/>
                  <p:nvPr/>
                </p:nvPicPr>
                <p:blipFill>
                  <a:blip r:embed="rId133"/>
                  <a:stretch>
                    <a:fillRect/>
                  </a:stretch>
                </p:blipFill>
                <p:spPr>
                  <a:xfrm>
                    <a:off x="3463095" y="2124934"/>
                    <a:ext cx="48000" cy="11142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4">
                <p14:nvContentPartPr>
                  <p14:cNvPr id="282" name="Ink 281"/>
                  <p14:cNvContentPartPr/>
                  <p14:nvPr/>
                </p14:nvContentPartPr>
                <p14:xfrm>
                  <a:off x="3557055" y="2121067"/>
                  <a:ext cx="78840" cy="100080"/>
                </p14:xfrm>
              </p:contentPart>
            </mc:Choice>
            <mc:Fallback xmlns="">
              <p:pic>
                <p:nvPicPr>
                  <p:cNvPr id="282" name="Ink 281"/>
                  <p:cNvPicPr/>
                  <p:nvPr/>
                </p:nvPicPr>
                <p:blipFill>
                  <a:blip r:embed="rId135"/>
                  <a:stretch>
                    <a:fillRect/>
                  </a:stretch>
                </p:blipFill>
                <p:spPr>
                  <a:xfrm>
                    <a:off x="3556105" y="2117254"/>
                    <a:ext cx="81690" cy="10770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6">
                <p14:nvContentPartPr>
                  <p14:cNvPr id="283" name="Ink 282"/>
                  <p14:cNvContentPartPr/>
                  <p14:nvPr/>
                </p14:nvContentPartPr>
                <p14:xfrm>
                  <a:off x="1896375" y="2054467"/>
                  <a:ext cx="149400" cy="10800"/>
                </p14:xfrm>
              </p:contentPart>
            </mc:Choice>
            <mc:Fallback xmlns="">
              <p:pic>
                <p:nvPicPr>
                  <p:cNvPr id="283" name="Ink 282"/>
                  <p:cNvPicPr/>
                  <p:nvPr/>
                </p:nvPicPr>
                <p:blipFill>
                  <a:blip r:embed="rId137"/>
                  <a:stretch>
                    <a:fillRect/>
                  </a:stretch>
                </p:blipFill>
                <p:spPr>
                  <a:xfrm>
                    <a:off x="1894948" y="2053058"/>
                    <a:ext cx="152731" cy="1361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8">
                <p14:nvContentPartPr>
                  <p14:cNvPr id="284" name="Ink 283"/>
                  <p14:cNvContentPartPr/>
                  <p14:nvPr/>
                </p14:nvContentPartPr>
                <p14:xfrm>
                  <a:off x="153231" y="2095867"/>
                  <a:ext cx="113400" cy="135000"/>
                </p14:xfrm>
              </p:contentPart>
            </mc:Choice>
            <mc:Fallback xmlns="">
              <p:pic>
                <p:nvPicPr>
                  <p:cNvPr id="284" name="Ink 283"/>
                  <p:cNvPicPr/>
                  <p:nvPr/>
                </p:nvPicPr>
                <p:blipFill>
                  <a:blip r:embed="rId139"/>
                  <a:stretch>
                    <a:fillRect/>
                  </a:stretch>
                </p:blipFill>
                <p:spPr>
                  <a:xfrm>
                    <a:off x="151808" y="2092540"/>
                    <a:ext cx="116721" cy="14165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0">
                <p14:nvContentPartPr>
                  <p14:cNvPr id="285" name="Ink 284"/>
                  <p14:cNvContentPartPr/>
                  <p14:nvPr/>
                </p14:nvContentPartPr>
                <p14:xfrm>
                  <a:off x="293991" y="2213587"/>
                  <a:ext cx="24840" cy="77760"/>
                </p14:xfrm>
              </p:contentPart>
            </mc:Choice>
            <mc:Fallback xmlns="">
              <p:pic>
                <p:nvPicPr>
                  <p:cNvPr id="285" name="Ink 284"/>
                  <p:cNvPicPr/>
                  <p:nvPr/>
                </p:nvPicPr>
                <p:blipFill>
                  <a:blip r:embed="rId141"/>
                  <a:stretch>
                    <a:fillRect/>
                  </a:stretch>
                </p:blipFill>
                <p:spPr>
                  <a:xfrm>
                    <a:off x="293522" y="2210248"/>
                    <a:ext cx="27183" cy="8253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2">
                <p14:nvContentPartPr>
                  <p14:cNvPr id="286" name="Ink 285"/>
                  <p14:cNvContentPartPr/>
                  <p14:nvPr/>
                </p14:nvContentPartPr>
                <p14:xfrm>
                  <a:off x="402711" y="2102347"/>
                  <a:ext cx="106920" cy="142200"/>
                </p14:xfrm>
              </p:contentPart>
            </mc:Choice>
            <mc:Fallback xmlns="">
              <p:pic>
                <p:nvPicPr>
                  <p:cNvPr id="286" name="Ink 285"/>
                  <p:cNvPicPr/>
                  <p:nvPr/>
                </p:nvPicPr>
                <p:blipFill>
                  <a:blip r:embed="rId143"/>
                  <a:stretch>
                    <a:fillRect/>
                  </a:stretch>
                </p:blipFill>
                <p:spPr>
                  <a:xfrm>
                    <a:off x="400810" y="2099018"/>
                    <a:ext cx="109296" cy="14838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4">
                <p14:nvContentPartPr>
                  <p14:cNvPr id="287" name="Ink 286"/>
                  <p14:cNvContentPartPr/>
                  <p14:nvPr/>
                </p14:nvContentPartPr>
                <p14:xfrm>
                  <a:off x="447711" y="2060947"/>
                  <a:ext cx="92160" cy="31680"/>
                </p14:xfrm>
              </p:contentPart>
            </mc:Choice>
            <mc:Fallback xmlns="">
              <p:pic>
                <p:nvPicPr>
                  <p:cNvPr id="287" name="Ink 286"/>
                  <p:cNvPicPr/>
                  <p:nvPr/>
                </p:nvPicPr>
                <p:blipFill>
                  <a:blip r:embed="rId145"/>
                  <a:stretch>
                    <a:fillRect/>
                  </a:stretch>
                </p:blipFill>
                <p:spPr>
                  <a:xfrm>
                    <a:off x="446286" y="2057637"/>
                    <a:ext cx="94060" cy="383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6">
                <p14:nvContentPartPr>
                  <p14:cNvPr id="288" name="Ink 287"/>
                  <p14:cNvContentPartPr/>
                  <p14:nvPr/>
                </p14:nvContentPartPr>
                <p14:xfrm>
                  <a:off x="931313" y="1694467"/>
                  <a:ext cx="15480" cy="132480"/>
                </p14:xfrm>
              </p:contentPart>
            </mc:Choice>
            <mc:Fallback xmlns="">
              <p:pic>
                <p:nvPicPr>
                  <p:cNvPr id="288" name="Ink 287"/>
                  <p:cNvPicPr/>
                  <p:nvPr/>
                </p:nvPicPr>
                <p:blipFill>
                  <a:blip r:embed="rId147"/>
                  <a:stretch>
                    <a:fillRect/>
                  </a:stretch>
                </p:blipFill>
                <p:spPr>
                  <a:xfrm>
                    <a:off x="929862" y="1691618"/>
                    <a:ext cx="18383" cy="13865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8">
                <p14:nvContentPartPr>
                  <p14:cNvPr id="289" name="Ink 288"/>
                  <p14:cNvContentPartPr/>
                  <p14:nvPr/>
                </p14:nvContentPartPr>
                <p14:xfrm>
                  <a:off x="950753" y="1690507"/>
                  <a:ext cx="65160" cy="114840"/>
                </p14:xfrm>
              </p:contentPart>
            </mc:Choice>
            <mc:Fallback xmlns="">
              <p:pic>
                <p:nvPicPr>
                  <p:cNvPr id="289" name="Ink 288"/>
                  <p:cNvPicPr/>
                  <p:nvPr/>
                </p:nvPicPr>
                <p:blipFill>
                  <a:blip r:embed="rId149"/>
                  <a:stretch>
                    <a:fillRect/>
                  </a:stretch>
                </p:blipFill>
                <p:spPr>
                  <a:xfrm>
                    <a:off x="949326" y="1687171"/>
                    <a:ext cx="68014" cy="12151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0">
                <p14:nvContentPartPr>
                  <p14:cNvPr id="290" name="Ink 289"/>
                  <p14:cNvContentPartPr/>
                  <p14:nvPr/>
                </p14:nvContentPartPr>
                <p14:xfrm>
                  <a:off x="1976393" y="1704187"/>
                  <a:ext cx="60480" cy="100440"/>
                </p14:xfrm>
              </p:contentPart>
            </mc:Choice>
            <mc:Fallback xmlns="">
              <p:pic>
                <p:nvPicPr>
                  <p:cNvPr id="290" name="Ink 289"/>
                  <p:cNvPicPr/>
                  <p:nvPr/>
                </p:nvPicPr>
                <p:blipFill>
                  <a:blip r:embed="rId151"/>
                  <a:stretch>
                    <a:fillRect/>
                  </a:stretch>
                </p:blipFill>
                <p:spPr>
                  <a:xfrm>
                    <a:off x="1975917" y="1701331"/>
                    <a:ext cx="62385" cy="106628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91" name="Group 290"/>
            <p:cNvGrpSpPr/>
            <p:nvPr/>
          </p:nvGrpSpPr>
          <p:grpSpPr>
            <a:xfrm>
              <a:off x="79431" y="1409570"/>
              <a:ext cx="1050120" cy="218160"/>
              <a:chOff x="269680" y="1494487"/>
              <a:chExt cx="1050120" cy="2181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52">
                <p14:nvContentPartPr>
                  <p14:cNvPr id="292" name="Ink 291"/>
                  <p14:cNvContentPartPr/>
                  <p14:nvPr/>
                </p14:nvContentPartPr>
                <p14:xfrm>
                  <a:off x="269680" y="1528687"/>
                  <a:ext cx="73800" cy="107280"/>
                </p14:xfrm>
              </p:contentPart>
            </mc:Choice>
            <mc:Fallback xmlns="">
              <p:pic>
                <p:nvPicPr>
                  <p:cNvPr id="292" name="Ink 291"/>
                  <p:cNvPicPr/>
                  <p:nvPr/>
                </p:nvPicPr>
                <p:blipFill>
                  <a:blip r:embed="rId153"/>
                  <a:stretch>
                    <a:fillRect/>
                  </a:stretch>
                </p:blipFill>
                <p:spPr>
                  <a:xfrm>
                    <a:off x="268252" y="1525364"/>
                    <a:ext cx="77133" cy="11392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4">
                <p14:nvContentPartPr>
                  <p14:cNvPr id="293" name="Ink 292"/>
                  <p14:cNvContentPartPr/>
                  <p14:nvPr/>
                </p14:nvContentPartPr>
                <p14:xfrm>
                  <a:off x="275440" y="1519327"/>
                  <a:ext cx="65160" cy="134640"/>
                </p14:xfrm>
              </p:contentPart>
            </mc:Choice>
            <mc:Fallback xmlns="">
              <p:pic>
                <p:nvPicPr>
                  <p:cNvPr id="293" name="Ink 292"/>
                  <p:cNvPicPr/>
                  <p:nvPr/>
                </p:nvPicPr>
                <p:blipFill>
                  <a:blip r:embed="rId155"/>
                  <a:stretch>
                    <a:fillRect/>
                  </a:stretch>
                </p:blipFill>
                <p:spPr>
                  <a:xfrm>
                    <a:off x="273538" y="1515997"/>
                    <a:ext cx="68965" cy="14130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6">
                <p14:nvContentPartPr>
                  <p14:cNvPr id="294" name="Ink 293"/>
                  <p14:cNvContentPartPr/>
                  <p14:nvPr/>
                </p14:nvContentPartPr>
                <p14:xfrm>
                  <a:off x="366880" y="1585207"/>
                  <a:ext cx="86760" cy="113040"/>
                </p14:xfrm>
              </p:contentPart>
            </mc:Choice>
            <mc:Fallback xmlns="">
              <p:pic>
                <p:nvPicPr>
                  <p:cNvPr id="294" name="Ink 293"/>
                  <p:cNvPicPr/>
                  <p:nvPr/>
                </p:nvPicPr>
                <p:blipFill>
                  <a:blip r:embed="rId157"/>
                  <a:stretch>
                    <a:fillRect/>
                  </a:stretch>
                </p:blipFill>
                <p:spPr>
                  <a:xfrm>
                    <a:off x="364984" y="1581882"/>
                    <a:ext cx="89130" cy="11968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8">
                <p14:nvContentPartPr>
                  <p14:cNvPr id="295" name="Ink 294"/>
                  <p14:cNvContentPartPr/>
                  <p14:nvPr/>
                </p14:nvContentPartPr>
                <p14:xfrm>
                  <a:off x="514480" y="1624447"/>
                  <a:ext cx="11160" cy="53280"/>
                </p14:xfrm>
              </p:contentPart>
            </mc:Choice>
            <mc:Fallback xmlns="">
              <p:pic>
                <p:nvPicPr>
                  <p:cNvPr id="295" name="Ink 294"/>
                  <p:cNvPicPr/>
                  <p:nvPr/>
                </p:nvPicPr>
                <p:blipFill>
                  <a:blip r:embed="rId159"/>
                  <a:stretch>
                    <a:fillRect/>
                  </a:stretch>
                </p:blipFill>
                <p:spPr>
                  <a:xfrm>
                    <a:off x="513085" y="1621593"/>
                    <a:ext cx="13950" cy="5898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0">
                <p14:nvContentPartPr>
                  <p14:cNvPr id="296" name="Ink 295"/>
                  <p14:cNvContentPartPr/>
                  <p14:nvPr/>
                </p14:nvContentPartPr>
                <p14:xfrm>
                  <a:off x="587560" y="1521847"/>
                  <a:ext cx="87840" cy="78120"/>
                </p14:xfrm>
              </p:contentPart>
            </mc:Choice>
            <mc:Fallback xmlns="">
              <p:pic>
                <p:nvPicPr>
                  <p:cNvPr id="296" name="Ink 295"/>
                  <p:cNvPicPr/>
                  <p:nvPr/>
                </p:nvPicPr>
                <p:blipFill>
                  <a:blip r:embed="rId161"/>
                  <a:stretch>
                    <a:fillRect/>
                  </a:stretch>
                </p:blipFill>
                <p:spPr>
                  <a:xfrm>
                    <a:off x="586136" y="1518513"/>
                    <a:ext cx="89739" cy="8478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2">
                <p14:nvContentPartPr>
                  <p14:cNvPr id="297" name="Ink 296"/>
                  <p14:cNvContentPartPr/>
                  <p14:nvPr/>
                </p14:nvContentPartPr>
                <p14:xfrm>
                  <a:off x="621760" y="1540927"/>
                  <a:ext cx="33120" cy="76320"/>
                </p14:xfrm>
              </p:contentPart>
            </mc:Choice>
            <mc:Fallback xmlns="">
              <p:pic>
                <p:nvPicPr>
                  <p:cNvPr id="297" name="Ink 296"/>
                  <p:cNvPicPr/>
                  <p:nvPr/>
                </p:nvPicPr>
                <p:blipFill>
                  <a:blip r:embed="rId163"/>
                  <a:stretch>
                    <a:fillRect/>
                  </a:stretch>
                </p:blipFill>
                <p:spPr>
                  <a:xfrm>
                    <a:off x="620800" y="1538557"/>
                    <a:ext cx="35040" cy="7963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4">
                <p14:nvContentPartPr>
                  <p14:cNvPr id="298" name="Ink 297"/>
                  <p14:cNvContentPartPr/>
                  <p14:nvPr/>
                </p14:nvContentPartPr>
                <p14:xfrm>
                  <a:off x="685120" y="1583407"/>
                  <a:ext cx="72360" cy="85320"/>
                </p14:xfrm>
              </p:contentPart>
            </mc:Choice>
            <mc:Fallback xmlns="">
              <p:pic>
                <p:nvPicPr>
                  <p:cNvPr id="298" name="Ink 297"/>
                  <p:cNvPicPr/>
                  <p:nvPr/>
                </p:nvPicPr>
                <p:blipFill>
                  <a:blip r:embed="rId165"/>
                  <a:stretch>
                    <a:fillRect/>
                  </a:stretch>
                </p:blipFill>
                <p:spPr>
                  <a:xfrm>
                    <a:off x="684168" y="1580089"/>
                    <a:ext cx="74264" cy="9195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6">
                <p14:nvContentPartPr>
                  <p14:cNvPr id="299" name="Ink 298"/>
                  <p14:cNvContentPartPr/>
                  <p14:nvPr/>
                </p14:nvContentPartPr>
                <p14:xfrm>
                  <a:off x="826960" y="1600327"/>
                  <a:ext cx="30960" cy="10800"/>
                </p14:xfrm>
              </p:contentPart>
            </mc:Choice>
            <mc:Fallback xmlns="">
              <p:pic>
                <p:nvPicPr>
                  <p:cNvPr id="299" name="Ink 298"/>
                  <p:cNvPicPr/>
                  <p:nvPr/>
                </p:nvPicPr>
                <p:blipFill>
                  <a:blip r:embed="rId167"/>
                  <a:stretch>
                    <a:fillRect/>
                  </a:stretch>
                </p:blipFill>
                <p:spPr>
                  <a:xfrm>
                    <a:off x="825531" y="1599857"/>
                    <a:ext cx="32865" cy="1455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8">
                <p14:nvContentPartPr>
                  <p14:cNvPr id="300" name="Ink 299"/>
                  <p14:cNvContentPartPr/>
                  <p14:nvPr/>
                </p14:nvContentPartPr>
                <p14:xfrm>
                  <a:off x="915520" y="1601407"/>
                  <a:ext cx="23040" cy="12960"/>
                </p14:xfrm>
              </p:contentPart>
            </mc:Choice>
            <mc:Fallback xmlns="">
              <p:pic>
                <p:nvPicPr>
                  <p:cNvPr id="300" name="Ink 299"/>
                  <p:cNvPicPr/>
                  <p:nvPr/>
                </p:nvPicPr>
                <p:blipFill>
                  <a:blip r:embed="rId169"/>
                  <a:stretch>
                    <a:fillRect/>
                  </a:stretch>
                </p:blipFill>
                <p:spPr>
                  <a:xfrm>
                    <a:off x="914109" y="1600481"/>
                    <a:ext cx="24921" cy="1712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0">
                <p14:nvContentPartPr>
                  <p14:cNvPr id="301" name="Ink 300"/>
                  <p14:cNvContentPartPr/>
                  <p14:nvPr/>
                </p14:nvContentPartPr>
                <p14:xfrm>
                  <a:off x="975280" y="1600327"/>
                  <a:ext cx="20160" cy="11160"/>
                </p14:xfrm>
              </p:contentPart>
            </mc:Choice>
            <mc:Fallback xmlns="">
              <p:pic>
                <p:nvPicPr>
                  <p:cNvPr id="301" name="Ink 300"/>
                  <p:cNvPicPr/>
                  <p:nvPr/>
                </p:nvPicPr>
                <p:blipFill>
                  <a:blip r:embed="rId171"/>
                  <a:stretch>
                    <a:fillRect/>
                  </a:stretch>
                </p:blipFill>
                <p:spPr>
                  <a:xfrm>
                    <a:off x="974320" y="1598002"/>
                    <a:ext cx="21600" cy="167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2">
                <p14:nvContentPartPr>
                  <p14:cNvPr id="302" name="Ink 301"/>
                  <p14:cNvContentPartPr/>
                  <p14:nvPr/>
                </p14:nvContentPartPr>
                <p14:xfrm>
                  <a:off x="1114600" y="1494487"/>
                  <a:ext cx="65880" cy="105480"/>
                </p14:xfrm>
              </p:contentPart>
            </mc:Choice>
            <mc:Fallback xmlns="">
              <p:pic>
                <p:nvPicPr>
                  <p:cNvPr id="302" name="Ink 301"/>
                  <p:cNvPicPr/>
                  <p:nvPr/>
                </p:nvPicPr>
                <p:blipFill>
                  <a:blip r:embed="rId173"/>
                  <a:stretch>
                    <a:fillRect/>
                  </a:stretch>
                </p:blipFill>
                <p:spPr>
                  <a:xfrm>
                    <a:off x="1113168" y="1491636"/>
                    <a:ext cx="68744" cy="11165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4">
                <p14:nvContentPartPr>
                  <p14:cNvPr id="303" name="Ink 302"/>
                  <p14:cNvContentPartPr/>
                  <p14:nvPr/>
                </p14:nvContentPartPr>
                <p14:xfrm>
                  <a:off x="1108480" y="1522927"/>
                  <a:ext cx="73080" cy="95400"/>
                </p14:xfrm>
              </p:contentPart>
            </mc:Choice>
            <mc:Fallback xmlns="">
              <p:pic>
                <p:nvPicPr>
                  <p:cNvPr id="303" name="Ink 302"/>
                  <p:cNvPicPr/>
                  <p:nvPr/>
                </p:nvPicPr>
                <p:blipFill>
                  <a:blip r:embed="rId175"/>
                  <a:stretch>
                    <a:fillRect/>
                  </a:stretch>
                </p:blipFill>
                <p:spPr>
                  <a:xfrm>
                    <a:off x="1107056" y="1520079"/>
                    <a:ext cx="75453" cy="10157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6">
                <p14:nvContentPartPr>
                  <p14:cNvPr id="304" name="Ink 303"/>
                  <p14:cNvContentPartPr/>
                  <p14:nvPr/>
                </p14:nvContentPartPr>
                <p14:xfrm>
                  <a:off x="1223680" y="1599247"/>
                  <a:ext cx="7920" cy="113400"/>
                </p14:xfrm>
              </p:contentPart>
            </mc:Choice>
            <mc:Fallback xmlns="">
              <p:pic>
                <p:nvPicPr>
                  <p:cNvPr id="304" name="Ink 303"/>
                  <p:cNvPicPr/>
                  <p:nvPr/>
                </p:nvPicPr>
                <p:blipFill>
                  <a:blip r:embed="rId177"/>
                  <a:stretch>
                    <a:fillRect/>
                  </a:stretch>
                </p:blipFill>
                <p:spPr>
                  <a:xfrm>
                    <a:off x="1222195" y="1596400"/>
                    <a:ext cx="10890" cy="11956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8">
                <p14:nvContentPartPr>
                  <p14:cNvPr id="305" name="Ink 304"/>
                  <p14:cNvContentPartPr/>
                  <p14:nvPr/>
                </p14:nvContentPartPr>
                <p14:xfrm>
                  <a:off x="1227280" y="1598527"/>
                  <a:ext cx="92520" cy="111600"/>
                </p14:xfrm>
              </p:contentPart>
            </mc:Choice>
            <mc:Fallback xmlns="">
              <p:pic>
                <p:nvPicPr>
                  <p:cNvPr id="305" name="Ink 304"/>
                  <p:cNvPicPr/>
                  <p:nvPr/>
                </p:nvPicPr>
                <p:blipFill>
                  <a:blip r:embed="rId179"/>
                  <a:stretch>
                    <a:fillRect/>
                  </a:stretch>
                </p:blipFill>
                <p:spPr>
                  <a:xfrm>
                    <a:off x="1225857" y="1595203"/>
                    <a:ext cx="94418" cy="118249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06" name="Group 305"/>
            <p:cNvGrpSpPr/>
            <p:nvPr/>
          </p:nvGrpSpPr>
          <p:grpSpPr>
            <a:xfrm>
              <a:off x="282615" y="2362827"/>
              <a:ext cx="4036320" cy="871553"/>
              <a:chOff x="207255" y="2312587"/>
              <a:chExt cx="4213080" cy="9097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80">
                <p14:nvContentPartPr>
                  <p14:cNvPr id="307" name="Ink 306"/>
                  <p14:cNvContentPartPr/>
                  <p14:nvPr/>
                </p14:nvContentPartPr>
                <p14:xfrm>
                  <a:off x="3412335" y="3221947"/>
                  <a:ext cx="360" cy="360"/>
                </p14:xfrm>
              </p:contentPart>
            </mc:Choice>
            <mc:Fallback xmlns="">
              <p:pic>
                <p:nvPicPr>
                  <p:cNvPr id="307" name="Ink 306"/>
                  <p:cNvPicPr/>
                  <p:nvPr/>
                </p:nvPicPr>
                <p:blipFill>
                  <a:blip r:embed="rId181"/>
                  <a:stretch>
                    <a:fillRect/>
                  </a:stretch>
                </p:blipFill>
                <p:spPr>
                  <a:xfrm>
                    <a:off x="3411255" y="3220507"/>
                    <a:ext cx="2160" cy="3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2">
                <p14:nvContentPartPr>
                  <p14:cNvPr id="308" name="Ink 307"/>
                  <p14:cNvContentPartPr/>
                  <p14:nvPr/>
                </p14:nvContentPartPr>
                <p14:xfrm>
                  <a:off x="207255" y="2433187"/>
                  <a:ext cx="66960" cy="110880"/>
                </p14:xfrm>
              </p:contentPart>
            </mc:Choice>
            <mc:Fallback xmlns="">
              <p:pic>
                <p:nvPicPr>
                  <p:cNvPr id="308" name="Ink 307"/>
                  <p:cNvPicPr/>
                  <p:nvPr/>
                </p:nvPicPr>
                <p:blipFill>
                  <a:blip r:embed="rId183"/>
                  <a:stretch>
                    <a:fillRect/>
                  </a:stretch>
                </p:blipFill>
                <p:spPr>
                  <a:xfrm>
                    <a:off x="205271" y="2429706"/>
                    <a:ext cx="70928" cy="11833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4">
                <p14:nvContentPartPr>
                  <p14:cNvPr id="309" name="Ink 308"/>
                  <p14:cNvContentPartPr/>
                  <p14:nvPr/>
                </p14:nvContentPartPr>
                <p14:xfrm>
                  <a:off x="334335" y="2519227"/>
                  <a:ext cx="15480" cy="24480"/>
                </p14:xfrm>
              </p:contentPart>
            </mc:Choice>
            <mc:Fallback xmlns="">
              <p:pic>
                <p:nvPicPr>
                  <p:cNvPr id="309" name="Ink 308"/>
                  <p:cNvPicPr/>
                  <p:nvPr/>
                </p:nvPicPr>
                <p:blipFill>
                  <a:blip r:embed="rId185"/>
                  <a:stretch>
                    <a:fillRect/>
                  </a:stretch>
                </p:blipFill>
                <p:spPr>
                  <a:xfrm>
                    <a:off x="332338" y="2516779"/>
                    <a:ext cx="18476" cy="3035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6">
                <p14:nvContentPartPr>
                  <p14:cNvPr id="310" name="Ink 309"/>
                  <p14:cNvContentPartPr/>
                  <p14:nvPr/>
                </p14:nvContentPartPr>
                <p14:xfrm>
                  <a:off x="416055" y="2364067"/>
                  <a:ext cx="33840" cy="169560"/>
                </p14:xfrm>
              </p:contentPart>
            </mc:Choice>
            <mc:Fallback xmlns="">
              <p:pic>
                <p:nvPicPr>
                  <p:cNvPr id="310" name="Ink 309"/>
                  <p:cNvPicPr/>
                  <p:nvPr/>
                </p:nvPicPr>
                <p:blipFill>
                  <a:blip r:embed="rId187"/>
                  <a:stretch>
                    <a:fillRect/>
                  </a:stretch>
                </p:blipFill>
                <p:spPr>
                  <a:xfrm>
                    <a:off x="414584" y="2360596"/>
                    <a:ext cx="36783" cy="17699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8">
                <p14:nvContentPartPr>
                  <p14:cNvPr id="311" name="Ink 310"/>
                  <p14:cNvContentPartPr/>
                  <p14:nvPr/>
                </p14:nvContentPartPr>
                <p14:xfrm>
                  <a:off x="388695" y="2438587"/>
                  <a:ext cx="77760" cy="12240"/>
                </p14:xfrm>
              </p:contentPart>
            </mc:Choice>
            <mc:Fallback xmlns="">
              <p:pic>
                <p:nvPicPr>
                  <p:cNvPr id="311" name="Ink 310"/>
                  <p:cNvPicPr/>
                  <p:nvPr/>
                </p:nvPicPr>
                <p:blipFill>
                  <a:blip r:embed="rId189"/>
                  <a:stretch>
                    <a:fillRect/>
                  </a:stretch>
                </p:blipFill>
                <p:spPr>
                  <a:xfrm>
                    <a:off x="387209" y="2435160"/>
                    <a:ext cx="79741" cy="1615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0">
                <p14:nvContentPartPr>
                  <p14:cNvPr id="312" name="Ink 311"/>
                  <p14:cNvContentPartPr/>
                  <p14:nvPr/>
                </p14:nvContentPartPr>
                <p14:xfrm>
                  <a:off x="533055" y="2513827"/>
                  <a:ext cx="9000" cy="16560"/>
                </p14:xfrm>
              </p:contentPart>
            </mc:Choice>
            <mc:Fallback xmlns="">
              <p:pic>
                <p:nvPicPr>
                  <p:cNvPr id="312" name="Ink 311"/>
                  <p:cNvPicPr/>
                  <p:nvPr/>
                </p:nvPicPr>
                <p:blipFill>
                  <a:blip r:embed="rId191"/>
                  <a:stretch>
                    <a:fillRect/>
                  </a:stretch>
                </p:blipFill>
                <p:spPr>
                  <a:xfrm>
                    <a:off x="531160" y="2510905"/>
                    <a:ext cx="12316" cy="2289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2">
                <p14:nvContentPartPr>
                  <p14:cNvPr id="313" name="Ink 312"/>
                  <p14:cNvContentPartPr/>
                  <p14:nvPr/>
                </p14:nvContentPartPr>
                <p14:xfrm>
                  <a:off x="635655" y="2423827"/>
                  <a:ext cx="9000" cy="28080"/>
                </p14:xfrm>
              </p:contentPart>
            </mc:Choice>
            <mc:Fallback xmlns="">
              <p:pic>
                <p:nvPicPr>
                  <p:cNvPr id="313" name="Ink 312"/>
                  <p:cNvPicPr/>
                  <p:nvPr/>
                </p:nvPicPr>
                <p:blipFill>
                  <a:blip r:embed="rId193"/>
                  <a:stretch>
                    <a:fillRect/>
                  </a:stretch>
                </p:blipFill>
                <p:spPr>
                  <a:xfrm>
                    <a:off x="634155" y="2420379"/>
                    <a:ext cx="12000" cy="3251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4">
                <p14:nvContentPartPr>
                  <p14:cNvPr id="314" name="Ink 313"/>
                  <p14:cNvContentPartPr/>
                  <p14:nvPr/>
                </p14:nvContentPartPr>
                <p14:xfrm>
                  <a:off x="644295" y="2500867"/>
                  <a:ext cx="9720" cy="7920"/>
                </p14:xfrm>
              </p:contentPart>
            </mc:Choice>
            <mc:Fallback xmlns="">
              <p:pic>
                <p:nvPicPr>
                  <p:cNvPr id="314" name="Ink 313"/>
                  <p:cNvPicPr/>
                  <p:nvPr/>
                </p:nvPicPr>
                <p:blipFill>
                  <a:blip r:embed="rId195"/>
                  <a:stretch>
                    <a:fillRect/>
                  </a:stretch>
                </p:blipFill>
                <p:spPr>
                  <a:xfrm>
                    <a:off x="642760" y="2497699"/>
                    <a:ext cx="12278" cy="1425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6">
                <p14:nvContentPartPr>
                  <p14:cNvPr id="315" name="Ink 314"/>
                  <p14:cNvContentPartPr/>
                  <p14:nvPr/>
                </p14:nvContentPartPr>
                <p14:xfrm>
                  <a:off x="839775" y="2370907"/>
                  <a:ext cx="88920" cy="184680"/>
                </p14:xfrm>
              </p:contentPart>
            </mc:Choice>
            <mc:Fallback xmlns="">
              <p:pic>
                <p:nvPicPr>
                  <p:cNvPr id="315" name="Ink 314"/>
                  <p:cNvPicPr/>
                  <p:nvPr/>
                </p:nvPicPr>
                <p:blipFill>
                  <a:blip r:embed="rId197"/>
                  <a:stretch>
                    <a:fillRect/>
                  </a:stretch>
                </p:blipFill>
                <p:spPr>
                  <a:xfrm>
                    <a:off x="838285" y="2367441"/>
                    <a:ext cx="90907" cy="19210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8">
                <p14:nvContentPartPr>
                  <p14:cNvPr id="316" name="Ink 315"/>
                  <p14:cNvContentPartPr/>
                  <p14:nvPr/>
                </p14:nvContentPartPr>
                <p14:xfrm>
                  <a:off x="856335" y="2464867"/>
                  <a:ext cx="73440" cy="11520"/>
                </p14:xfrm>
              </p:contentPart>
            </mc:Choice>
            <mc:Fallback xmlns="">
              <p:pic>
                <p:nvPicPr>
                  <p:cNvPr id="316" name="Ink 315"/>
                  <p:cNvPicPr/>
                  <p:nvPr/>
                </p:nvPicPr>
                <p:blipFill>
                  <a:blip r:embed="rId199"/>
                  <a:stretch>
                    <a:fillRect/>
                  </a:stretch>
                </p:blipFill>
                <p:spPr>
                  <a:xfrm>
                    <a:off x="854846" y="2463865"/>
                    <a:ext cx="75425" cy="1552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0">
                <p14:nvContentPartPr>
                  <p14:cNvPr id="317" name="Ink 316"/>
                  <p14:cNvContentPartPr/>
                  <p14:nvPr/>
                </p14:nvContentPartPr>
                <p14:xfrm>
                  <a:off x="1021935" y="2503027"/>
                  <a:ext cx="28440" cy="42840"/>
                </p14:xfrm>
              </p:contentPart>
            </mc:Choice>
            <mc:Fallback xmlns="">
              <p:pic>
                <p:nvPicPr>
                  <p:cNvPr id="317" name="Ink 316"/>
                  <p:cNvPicPr/>
                  <p:nvPr/>
                </p:nvPicPr>
                <p:blipFill>
                  <a:blip r:embed="rId201"/>
                  <a:stretch>
                    <a:fillRect/>
                  </a:stretch>
                </p:blipFill>
                <p:spPr>
                  <a:xfrm>
                    <a:off x="1019974" y="2500073"/>
                    <a:ext cx="31382" cy="4924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2">
                <p14:nvContentPartPr>
                  <p14:cNvPr id="318" name="Ink 317"/>
                  <p14:cNvContentPartPr/>
                  <p14:nvPr/>
                </p14:nvContentPartPr>
                <p14:xfrm>
                  <a:off x="1028775" y="2421307"/>
                  <a:ext cx="9000" cy="20520"/>
                </p14:xfrm>
              </p:contentPart>
            </mc:Choice>
            <mc:Fallback xmlns="">
              <p:pic>
                <p:nvPicPr>
                  <p:cNvPr id="318" name="Ink 317"/>
                  <p:cNvPicPr/>
                  <p:nvPr/>
                </p:nvPicPr>
                <p:blipFill>
                  <a:blip r:embed="rId203"/>
                  <a:stretch>
                    <a:fillRect/>
                  </a:stretch>
                </p:blipFill>
                <p:spPr>
                  <a:xfrm>
                    <a:off x="1027275" y="2417804"/>
                    <a:ext cx="12000" cy="2652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4">
                <p14:nvContentPartPr>
                  <p14:cNvPr id="319" name="Ink 318"/>
                  <p14:cNvContentPartPr/>
                  <p14:nvPr/>
                </p14:nvContentPartPr>
                <p14:xfrm>
                  <a:off x="1124895" y="2441827"/>
                  <a:ext cx="72720" cy="59400"/>
                </p14:xfrm>
              </p:contentPart>
            </mc:Choice>
            <mc:Fallback xmlns="">
              <p:pic>
                <p:nvPicPr>
                  <p:cNvPr id="319" name="Ink 318"/>
                  <p:cNvPicPr/>
                  <p:nvPr/>
                </p:nvPicPr>
                <p:blipFill>
                  <a:blip r:embed="rId205"/>
                  <a:stretch>
                    <a:fillRect/>
                  </a:stretch>
                </p:blipFill>
                <p:spPr>
                  <a:xfrm>
                    <a:off x="1123411" y="2438857"/>
                    <a:ext cx="74699" cy="6583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6">
                <p14:nvContentPartPr>
                  <p14:cNvPr id="320" name="Ink 319"/>
                  <p14:cNvContentPartPr/>
                  <p14:nvPr/>
                </p14:nvContentPartPr>
                <p14:xfrm>
                  <a:off x="1247655" y="2478187"/>
                  <a:ext cx="43200" cy="62640"/>
                </p14:xfrm>
              </p:contentPart>
            </mc:Choice>
            <mc:Fallback xmlns="">
              <p:pic>
                <p:nvPicPr>
                  <p:cNvPr id="320" name="Ink 319"/>
                  <p:cNvPicPr/>
                  <p:nvPr/>
                </p:nvPicPr>
                <p:blipFill>
                  <a:blip r:embed="rId207"/>
                  <a:stretch>
                    <a:fillRect/>
                  </a:stretch>
                </p:blipFill>
                <p:spPr>
                  <a:xfrm>
                    <a:off x="1245669" y="2475701"/>
                    <a:ext cx="46179" cy="6860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8">
                <p14:nvContentPartPr>
                  <p14:cNvPr id="321" name="Ink 320"/>
                  <p14:cNvContentPartPr/>
                  <p14:nvPr/>
                </p14:nvContentPartPr>
                <p14:xfrm>
                  <a:off x="1254135" y="2423467"/>
                  <a:ext cx="11880" cy="19440"/>
                </p14:xfrm>
              </p:contentPart>
            </mc:Choice>
            <mc:Fallback xmlns="">
              <p:pic>
                <p:nvPicPr>
                  <p:cNvPr id="321" name="Ink 320"/>
                  <p:cNvPicPr/>
                  <p:nvPr/>
                </p:nvPicPr>
                <p:blipFill>
                  <a:blip r:embed="rId209"/>
                  <a:stretch>
                    <a:fillRect/>
                  </a:stretch>
                </p:blipFill>
                <p:spPr>
                  <a:xfrm>
                    <a:off x="1252585" y="2420551"/>
                    <a:ext cx="14463" cy="2478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0">
                <p14:nvContentPartPr>
                  <p14:cNvPr id="322" name="Ink 321"/>
                  <p14:cNvContentPartPr/>
                  <p14:nvPr/>
                </p14:nvContentPartPr>
                <p14:xfrm>
                  <a:off x="1332255" y="2387827"/>
                  <a:ext cx="15840" cy="63720"/>
                </p14:xfrm>
              </p:contentPart>
            </mc:Choice>
            <mc:Fallback xmlns="">
              <p:pic>
                <p:nvPicPr>
                  <p:cNvPr id="322" name="Ink 321"/>
                  <p:cNvPicPr/>
                  <p:nvPr/>
                </p:nvPicPr>
                <p:blipFill>
                  <a:blip r:embed="rId211"/>
                  <a:stretch>
                    <a:fillRect/>
                  </a:stretch>
                </p:blipFill>
                <p:spPr>
                  <a:xfrm>
                    <a:off x="1330770" y="2384840"/>
                    <a:ext cx="19305" cy="6969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2">
                <p14:nvContentPartPr>
                  <p14:cNvPr id="323" name="Ink 322"/>
                  <p14:cNvContentPartPr/>
                  <p14:nvPr/>
                </p14:nvContentPartPr>
                <p14:xfrm>
                  <a:off x="1523775" y="2405827"/>
                  <a:ext cx="10440" cy="5760"/>
                </p14:xfrm>
              </p:contentPart>
            </mc:Choice>
            <mc:Fallback xmlns="">
              <p:pic>
                <p:nvPicPr>
                  <p:cNvPr id="323" name="Ink 322"/>
                  <p:cNvPicPr/>
                  <p:nvPr/>
                </p:nvPicPr>
                <p:blipFill>
                  <a:blip r:embed="rId213"/>
                  <a:stretch>
                    <a:fillRect/>
                  </a:stretch>
                </p:blipFill>
                <p:spPr>
                  <a:xfrm>
                    <a:off x="1522284" y="2402685"/>
                    <a:ext cx="13423" cy="1256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4">
                <p14:nvContentPartPr>
                  <p14:cNvPr id="324" name="Ink 323"/>
                  <p14:cNvContentPartPr/>
                  <p14:nvPr/>
                </p14:nvContentPartPr>
                <p14:xfrm>
                  <a:off x="1411095" y="2533267"/>
                  <a:ext cx="29880" cy="72360"/>
                </p14:xfrm>
              </p:contentPart>
            </mc:Choice>
            <mc:Fallback xmlns="">
              <p:pic>
                <p:nvPicPr>
                  <p:cNvPr id="324" name="Ink 323"/>
                  <p:cNvPicPr/>
                  <p:nvPr/>
                </p:nvPicPr>
                <p:blipFill>
                  <a:blip r:embed="rId215"/>
                  <a:stretch>
                    <a:fillRect/>
                  </a:stretch>
                </p:blipFill>
                <p:spPr>
                  <a:xfrm>
                    <a:off x="1410605" y="2531285"/>
                    <a:ext cx="31839" cy="7682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6">
                <p14:nvContentPartPr>
                  <p14:cNvPr id="325" name="Ink 324"/>
                  <p14:cNvContentPartPr/>
                  <p14:nvPr/>
                </p14:nvContentPartPr>
                <p14:xfrm>
                  <a:off x="1527015" y="2391427"/>
                  <a:ext cx="153360" cy="149400"/>
                </p14:xfrm>
              </p:contentPart>
            </mc:Choice>
            <mc:Fallback xmlns="">
              <p:pic>
                <p:nvPicPr>
                  <p:cNvPr id="325" name="Ink 324"/>
                  <p:cNvPicPr/>
                  <p:nvPr/>
                </p:nvPicPr>
                <p:blipFill>
                  <a:blip r:embed="rId217"/>
                  <a:stretch>
                    <a:fillRect/>
                  </a:stretch>
                </p:blipFill>
                <p:spPr>
                  <a:xfrm>
                    <a:off x="1525526" y="2387953"/>
                    <a:ext cx="155345" cy="15684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8">
                <p14:nvContentPartPr>
                  <p14:cNvPr id="326" name="Ink 325"/>
                  <p14:cNvContentPartPr/>
                  <p14:nvPr/>
                </p14:nvContentPartPr>
                <p14:xfrm>
                  <a:off x="1753455" y="2531827"/>
                  <a:ext cx="25560" cy="46800"/>
                </p14:xfrm>
              </p:contentPart>
            </mc:Choice>
            <mc:Fallback xmlns="">
              <p:pic>
                <p:nvPicPr>
                  <p:cNvPr id="326" name="Ink 325"/>
                  <p:cNvPicPr/>
                  <p:nvPr/>
                </p:nvPicPr>
                <p:blipFill>
                  <a:blip r:embed="rId219"/>
                  <a:stretch>
                    <a:fillRect/>
                  </a:stretch>
                </p:blipFill>
                <p:spPr>
                  <a:xfrm>
                    <a:off x="1751980" y="2528840"/>
                    <a:ext cx="27035" cy="5327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0">
                <p14:nvContentPartPr>
                  <p14:cNvPr id="327" name="Ink 326"/>
                  <p14:cNvContentPartPr/>
                  <p14:nvPr/>
                </p14:nvContentPartPr>
                <p14:xfrm>
                  <a:off x="1750935" y="2470987"/>
                  <a:ext cx="5040" cy="8280"/>
                </p14:xfrm>
              </p:contentPart>
            </mc:Choice>
            <mc:Fallback xmlns="">
              <p:pic>
                <p:nvPicPr>
                  <p:cNvPr id="327" name="Ink 326"/>
                  <p:cNvPicPr/>
                  <p:nvPr/>
                </p:nvPicPr>
                <p:blipFill>
                  <a:blip r:embed="rId221"/>
                  <a:stretch>
                    <a:fillRect/>
                  </a:stretch>
                </p:blipFill>
                <p:spPr>
                  <a:xfrm>
                    <a:off x="1749423" y="2468065"/>
                    <a:ext cx="8064" cy="1315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2">
                <p14:nvContentPartPr>
                  <p14:cNvPr id="328" name="Ink 327"/>
                  <p14:cNvContentPartPr/>
                  <p14:nvPr/>
                </p14:nvContentPartPr>
                <p14:xfrm>
                  <a:off x="1842015" y="2451547"/>
                  <a:ext cx="83520" cy="9720"/>
                </p14:xfrm>
              </p:contentPart>
            </mc:Choice>
            <mc:Fallback xmlns="">
              <p:pic>
                <p:nvPicPr>
                  <p:cNvPr id="328" name="Ink 327"/>
                  <p:cNvPicPr/>
                  <p:nvPr/>
                </p:nvPicPr>
                <p:blipFill>
                  <a:blip r:embed="rId223"/>
                  <a:stretch>
                    <a:fillRect/>
                  </a:stretch>
                </p:blipFill>
                <p:spPr>
                  <a:xfrm>
                    <a:off x="1840524" y="2448145"/>
                    <a:ext cx="87000" cy="1555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4">
                <p14:nvContentPartPr>
                  <p14:cNvPr id="329" name="Ink 328"/>
                  <p14:cNvContentPartPr/>
                  <p14:nvPr/>
                </p14:nvContentPartPr>
                <p14:xfrm>
                  <a:off x="1848135" y="2475667"/>
                  <a:ext cx="78840" cy="21960"/>
                </p14:xfrm>
              </p:contentPart>
            </mc:Choice>
            <mc:Fallback xmlns="">
              <p:pic>
                <p:nvPicPr>
                  <p:cNvPr id="329" name="Ink 328"/>
                  <p:cNvPicPr/>
                  <p:nvPr/>
                </p:nvPicPr>
                <p:blipFill>
                  <a:blip r:embed="rId225"/>
                  <a:stretch>
                    <a:fillRect/>
                  </a:stretch>
                </p:blipFill>
                <p:spPr>
                  <a:xfrm>
                    <a:off x="1846647" y="2475168"/>
                    <a:ext cx="80823" cy="2545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6">
                <p14:nvContentPartPr>
                  <p14:cNvPr id="330" name="Ink 329"/>
                  <p14:cNvContentPartPr/>
                  <p14:nvPr/>
                </p14:nvContentPartPr>
                <p14:xfrm>
                  <a:off x="1870095" y="2419507"/>
                  <a:ext cx="44280" cy="110160"/>
                </p14:xfrm>
              </p:contentPart>
            </mc:Choice>
            <mc:Fallback xmlns="">
              <p:pic>
                <p:nvPicPr>
                  <p:cNvPr id="330" name="Ink 329"/>
                  <p:cNvPicPr/>
                  <p:nvPr/>
                </p:nvPicPr>
                <p:blipFill>
                  <a:blip r:embed="rId227"/>
                  <a:stretch>
                    <a:fillRect/>
                  </a:stretch>
                </p:blipFill>
                <p:spPr>
                  <a:xfrm>
                    <a:off x="1868602" y="2416530"/>
                    <a:ext cx="47265" cy="11611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8">
                <p14:nvContentPartPr>
                  <p14:cNvPr id="331" name="Ink 330"/>
                  <p14:cNvContentPartPr/>
                  <p14:nvPr/>
                </p14:nvContentPartPr>
                <p14:xfrm>
                  <a:off x="1955775" y="2439307"/>
                  <a:ext cx="68040" cy="82080"/>
                </p14:xfrm>
              </p:contentPart>
            </mc:Choice>
            <mc:Fallback xmlns="">
              <p:pic>
                <p:nvPicPr>
                  <p:cNvPr id="331" name="Ink 330"/>
                  <p:cNvPicPr/>
                  <p:nvPr/>
                </p:nvPicPr>
                <p:blipFill>
                  <a:blip r:embed="rId229"/>
                  <a:stretch>
                    <a:fillRect/>
                  </a:stretch>
                </p:blipFill>
                <p:spPr>
                  <a:xfrm>
                    <a:off x="1954285" y="2435846"/>
                    <a:ext cx="71516" cy="8949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0">
                <p14:nvContentPartPr>
                  <p14:cNvPr id="332" name="Ink 331"/>
                  <p14:cNvContentPartPr/>
                  <p14:nvPr/>
                </p14:nvContentPartPr>
                <p14:xfrm>
                  <a:off x="2060895" y="2528947"/>
                  <a:ext cx="26640" cy="55080"/>
                </p14:xfrm>
              </p:contentPart>
            </mc:Choice>
            <mc:Fallback xmlns="">
              <p:pic>
                <p:nvPicPr>
                  <p:cNvPr id="332" name="Ink 331"/>
                  <p:cNvPicPr/>
                  <p:nvPr/>
                </p:nvPicPr>
                <p:blipFill>
                  <a:blip r:embed="rId231"/>
                  <a:stretch>
                    <a:fillRect/>
                  </a:stretch>
                </p:blipFill>
                <p:spPr>
                  <a:xfrm>
                    <a:off x="2059908" y="2526962"/>
                    <a:ext cx="28613" cy="5954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2">
                <p14:nvContentPartPr>
                  <p14:cNvPr id="333" name="Ink 332"/>
                  <p14:cNvContentPartPr/>
                  <p14:nvPr/>
                </p14:nvContentPartPr>
                <p14:xfrm>
                  <a:off x="2182575" y="2365147"/>
                  <a:ext cx="129600" cy="182520"/>
                </p14:xfrm>
              </p:contentPart>
            </mc:Choice>
            <mc:Fallback xmlns="">
              <p:pic>
                <p:nvPicPr>
                  <p:cNvPr id="333" name="Ink 332"/>
                  <p:cNvPicPr/>
                  <p:nvPr/>
                </p:nvPicPr>
                <p:blipFill>
                  <a:blip r:embed="rId233"/>
                  <a:stretch>
                    <a:fillRect/>
                  </a:stretch>
                </p:blipFill>
                <p:spPr>
                  <a:xfrm>
                    <a:off x="2180596" y="2361675"/>
                    <a:ext cx="131579" cy="18946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4">
                <p14:nvContentPartPr>
                  <p14:cNvPr id="334" name="Ink 333"/>
                  <p14:cNvContentPartPr/>
                  <p14:nvPr/>
                </p14:nvContentPartPr>
                <p14:xfrm>
                  <a:off x="2364735" y="2539027"/>
                  <a:ext cx="46440" cy="89280"/>
                </p14:xfrm>
              </p:contentPart>
            </mc:Choice>
            <mc:Fallback xmlns="">
              <p:pic>
                <p:nvPicPr>
                  <p:cNvPr id="334" name="Ink 333"/>
                  <p:cNvPicPr/>
                  <p:nvPr/>
                </p:nvPicPr>
                <p:blipFill>
                  <a:blip r:embed="rId235"/>
                  <a:stretch>
                    <a:fillRect/>
                  </a:stretch>
                </p:blipFill>
                <p:spPr>
                  <a:xfrm>
                    <a:off x="2362759" y="2535555"/>
                    <a:ext cx="48910" cy="9622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6">
                <p14:nvContentPartPr>
                  <p14:cNvPr id="335" name="Ink 334"/>
                  <p14:cNvContentPartPr/>
                  <p14:nvPr/>
                </p14:nvContentPartPr>
                <p14:xfrm>
                  <a:off x="2365095" y="2483227"/>
                  <a:ext cx="16560" cy="10080"/>
                </p14:xfrm>
              </p:contentPart>
            </mc:Choice>
            <mc:Fallback xmlns="">
              <p:pic>
                <p:nvPicPr>
                  <p:cNvPr id="335" name="Ink 334"/>
                  <p:cNvPicPr/>
                  <p:nvPr/>
                </p:nvPicPr>
                <p:blipFill>
                  <a:blip r:embed="rId237"/>
                  <a:stretch>
                    <a:fillRect/>
                  </a:stretch>
                </p:blipFill>
                <p:spPr>
                  <a:xfrm>
                    <a:off x="2363634" y="2479867"/>
                    <a:ext cx="18508" cy="14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8">
                <p14:nvContentPartPr>
                  <p14:cNvPr id="336" name="Ink 335"/>
                  <p14:cNvContentPartPr/>
                  <p14:nvPr/>
                </p14:nvContentPartPr>
                <p14:xfrm>
                  <a:off x="2433135" y="2496187"/>
                  <a:ext cx="16920" cy="52560"/>
                </p14:xfrm>
              </p:contentPart>
            </mc:Choice>
            <mc:Fallback xmlns="">
              <p:pic>
                <p:nvPicPr>
                  <p:cNvPr id="336" name="Ink 335"/>
                  <p:cNvPicPr/>
                  <p:nvPr/>
                </p:nvPicPr>
                <p:blipFill>
                  <a:blip r:embed="rId239"/>
                  <a:stretch>
                    <a:fillRect/>
                  </a:stretch>
                </p:blipFill>
                <p:spPr>
                  <a:xfrm>
                    <a:off x="2431144" y="2492716"/>
                    <a:ext cx="20404" cy="5950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0">
                <p14:nvContentPartPr>
                  <p14:cNvPr id="337" name="Ink 336"/>
                  <p14:cNvContentPartPr/>
                  <p14:nvPr/>
                </p14:nvContentPartPr>
                <p14:xfrm>
                  <a:off x="2547255" y="2411947"/>
                  <a:ext cx="74520" cy="9000"/>
                </p14:xfrm>
              </p:contentPart>
            </mc:Choice>
            <mc:Fallback xmlns="">
              <p:pic>
                <p:nvPicPr>
                  <p:cNvPr id="337" name="Ink 336"/>
                  <p:cNvPicPr/>
                  <p:nvPr/>
                </p:nvPicPr>
                <p:blipFill>
                  <a:blip r:embed="rId241"/>
                  <a:stretch>
                    <a:fillRect/>
                  </a:stretch>
                </p:blipFill>
                <p:spPr>
                  <a:xfrm>
                    <a:off x="2545268" y="2408631"/>
                    <a:ext cx="77998" cy="1373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2">
                <p14:nvContentPartPr>
                  <p14:cNvPr id="338" name="Ink 337"/>
                  <p14:cNvContentPartPr/>
                  <p14:nvPr/>
                </p14:nvContentPartPr>
                <p14:xfrm>
                  <a:off x="2532495" y="2458387"/>
                  <a:ext cx="82440" cy="26280"/>
                </p14:xfrm>
              </p:contentPart>
            </mc:Choice>
            <mc:Fallback xmlns="">
              <p:pic>
                <p:nvPicPr>
                  <p:cNvPr id="338" name="Ink 337"/>
                  <p:cNvPicPr/>
                  <p:nvPr/>
                </p:nvPicPr>
                <p:blipFill>
                  <a:blip r:embed="rId243"/>
                  <a:stretch>
                    <a:fillRect/>
                  </a:stretch>
                </p:blipFill>
                <p:spPr>
                  <a:xfrm>
                    <a:off x="2531005" y="2456899"/>
                    <a:ext cx="84427" cy="3123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4">
                <p14:nvContentPartPr>
                  <p14:cNvPr id="339" name="Ink 338"/>
                  <p14:cNvContentPartPr/>
                  <p14:nvPr/>
                </p14:nvContentPartPr>
                <p14:xfrm>
                  <a:off x="2552295" y="2376307"/>
                  <a:ext cx="61200" cy="147240"/>
                </p14:xfrm>
              </p:contentPart>
            </mc:Choice>
            <mc:Fallback xmlns="">
              <p:pic>
                <p:nvPicPr>
                  <p:cNvPr id="339" name="Ink 338"/>
                  <p:cNvPicPr/>
                  <p:nvPr/>
                </p:nvPicPr>
                <p:blipFill>
                  <a:blip r:embed="rId245"/>
                  <a:stretch>
                    <a:fillRect/>
                  </a:stretch>
                </p:blipFill>
                <p:spPr>
                  <a:xfrm>
                    <a:off x="2550305" y="2372837"/>
                    <a:ext cx="64185" cy="15368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6">
                <p14:nvContentPartPr>
                  <p14:cNvPr id="340" name="Ink 339"/>
                  <p14:cNvContentPartPr/>
                  <p14:nvPr/>
                </p14:nvContentPartPr>
                <p14:xfrm>
                  <a:off x="2660655" y="2387467"/>
                  <a:ext cx="81000" cy="101880"/>
                </p14:xfrm>
              </p:contentPart>
            </mc:Choice>
            <mc:Fallback xmlns="">
              <p:pic>
                <p:nvPicPr>
                  <p:cNvPr id="340" name="Ink 339"/>
                  <p:cNvPicPr/>
                  <p:nvPr/>
                </p:nvPicPr>
                <p:blipFill>
                  <a:blip r:embed="rId247"/>
                  <a:stretch>
                    <a:fillRect/>
                  </a:stretch>
                </p:blipFill>
                <p:spPr>
                  <a:xfrm>
                    <a:off x="2658667" y="2384005"/>
                    <a:ext cx="84975" cy="10929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8">
                <p14:nvContentPartPr>
                  <p14:cNvPr id="341" name="Ink 340"/>
                  <p14:cNvContentPartPr/>
                  <p14:nvPr/>
                </p14:nvContentPartPr>
                <p14:xfrm>
                  <a:off x="2868375" y="2371267"/>
                  <a:ext cx="19080" cy="15840"/>
                </p14:xfrm>
              </p:contentPart>
            </mc:Choice>
            <mc:Fallback xmlns="">
              <p:pic>
                <p:nvPicPr>
                  <p:cNvPr id="341" name="Ink 340"/>
                  <p:cNvPicPr/>
                  <p:nvPr/>
                </p:nvPicPr>
                <p:blipFill>
                  <a:blip r:embed="rId249"/>
                  <a:stretch>
                    <a:fillRect/>
                  </a:stretch>
                </p:blipFill>
                <p:spPr>
                  <a:xfrm>
                    <a:off x="2866418" y="2367802"/>
                    <a:ext cx="21037" cy="2277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0">
                <p14:nvContentPartPr>
                  <p14:cNvPr id="342" name="Ink 341"/>
                  <p14:cNvContentPartPr/>
                  <p14:nvPr/>
                </p14:nvContentPartPr>
                <p14:xfrm>
                  <a:off x="2860455" y="2455147"/>
                  <a:ext cx="12960" cy="15840"/>
                </p14:xfrm>
              </p:contentPart>
            </mc:Choice>
            <mc:Fallback xmlns="">
              <p:pic>
                <p:nvPicPr>
                  <p:cNvPr id="342" name="Ink 341"/>
                  <p:cNvPicPr/>
                  <p:nvPr/>
                </p:nvPicPr>
                <p:blipFill>
                  <a:blip r:embed="rId251"/>
                  <a:stretch>
                    <a:fillRect/>
                  </a:stretch>
                </p:blipFill>
                <p:spPr>
                  <a:xfrm>
                    <a:off x="2858461" y="2451187"/>
                    <a:ext cx="16948" cy="23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2">
                <p14:nvContentPartPr>
                  <p14:cNvPr id="343" name="Ink 342"/>
                  <p14:cNvContentPartPr/>
                  <p14:nvPr/>
                </p14:nvContentPartPr>
                <p14:xfrm>
                  <a:off x="3061335" y="2326267"/>
                  <a:ext cx="133920" cy="188640"/>
                </p14:xfrm>
              </p:contentPart>
            </mc:Choice>
            <mc:Fallback xmlns="">
              <p:pic>
                <p:nvPicPr>
                  <p:cNvPr id="343" name="Ink 342"/>
                  <p:cNvPicPr/>
                  <p:nvPr/>
                </p:nvPicPr>
                <p:blipFill>
                  <a:blip r:embed="rId253"/>
                  <a:stretch>
                    <a:fillRect/>
                  </a:stretch>
                </p:blipFill>
                <p:spPr>
                  <a:xfrm>
                    <a:off x="3059351" y="2322801"/>
                    <a:ext cx="136400" cy="19606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4">
                <p14:nvContentPartPr>
                  <p14:cNvPr id="344" name="Ink 343"/>
                  <p14:cNvContentPartPr/>
                  <p14:nvPr/>
                </p14:nvContentPartPr>
                <p14:xfrm>
                  <a:off x="3246735" y="2500147"/>
                  <a:ext cx="51120" cy="56160"/>
                </p14:xfrm>
              </p:contentPart>
            </mc:Choice>
            <mc:Fallback xmlns="">
              <p:pic>
                <p:nvPicPr>
                  <p:cNvPr id="344" name="Ink 343"/>
                  <p:cNvPicPr/>
                  <p:nvPr/>
                </p:nvPicPr>
                <p:blipFill>
                  <a:blip r:embed="rId255"/>
                  <a:stretch>
                    <a:fillRect/>
                  </a:stretch>
                </p:blipFill>
                <p:spPr>
                  <a:xfrm>
                    <a:off x="3244750" y="2496668"/>
                    <a:ext cx="54098" cy="6311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6">
                <p14:nvContentPartPr>
                  <p14:cNvPr id="345" name="Ink 344"/>
                  <p14:cNvContentPartPr/>
                  <p14:nvPr/>
                </p14:nvContentPartPr>
                <p14:xfrm>
                  <a:off x="3265815" y="2443267"/>
                  <a:ext cx="23400" cy="38520"/>
                </p14:xfrm>
              </p:contentPart>
            </mc:Choice>
            <mc:Fallback xmlns="">
              <p:pic>
                <p:nvPicPr>
                  <p:cNvPr id="345" name="Ink 344"/>
                  <p:cNvPicPr/>
                  <p:nvPr/>
                </p:nvPicPr>
                <p:blipFill>
                  <a:blip r:embed="rId257"/>
                  <a:stretch>
                    <a:fillRect/>
                  </a:stretch>
                </p:blipFill>
                <p:spPr>
                  <a:xfrm>
                    <a:off x="3264321" y="2439810"/>
                    <a:ext cx="25391" cy="4296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8">
                <p14:nvContentPartPr>
                  <p14:cNvPr id="346" name="Ink 345"/>
                  <p14:cNvContentPartPr/>
                  <p14:nvPr/>
                </p14:nvContentPartPr>
                <p14:xfrm>
                  <a:off x="3405135" y="2353627"/>
                  <a:ext cx="100440" cy="101880"/>
                </p14:xfrm>
              </p:contentPart>
            </mc:Choice>
            <mc:Fallback xmlns="">
              <p:pic>
                <p:nvPicPr>
                  <p:cNvPr id="346" name="Ink 345"/>
                  <p:cNvPicPr/>
                  <p:nvPr/>
                </p:nvPicPr>
                <p:blipFill>
                  <a:blip r:embed="rId259"/>
                  <a:stretch>
                    <a:fillRect/>
                  </a:stretch>
                </p:blipFill>
                <p:spPr>
                  <a:xfrm>
                    <a:off x="3403146" y="2350165"/>
                    <a:ext cx="102429" cy="10880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0">
                <p14:nvContentPartPr>
                  <p14:cNvPr id="347" name="Ink 346"/>
                  <p14:cNvContentPartPr/>
                  <p14:nvPr/>
                </p14:nvContentPartPr>
                <p14:xfrm>
                  <a:off x="3590175" y="2312587"/>
                  <a:ext cx="133200" cy="190080"/>
                </p14:xfrm>
              </p:contentPart>
            </mc:Choice>
            <mc:Fallback xmlns="">
              <p:pic>
                <p:nvPicPr>
                  <p:cNvPr id="347" name="Ink 346"/>
                  <p:cNvPicPr/>
                  <p:nvPr/>
                </p:nvPicPr>
                <p:blipFill>
                  <a:blip r:embed="rId261"/>
                  <a:stretch>
                    <a:fillRect/>
                  </a:stretch>
                </p:blipFill>
                <p:spPr>
                  <a:xfrm>
                    <a:off x="3588187" y="2309113"/>
                    <a:ext cx="137176" cy="19702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2">
                <p14:nvContentPartPr>
                  <p14:cNvPr id="348" name="Ink 347"/>
                  <p14:cNvContentPartPr/>
                  <p14:nvPr/>
                </p14:nvContentPartPr>
                <p14:xfrm>
                  <a:off x="3829215" y="2386747"/>
                  <a:ext cx="23400" cy="88920"/>
                </p14:xfrm>
              </p:contentPart>
            </mc:Choice>
            <mc:Fallback xmlns="">
              <p:pic>
                <p:nvPicPr>
                  <p:cNvPr id="348" name="Ink 347"/>
                  <p:cNvPicPr/>
                  <p:nvPr/>
                </p:nvPicPr>
                <p:blipFill>
                  <a:blip r:embed="rId263"/>
                  <a:stretch>
                    <a:fillRect/>
                  </a:stretch>
                </p:blipFill>
                <p:spPr>
                  <a:xfrm>
                    <a:off x="3827721" y="2383270"/>
                    <a:ext cx="26885" cy="9537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4">
                <p14:nvContentPartPr>
                  <p14:cNvPr id="349" name="Ink 348"/>
                  <p14:cNvContentPartPr/>
                  <p14:nvPr/>
                </p14:nvContentPartPr>
                <p14:xfrm>
                  <a:off x="866415" y="2674027"/>
                  <a:ext cx="92520" cy="192240"/>
                </p14:xfrm>
              </p:contentPart>
            </mc:Choice>
            <mc:Fallback xmlns="">
              <p:pic>
                <p:nvPicPr>
                  <p:cNvPr id="349" name="Ink 348"/>
                  <p:cNvPicPr/>
                  <p:nvPr/>
                </p:nvPicPr>
                <p:blipFill>
                  <a:blip r:embed="rId265"/>
                  <a:stretch>
                    <a:fillRect/>
                  </a:stretch>
                </p:blipFill>
                <p:spPr>
                  <a:xfrm>
                    <a:off x="864931" y="2670559"/>
                    <a:ext cx="94994" cy="19917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6">
                <p14:nvContentPartPr>
                  <p14:cNvPr id="350" name="Ink 349"/>
                  <p14:cNvContentPartPr/>
                  <p14:nvPr/>
                </p14:nvContentPartPr>
                <p14:xfrm>
                  <a:off x="893055" y="2746027"/>
                  <a:ext cx="82800" cy="27720"/>
                </p14:xfrm>
              </p:contentPart>
            </mc:Choice>
            <mc:Fallback xmlns="">
              <p:pic>
                <p:nvPicPr>
                  <p:cNvPr id="350" name="Ink 349"/>
                  <p:cNvPicPr/>
                  <p:nvPr/>
                </p:nvPicPr>
                <p:blipFill>
                  <a:blip r:embed="rId267"/>
                  <a:stretch>
                    <a:fillRect/>
                  </a:stretch>
                </p:blipFill>
                <p:spPr>
                  <a:xfrm>
                    <a:off x="891568" y="2744542"/>
                    <a:ext cx="85279" cy="3217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8">
                <p14:nvContentPartPr>
                  <p14:cNvPr id="351" name="Ink 350"/>
                  <p14:cNvContentPartPr/>
                  <p14:nvPr/>
                </p14:nvContentPartPr>
                <p14:xfrm>
                  <a:off x="1046055" y="2794987"/>
                  <a:ext cx="28440" cy="66600"/>
                </p14:xfrm>
              </p:contentPart>
            </mc:Choice>
            <mc:Fallback xmlns="">
              <p:pic>
                <p:nvPicPr>
                  <p:cNvPr id="351" name="Ink 350"/>
                  <p:cNvPicPr/>
                  <p:nvPr/>
                </p:nvPicPr>
                <p:blipFill>
                  <a:blip r:embed="rId269"/>
                  <a:stretch>
                    <a:fillRect/>
                  </a:stretch>
                </p:blipFill>
                <p:spPr>
                  <a:xfrm>
                    <a:off x="1044059" y="2792027"/>
                    <a:ext cx="30935" cy="7301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0">
                <p14:nvContentPartPr>
                  <p14:cNvPr id="352" name="Ink 351"/>
                  <p14:cNvContentPartPr/>
                  <p14:nvPr/>
                </p14:nvContentPartPr>
                <p14:xfrm>
                  <a:off x="1048935" y="2733067"/>
                  <a:ext cx="9000" cy="8640"/>
                </p14:xfrm>
              </p:contentPart>
            </mc:Choice>
            <mc:Fallback xmlns="">
              <p:pic>
                <p:nvPicPr>
                  <p:cNvPr id="352" name="Ink 351"/>
                  <p:cNvPicPr/>
                  <p:nvPr/>
                </p:nvPicPr>
                <p:blipFill>
                  <a:blip r:embed="rId271"/>
                  <a:stretch>
                    <a:fillRect/>
                  </a:stretch>
                </p:blipFill>
                <p:spPr>
                  <a:xfrm>
                    <a:off x="1047435" y="2730018"/>
                    <a:ext cx="11500" cy="1270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2">
                <p14:nvContentPartPr>
                  <p14:cNvPr id="353" name="Ink 352"/>
                  <p14:cNvContentPartPr/>
                  <p14:nvPr/>
                </p14:nvContentPartPr>
                <p14:xfrm>
                  <a:off x="1109415" y="2755027"/>
                  <a:ext cx="89280" cy="62640"/>
                </p14:xfrm>
              </p:contentPart>
            </mc:Choice>
            <mc:Fallback xmlns="">
              <p:pic>
                <p:nvPicPr>
                  <p:cNvPr id="353" name="Ink 352"/>
                  <p:cNvPicPr/>
                  <p:nvPr/>
                </p:nvPicPr>
                <p:blipFill>
                  <a:blip r:embed="rId273"/>
                  <a:stretch>
                    <a:fillRect/>
                  </a:stretch>
                </p:blipFill>
                <p:spPr>
                  <a:xfrm>
                    <a:off x="1107442" y="2751574"/>
                    <a:ext cx="91746" cy="6954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4">
                <p14:nvContentPartPr>
                  <p14:cNvPr id="354" name="Ink 353"/>
                  <p14:cNvContentPartPr/>
                  <p14:nvPr/>
                </p14:nvContentPartPr>
                <p14:xfrm>
                  <a:off x="1242615" y="2767627"/>
                  <a:ext cx="23040" cy="65880"/>
                </p14:xfrm>
              </p:contentPart>
            </mc:Choice>
            <mc:Fallback xmlns="">
              <p:pic>
                <p:nvPicPr>
                  <p:cNvPr id="354" name="Ink 353"/>
                  <p:cNvPicPr/>
                  <p:nvPr/>
                </p:nvPicPr>
                <p:blipFill>
                  <a:blip r:embed="rId275"/>
                  <a:stretch>
                    <a:fillRect/>
                  </a:stretch>
                </p:blipFill>
                <p:spPr>
                  <a:xfrm>
                    <a:off x="1240612" y="2764655"/>
                    <a:ext cx="25544" cy="7231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6">
                <p14:nvContentPartPr>
                  <p14:cNvPr id="355" name="Ink 354"/>
                  <p14:cNvContentPartPr/>
                  <p14:nvPr/>
                </p14:nvContentPartPr>
                <p14:xfrm>
                  <a:off x="1245135" y="2719027"/>
                  <a:ext cx="10800" cy="10800"/>
                </p14:xfrm>
              </p:contentPart>
            </mc:Choice>
            <mc:Fallback xmlns="">
              <p:pic>
                <p:nvPicPr>
                  <p:cNvPr id="355" name="Ink 354"/>
                  <p:cNvPicPr/>
                  <p:nvPr/>
                </p:nvPicPr>
                <p:blipFill>
                  <a:blip r:embed="rId277"/>
                  <a:stretch>
                    <a:fillRect/>
                  </a:stretch>
                </p:blipFill>
                <p:spPr>
                  <a:xfrm>
                    <a:off x="1243662" y="2716082"/>
                    <a:ext cx="12764" cy="1423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8">
                <p14:nvContentPartPr>
                  <p14:cNvPr id="356" name="Ink 355"/>
                  <p14:cNvContentPartPr/>
                  <p14:nvPr/>
                </p14:nvContentPartPr>
                <p14:xfrm>
                  <a:off x="1313175" y="2689147"/>
                  <a:ext cx="12240" cy="58680"/>
                </p14:xfrm>
              </p:contentPart>
            </mc:Choice>
            <mc:Fallback xmlns="">
              <p:pic>
                <p:nvPicPr>
                  <p:cNvPr id="356" name="Ink 355"/>
                  <p:cNvPicPr/>
                  <p:nvPr/>
                </p:nvPicPr>
                <p:blipFill>
                  <a:blip r:embed="rId279"/>
                  <a:stretch>
                    <a:fillRect/>
                  </a:stretch>
                </p:blipFill>
                <p:spPr>
                  <a:xfrm>
                    <a:off x="1311217" y="2685666"/>
                    <a:ext cx="16157" cy="6315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0">
                <p14:nvContentPartPr>
                  <p14:cNvPr id="357" name="Ink 356"/>
                  <p14:cNvContentPartPr/>
                  <p14:nvPr/>
                </p14:nvContentPartPr>
                <p14:xfrm>
                  <a:off x="1376895" y="2793187"/>
                  <a:ext cx="28440" cy="77400"/>
                </p14:xfrm>
              </p:contentPart>
            </mc:Choice>
            <mc:Fallback xmlns="">
              <p:pic>
                <p:nvPicPr>
                  <p:cNvPr id="357" name="Ink 356"/>
                  <p:cNvPicPr/>
                  <p:nvPr/>
                </p:nvPicPr>
                <p:blipFill>
                  <a:blip r:embed="rId281"/>
                  <a:stretch>
                    <a:fillRect/>
                  </a:stretch>
                </p:blipFill>
                <p:spPr>
                  <a:xfrm>
                    <a:off x="1375897" y="2790210"/>
                    <a:ext cx="31434" cy="8236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2">
                <p14:nvContentPartPr>
                  <p14:cNvPr id="358" name="Ink 357"/>
                  <p14:cNvContentPartPr/>
                  <p14:nvPr/>
                </p14:nvContentPartPr>
                <p14:xfrm>
                  <a:off x="1519815" y="2689867"/>
                  <a:ext cx="141480" cy="148680"/>
                </p14:xfrm>
              </p:contentPart>
            </mc:Choice>
            <mc:Fallback xmlns="">
              <p:pic>
                <p:nvPicPr>
                  <p:cNvPr id="358" name="Ink 357"/>
                  <p:cNvPicPr/>
                  <p:nvPr/>
                </p:nvPicPr>
                <p:blipFill>
                  <a:blip r:embed="rId283"/>
                  <a:stretch>
                    <a:fillRect/>
                  </a:stretch>
                </p:blipFill>
                <p:spPr>
                  <a:xfrm>
                    <a:off x="1517829" y="2686398"/>
                    <a:ext cx="143962" cy="15462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4">
                <p14:nvContentPartPr>
                  <p14:cNvPr id="359" name="Ink 358"/>
                  <p14:cNvContentPartPr/>
                  <p14:nvPr/>
                </p14:nvContentPartPr>
                <p14:xfrm>
                  <a:off x="1714935" y="2809747"/>
                  <a:ext cx="34920" cy="46800"/>
                </p14:xfrm>
              </p:contentPart>
            </mc:Choice>
            <mc:Fallback xmlns="">
              <p:pic>
                <p:nvPicPr>
                  <p:cNvPr id="359" name="Ink 358"/>
                  <p:cNvPicPr/>
                  <p:nvPr/>
                </p:nvPicPr>
                <p:blipFill>
                  <a:blip r:embed="rId285"/>
                  <a:stretch>
                    <a:fillRect/>
                  </a:stretch>
                </p:blipFill>
                <p:spPr>
                  <a:xfrm>
                    <a:off x="1712940" y="2806760"/>
                    <a:ext cx="36915" cy="5327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6">
                <p14:nvContentPartPr>
                  <p14:cNvPr id="360" name="Ink 359"/>
                  <p14:cNvContentPartPr/>
                  <p14:nvPr/>
                </p14:nvContentPartPr>
                <p14:xfrm>
                  <a:off x="1721775" y="2756467"/>
                  <a:ext cx="21600" cy="11160"/>
                </p14:xfrm>
              </p:contentPart>
            </mc:Choice>
            <mc:Fallback xmlns="">
              <p:pic>
                <p:nvPicPr>
                  <p:cNvPr id="360" name="Ink 359"/>
                  <p:cNvPicPr/>
                  <p:nvPr/>
                </p:nvPicPr>
                <p:blipFill>
                  <a:blip r:embed="rId287"/>
                  <a:stretch>
                    <a:fillRect/>
                  </a:stretch>
                </p:blipFill>
                <p:spPr>
                  <a:xfrm>
                    <a:off x="1720302" y="2753556"/>
                    <a:ext cx="24545" cy="1601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8">
                <p14:nvContentPartPr>
                  <p14:cNvPr id="361" name="Ink 360"/>
                  <p14:cNvContentPartPr/>
                  <p14:nvPr/>
                </p14:nvContentPartPr>
                <p14:xfrm>
                  <a:off x="1523055" y="2611387"/>
                  <a:ext cx="141840" cy="46440"/>
                </p14:xfrm>
              </p:contentPart>
            </mc:Choice>
            <mc:Fallback xmlns="">
              <p:pic>
                <p:nvPicPr>
                  <p:cNvPr id="361" name="Ink 360"/>
                  <p:cNvPicPr/>
                  <p:nvPr/>
                </p:nvPicPr>
                <p:blipFill>
                  <a:blip r:embed="rId289"/>
                  <a:stretch>
                    <a:fillRect/>
                  </a:stretch>
                </p:blipFill>
                <p:spPr>
                  <a:xfrm>
                    <a:off x="1522063" y="2607929"/>
                    <a:ext cx="143824" cy="5286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0">
                <p14:nvContentPartPr>
                  <p14:cNvPr id="362" name="Ink 361"/>
                  <p14:cNvContentPartPr/>
                  <p14:nvPr/>
                </p14:nvContentPartPr>
                <p14:xfrm>
                  <a:off x="1822575" y="2738467"/>
                  <a:ext cx="94320" cy="10440"/>
                </p14:xfrm>
              </p:contentPart>
            </mc:Choice>
            <mc:Fallback xmlns="">
              <p:pic>
                <p:nvPicPr>
                  <p:cNvPr id="362" name="Ink 361"/>
                  <p:cNvPicPr/>
                  <p:nvPr/>
                </p:nvPicPr>
                <p:blipFill>
                  <a:blip r:embed="rId291"/>
                  <a:stretch>
                    <a:fillRect/>
                  </a:stretch>
                </p:blipFill>
                <p:spPr>
                  <a:xfrm>
                    <a:off x="1821094" y="2734987"/>
                    <a:ext cx="97777" cy="1491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2">
                <p14:nvContentPartPr>
                  <p14:cNvPr id="363" name="Ink 362"/>
                  <p14:cNvContentPartPr/>
                  <p14:nvPr/>
                </p14:nvContentPartPr>
                <p14:xfrm>
                  <a:off x="1836615" y="2755387"/>
                  <a:ext cx="79560" cy="28080"/>
                </p14:xfrm>
              </p:contentPart>
            </mc:Choice>
            <mc:Fallback xmlns="">
              <p:pic>
                <p:nvPicPr>
                  <p:cNvPr id="363" name="Ink 362"/>
                  <p:cNvPicPr/>
                  <p:nvPr/>
                </p:nvPicPr>
                <p:blipFill>
                  <a:blip r:embed="rId293"/>
                  <a:stretch>
                    <a:fillRect/>
                  </a:stretch>
                </p:blipFill>
                <p:spPr>
                  <a:xfrm>
                    <a:off x="1835123" y="2754402"/>
                    <a:ext cx="82544" cy="3202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4">
                <p14:nvContentPartPr>
                  <p14:cNvPr id="364" name="Ink 363"/>
                  <p14:cNvContentPartPr/>
                  <p14:nvPr/>
                </p14:nvContentPartPr>
                <p14:xfrm>
                  <a:off x="1867575" y="2693107"/>
                  <a:ext cx="37080" cy="113400"/>
                </p14:xfrm>
              </p:contentPart>
            </mc:Choice>
            <mc:Fallback xmlns="">
              <p:pic>
                <p:nvPicPr>
                  <p:cNvPr id="364" name="Ink 363"/>
                  <p:cNvPicPr/>
                  <p:nvPr/>
                </p:nvPicPr>
                <p:blipFill>
                  <a:blip r:embed="rId295"/>
                  <a:stretch>
                    <a:fillRect/>
                  </a:stretch>
                </p:blipFill>
                <p:spPr>
                  <a:xfrm>
                    <a:off x="1866092" y="2690123"/>
                    <a:ext cx="40046" cy="11936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6">
                <p14:nvContentPartPr>
                  <p14:cNvPr id="365" name="Ink 364"/>
                  <p14:cNvContentPartPr/>
                  <p14:nvPr/>
                </p14:nvContentPartPr>
                <p14:xfrm>
                  <a:off x="1822575" y="2738467"/>
                  <a:ext cx="94320" cy="10440"/>
                </p14:xfrm>
              </p:contentPart>
            </mc:Choice>
            <mc:Fallback xmlns="">
              <p:pic>
                <p:nvPicPr>
                  <p:cNvPr id="365" name="Ink 364"/>
                  <p:cNvPicPr/>
                  <p:nvPr/>
                </p:nvPicPr>
                <p:blipFill>
                  <a:blip r:embed="rId291"/>
                  <a:stretch>
                    <a:fillRect/>
                  </a:stretch>
                </p:blipFill>
                <p:spPr>
                  <a:xfrm>
                    <a:off x="1821094" y="2734987"/>
                    <a:ext cx="97777" cy="1491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7">
                <p14:nvContentPartPr>
                  <p14:cNvPr id="366" name="Ink 365"/>
                  <p14:cNvContentPartPr/>
                  <p14:nvPr/>
                </p14:nvContentPartPr>
                <p14:xfrm>
                  <a:off x="1836615" y="2755387"/>
                  <a:ext cx="79560" cy="28080"/>
                </p14:xfrm>
              </p:contentPart>
            </mc:Choice>
            <mc:Fallback xmlns="">
              <p:pic>
                <p:nvPicPr>
                  <p:cNvPr id="366" name="Ink 365"/>
                  <p:cNvPicPr/>
                  <p:nvPr/>
                </p:nvPicPr>
                <p:blipFill>
                  <a:blip r:embed="rId293"/>
                  <a:stretch>
                    <a:fillRect/>
                  </a:stretch>
                </p:blipFill>
                <p:spPr>
                  <a:xfrm>
                    <a:off x="1835123" y="2754402"/>
                    <a:ext cx="82544" cy="3202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8">
                <p14:nvContentPartPr>
                  <p14:cNvPr id="367" name="Ink 366"/>
                  <p14:cNvContentPartPr/>
                  <p14:nvPr/>
                </p14:nvContentPartPr>
                <p14:xfrm>
                  <a:off x="1867575" y="2693107"/>
                  <a:ext cx="37080" cy="113400"/>
                </p14:xfrm>
              </p:contentPart>
            </mc:Choice>
            <mc:Fallback xmlns="">
              <p:pic>
                <p:nvPicPr>
                  <p:cNvPr id="367" name="Ink 366"/>
                  <p:cNvPicPr/>
                  <p:nvPr/>
                </p:nvPicPr>
                <p:blipFill>
                  <a:blip r:embed="rId295"/>
                  <a:stretch>
                    <a:fillRect/>
                  </a:stretch>
                </p:blipFill>
                <p:spPr>
                  <a:xfrm>
                    <a:off x="1866092" y="2690123"/>
                    <a:ext cx="40046" cy="11936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9">
                <p14:nvContentPartPr>
                  <p14:cNvPr id="368" name="Ink 367"/>
                  <p14:cNvContentPartPr/>
                  <p14:nvPr/>
                </p14:nvContentPartPr>
                <p14:xfrm>
                  <a:off x="1947855" y="2715067"/>
                  <a:ext cx="74160" cy="95040"/>
                </p14:xfrm>
              </p:contentPart>
            </mc:Choice>
            <mc:Fallback xmlns="">
              <p:pic>
                <p:nvPicPr>
                  <p:cNvPr id="368" name="Ink 367"/>
                  <p:cNvPicPr/>
                  <p:nvPr/>
                </p:nvPicPr>
                <p:blipFill>
                  <a:blip r:embed="rId300"/>
                  <a:stretch>
                    <a:fillRect/>
                  </a:stretch>
                </p:blipFill>
                <p:spPr>
                  <a:xfrm>
                    <a:off x="1946362" y="2711602"/>
                    <a:ext cx="77146" cy="10197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1">
                <p14:nvContentPartPr>
                  <p14:cNvPr id="369" name="Ink 368"/>
                  <p14:cNvContentPartPr/>
                  <p14:nvPr/>
                </p14:nvContentPartPr>
                <p14:xfrm>
                  <a:off x="2086095" y="2796787"/>
                  <a:ext cx="36000" cy="86400"/>
                </p14:xfrm>
              </p:contentPart>
            </mc:Choice>
            <mc:Fallback xmlns="">
              <p:pic>
                <p:nvPicPr>
                  <p:cNvPr id="369" name="Ink 368"/>
                  <p:cNvPicPr/>
                  <p:nvPr/>
                </p:nvPicPr>
                <p:blipFill>
                  <a:blip r:embed="rId302"/>
                  <a:stretch>
                    <a:fillRect/>
                  </a:stretch>
                </p:blipFill>
                <p:spPr>
                  <a:xfrm>
                    <a:off x="2085109" y="2794304"/>
                    <a:ext cx="38466" cy="9037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3">
                <p14:nvContentPartPr>
                  <p14:cNvPr id="370" name="Ink 369"/>
                  <p14:cNvContentPartPr/>
                  <p14:nvPr/>
                </p14:nvContentPartPr>
                <p14:xfrm>
                  <a:off x="2188695" y="2675827"/>
                  <a:ext cx="110880" cy="165960"/>
                </p14:xfrm>
              </p:contentPart>
            </mc:Choice>
            <mc:Fallback xmlns="">
              <p:pic>
                <p:nvPicPr>
                  <p:cNvPr id="370" name="Ink 369"/>
                  <p:cNvPicPr/>
                  <p:nvPr/>
                </p:nvPicPr>
                <p:blipFill>
                  <a:blip r:embed="rId304"/>
                  <a:stretch>
                    <a:fillRect/>
                  </a:stretch>
                </p:blipFill>
                <p:spPr>
                  <a:xfrm>
                    <a:off x="2186706" y="2672359"/>
                    <a:ext cx="113366" cy="17289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5">
                <p14:nvContentPartPr>
                  <p14:cNvPr id="371" name="Ink 370"/>
                  <p14:cNvContentPartPr/>
                  <p14:nvPr/>
                </p14:nvContentPartPr>
                <p14:xfrm>
                  <a:off x="2364735" y="2830627"/>
                  <a:ext cx="42480" cy="46080"/>
                </p14:xfrm>
              </p:contentPart>
            </mc:Choice>
            <mc:Fallback xmlns="">
              <p:pic>
                <p:nvPicPr>
                  <p:cNvPr id="371" name="Ink 370"/>
                  <p:cNvPicPr/>
                  <p:nvPr/>
                </p:nvPicPr>
                <p:blipFill>
                  <a:blip r:embed="rId306"/>
                  <a:stretch>
                    <a:fillRect/>
                  </a:stretch>
                </p:blipFill>
                <p:spPr>
                  <a:xfrm>
                    <a:off x="2362759" y="2827121"/>
                    <a:ext cx="44950" cy="5359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7">
                <p14:nvContentPartPr>
                  <p14:cNvPr id="372" name="Ink 371"/>
                  <p14:cNvContentPartPr/>
                  <p14:nvPr/>
                </p14:nvContentPartPr>
                <p14:xfrm>
                  <a:off x="2356095" y="2750347"/>
                  <a:ext cx="18360" cy="10440"/>
                </p14:xfrm>
              </p:contentPart>
            </mc:Choice>
            <mc:Fallback xmlns="">
              <p:pic>
                <p:nvPicPr>
                  <p:cNvPr id="372" name="Ink 371"/>
                  <p:cNvPicPr/>
                  <p:nvPr/>
                </p:nvPicPr>
                <p:blipFill>
                  <a:blip r:embed="rId308"/>
                  <a:stretch>
                    <a:fillRect/>
                  </a:stretch>
                </p:blipFill>
                <p:spPr>
                  <a:xfrm>
                    <a:off x="2354646" y="2747861"/>
                    <a:ext cx="19809" cy="1541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9">
                <p14:nvContentPartPr>
                  <p14:cNvPr id="373" name="Ink 372"/>
                  <p14:cNvContentPartPr/>
                  <p14:nvPr/>
                </p14:nvContentPartPr>
                <p14:xfrm>
                  <a:off x="2440695" y="2736307"/>
                  <a:ext cx="19800" cy="76320"/>
                </p14:xfrm>
              </p:contentPart>
            </mc:Choice>
            <mc:Fallback xmlns="">
              <p:pic>
                <p:nvPicPr>
                  <p:cNvPr id="373" name="Ink 372"/>
                  <p:cNvPicPr/>
                  <p:nvPr/>
                </p:nvPicPr>
                <p:blipFill>
                  <a:blip r:embed="rId310"/>
                  <a:stretch>
                    <a:fillRect/>
                  </a:stretch>
                </p:blipFill>
                <p:spPr>
                  <a:xfrm>
                    <a:off x="2438715" y="2733333"/>
                    <a:ext cx="23265" cy="8276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1">
                <p14:nvContentPartPr>
                  <p14:cNvPr id="374" name="Ink 373"/>
                  <p14:cNvContentPartPr/>
                  <p14:nvPr/>
                </p14:nvContentPartPr>
                <p14:xfrm>
                  <a:off x="2565615" y="2698147"/>
                  <a:ext cx="68040" cy="6480"/>
                </p14:xfrm>
              </p:contentPart>
            </mc:Choice>
            <mc:Fallback xmlns="">
              <p:pic>
                <p:nvPicPr>
                  <p:cNvPr id="374" name="Ink 373"/>
                  <p:cNvPicPr/>
                  <p:nvPr/>
                </p:nvPicPr>
                <p:blipFill>
                  <a:blip r:embed="rId312"/>
                  <a:stretch>
                    <a:fillRect/>
                  </a:stretch>
                </p:blipFill>
                <p:spPr>
                  <a:xfrm>
                    <a:off x="2564136" y="2694658"/>
                    <a:ext cx="70998" cy="1345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3">
                <p14:nvContentPartPr>
                  <p14:cNvPr id="375" name="Ink 374"/>
                  <p14:cNvContentPartPr/>
                  <p14:nvPr/>
                </p14:nvContentPartPr>
                <p14:xfrm>
                  <a:off x="2556615" y="2729467"/>
                  <a:ext cx="82080" cy="12240"/>
                </p14:xfrm>
              </p:contentPart>
            </mc:Choice>
            <mc:Fallback xmlns="">
              <p:pic>
                <p:nvPicPr>
                  <p:cNvPr id="375" name="Ink 374"/>
                  <p:cNvPicPr/>
                  <p:nvPr/>
                </p:nvPicPr>
                <p:blipFill>
                  <a:blip r:embed="rId314"/>
                  <a:stretch>
                    <a:fillRect/>
                  </a:stretch>
                </p:blipFill>
                <p:spPr>
                  <a:xfrm>
                    <a:off x="2555132" y="2727509"/>
                    <a:ext cx="84552" cy="1762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5">
                <p14:nvContentPartPr>
                  <p14:cNvPr id="376" name="Ink 375"/>
                  <p14:cNvContentPartPr/>
                  <p14:nvPr/>
                </p14:nvContentPartPr>
                <p14:xfrm>
                  <a:off x="2589015" y="2656747"/>
                  <a:ext cx="45000" cy="103320"/>
                </p14:xfrm>
              </p:contentPart>
            </mc:Choice>
            <mc:Fallback xmlns="">
              <p:pic>
                <p:nvPicPr>
                  <p:cNvPr id="376" name="Ink 375"/>
                  <p:cNvPicPr/>
                  <p:nvPr/>
                </p:nvPicPr>
                <p:blipFill>
                  <a:blip r:embed="rId316"/>
                  <a:stretch>
                    <a:fillRect/>
                  </a:stretch>
                </p:blipFill>
                <p:spPr>
                  <a:xfrm>
                    <a:off x="2587037" y="2654263"/>
                    <a:ext cx="48462" cy="10928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7">
                <p14:nvContentPartPr>
                  <p14:cNvPr id="377" name="Ink 376"/>
                  <p14:cNvContentPartPr/>
                  <p14:nvPr/>
                </p14:nvContentPartPr>
                <p14:xfrm>
                  <a:off x="2689095" y="2674027"/>
                  <a:ext cx="74160" cy="101160"/>
                </p14:xfrm>
              </p:contentPart>
            </mc:Choice>
            <mc:Fallback xmlns="">
              <p:pic>
                <p:nvPicPr>
                  <p:cNvPr id="377" name="Ink 376"/>
                  <p:cNvPicPr/>
                  <p:nvPr/>
                </p:nvPicPr>
                <p:blipFill>
                  <a:blip r:embed="rId318"/>
                  <a:stretch>
                    <a:fillRect/>
                  </a:stretch>
                </p:blipFill>
                <p:spPr>
                  <a:xfrm>
                    <a:off x="2687104" y="2670040"/>
                    <a:ext cx="78142" cy="10913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9">
                <p14:nvContentPartPr>
                  <p14:cNvPr id="378" name="Ink 377"/>
                  <p14:cNvContentPartPr/>
                  <p14:nvPr/>
                </p14:nvContentPartPr>
                <p14:xfrm>
                  <a:off x="2200575" y="2611747"/>
                  <a:ext cx="111960" cy="44640"/>
                </p14:xfrm>
              </p:contentPart>
            </mc:Choice>
            <mc:Fallback xmlns="">
              <p:pic>
                <p:nvPicPr>
                  <p:cNvPr id="378" name="Ink 377"/>
                  <p:cNvPicPr/>
                  <p:nvPr/>
                </p:nvPicPr>
                <p:blipFill>
                  <a:blip r:embed="rId320"/>
                  <a:stretch>
                    <a:fillRect/>
                  </a:stretch>
                </p:blipFill>
                <p:spPr>
                  <a:xfrm>
                    <a:off x="2199089" y="2608275"/>
                    <a:ext cx="114437" cy="5158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1">
                <p14:nvContentPartPr>
                  <p14:cNvPr id="379" name="Ink 378"/>
                  <p14:cNvContentPartPr/>
                  <p14:nvPr/>
                </p14:nvContentPartPr>
                <p14:xfrm>
                  <a:off x="2891055" y="2684107"/>
                  <a:ext cx="15480" cy="28800"/>
                </p14:xfrm>
              </p:contentPart>
            </mc:Choice>
            <mc:Fallback xmlns="">
              <p:pic>
                <p:nvPicPr>
                  <p:cNvPr id="379" name="Ink 378"/>
                  <p:cNvPicPr/>
                  <p:nvPr/>
                </p:nvPicPr>
                <p:blipFill>
                  <a:blip r:embed="rId322"/>
                  <a:stretch>
                    <a:fillRect/>
                  </a:stretch>
                </p:blipFill>
                <p:spPr>
                  <a:xfrm>
                    <a:off x="2889557" y="2681128"/>
                    <a:ext cx="17477" cy="3277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3">
                <p14:nvContentPartPr>
                  <p14:cNvPr id="380" name="Ink 379"/>
                  <p14:cNvContentPartPr/>
                  <p14:nvPr/>
                </p14:nvContentPartPr>
                <p14:xfrm>
                  <a:off x="2880615" y="2755387"/>
                  <a:ext cx="18360" cy="15840"/>
                </p14:xfrm>
              </p:contentPart>
            </mc:Choice>
            <mc:Fallback xmlns="">
              <p:pic>
                <p:nvPicPr>
                  <p:cNvPr id="380" name="Ink 379"/>
                  <p:cNvPicPr/>
                  <p:nvPr/>
                </p:nvPicPr>
                <p:blipFill>
                  <a:blip r:embed="rId324"/>
                  <a:stretch>
                    <a:fillRect/>
                  </a:stretch>
                </p:blipFill>
                <p:spPr>
                  <a:xfrm>
                    <a:off x="2878630" y="2754365"/>
                    <a:ext cx="20841" cy="2095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5">
                <p14:nvContentPartPr>
                  <p14:cNvPr id="381" name="Ink 380"/>
                  <p14:cNvContentPartPr/>
                  <p14:nvPr/>
                </p14:nvContentPartPr>
                <p14:xfrm>
                  <a:off x="3066015" y="2671867"/>
                  <a:ext cx="127080" cy="153720"/>
                </p14:xfrm>
              </p:contentPart>
            </mc:Choice>
            <mc:Fallback xmlns="">
              <p:pic>
                <p:nvPicPr>
                  <p:cNvPr id="381" name="Ink 380"/>
                  <p:cNvPicPr/>
                  <p:nvPr/>
                </p:nvPicPr>
                <p:blipFill>
                  <a:blip r:embed="rId326"/>
                  <a:stretch>
                    <a:fillRect/>
                  </a:stretch>
                </p:blipFill>
                <p:spPr>
                  <a:xfrm>
                    <a:off x="3064526" y="2668396"/>
                    <a:ext cx="130555" cy="16066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7">
                <p14:nvContentPartPr>
                  <p14:cNvPr id="382" name="Ink 381"/>
                  <p14:cNvContentPartPr/>
                  <p14:nvPr/>
                </p14:nvContentPartPr>
                <p14:xfrm>
                  <a:off x="3079695" y="2593027"/>
                  <a:ext cx="123120" cy="52560"/>
                </p14:xfrm>
              </p:contentPart>
            </mc:Choice>
            <mc:Fallback xmlns="">
              <p:pic>
                <p:nvPicPr>
                  <p:cNvPr id="382" name="Ink 381"/>
                  <p:cNvPicPr/>
                  <p:nvPr/>
                </p:nvPicPr>
                <p:blipFill>
                  <a:blip r:embed="rId328"/>
                  <a:stretch>
                    <a:fillRect/>
                  </a:stretch>
                </p:blipFill>
                <p:spPr>
                  <a:xfrm>
                    <a:off x="3078206" y="2589556"/>
                    <a:ext cx="125106" cy="5950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9">
                <p14:nvContentPartPr>
                  <p14:cNvPr id="383" name="Ink 382"/>
                  <p14:cNvContentPartPr/>
                  <p14:nvPr/>
                </p14:nvContentPartPr>
                <p14:xfrm>
                  <a:off x="3255375" y="2797507"/>
                  <a:ext cx="33480" cy="57240"/>
                </p14:xfrm>
              </p:contentPart>
            </mc:Choice>
            <mc:Fallback xmlns="">
              <p:pic>
                <p:nvPicPr>
                  <p:cNvPr id="383" name="Ink 382"/>
                  <p:cNvPicPr/>
                  <p:nvPr/>
                </p:nvPicPr>
                <p:blipFill>
                  <a:blip r:embed="rId330"/>
                  <a:stretch>
                    <a:fillRect/>
                  </a:stretch>
                </p:blipFill>
                <p:spPr>
                  <a:xfrm>
                    <a:off x="3253406" y="2794023"/>
                    <a:ext cx="36434" cy="6420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1">
                <p14:nvContentPartPr>
                  <p14:cNvPr id="384" name="Ink 383"/>
                  <p14:cNvContentPartPr/>
                  <p14:nvPr/>
                </p14:nvContentPartPr>
                <p14:xfrm>
                  <a:off x="3259695" y="2729827"/>
                  <a:ext cx="10440" cy="5400"/>
                </p14:xfrm>
              </p:contentPart>
            </mc:Choice>
            <mc:Fallback xmlns="">
              <p:pic>
                <p:nvPicPr>
                  <p:cNvPr id="384" name="Ink 383"/>
                  <p:cNvPicPr/>
                  <p:nvPr/>
                </p:nvPicPr>
                <p:blipFill>
                  <a:blip r:embed="rId332"/>
                  <a:stretch>
                    <a:fillRect/>
                  </a:stretch>
                </p:blipFill>
                <p:spPr>
                  <a:xfrm>
                    <a:off x="3258204" y="2726882"/>
                    <a:ext cx="12926" cy="1030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3">
                <p14:nvContentPartPr>
                  <p14:cNvPr id="385" name="Ink 384"/>
                  <p14:cNvContentPartPr/>
                  <p14:nvPr/>
                </p14:nvContentPartPr>
                <p14:xfrm>
                  <a:off x="3383175" y="2679067"/>
                  <a:ext cx="79200" cy="80640"/>
                </p14:xfrm>
              </p:contentPart>
            </mc:Choice>
            <mc:Fallback xmlns="">
              <p:pic>
                <p:nvPicPr>
                  <p:cNvPr id="385" name="Ink 384"/>
                  <p:cNvPicPr/>
                  <p:nvPr/>
                </p:nvPicPr>
                <p:blipFill>
                  <a:blip r:embed="rId334"/>
                  <a:stretch>
                    <a:fillRect/>
                  </a:stretch>
                </p:blipFill>
                <p:spPr>
                  <a:xfrm>
                    <a:off x="3381195" y="2675604"/>
                    <a:ext cx="82170" cy="8707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5">
                <p14:nvContentPartPr>
                  <p14:cNvPr id="386" name="Ink 385"/>
                  <p14:cNvContentPartPr/>
                  <p14:nvPr/>
                </p14:nvContentPartPr>
                <p14:xfrm>
                  <a:off x="3566775" y="2635867"/>
                  <a:ext cx="122400" cy="175320"/>
                </p14:xfrm>
              </p:contentPart>
            </mc:Choice>
            <mc:Fallback xmlns="">
              <p:pic>
                <p:nvPicPr>
                  <p:cNvPr id="386" name="Ink 385"/>
                  <p:cNvPicPr/>
                  <p:nvPr/>
                </p:nvPicPr>
                <p:blipFill>
                  <a:blip r:embed="rId336"/>
                  <a:stretch>
                    <a:fillRect/>
                  </a:stretch>
                </p:blipFill>
                <p:spPr>
                  <a:xfrm>
                    <a:off x="3564793" y="2632400"/>
                    <a:ext cx="126364" cy="18225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7">
                <p14:nvContentPartPr>
                  <p14:cNvPr id="387" name="Ink 386"/>
                  <p14:cNvContentPartPr/>
                  <p14:nvPr/>
                </p14:nvContentPartPr>
                <p14:xfrm>
                  <a:off x="3591615" y="2563507"/>
                  <a:ext cx="115200" cy="40320"/>
                </p14:xfrm>
              </p:contentPart>
            </mc:Choice>
            <mc:Fallback xmlns="">
              <p:pic>
                <p:nvPicPr>
                  <p:cNvPr id="387" name="Ink 386"/>
                  <p:cNvPicPr/>
                  <p:nvPr/>
                </p:nvPicPr>
                <p:blipFill>
                  <a:blip r:embed="rId338"/>
                  <a:stretch>
                    <a:fillRect/>
                  </a:stretch>
                </p:blipFill>
                <p:spPr>
                  <a:xfrm>
                    <a:off x="3590125" y="2559525"/>
                    <a:ext cx="117186" cy="4778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9">
                <p14:nvContentPartPr>
                  <p14:cNvPr id="388" name="Ink 387"/>
                  <p14:cNvContentPartPr/>
                  <p14:nvPr/>
                </p14:nvContentPartPr>
                <p14:xfrm>
                  <a:off x="3739935" y="2783107"/>
                  <a:ext cx="44280" cy="71280"/>
                </p14:xfrm>
              </p:contentPart>
            </mc:Choice>
            <mc:Fallback xmlns="">
              <p:pic>
                <p:nvPicPr>
                  <p:cNvPr id="388" name="Ink 387"/>
                  <p:cNvPicPr/>
                  <p:nvPr/>
                </p:nvPicPr>
                <p:blipFill>
                  <a:blip r:embed="rId340"/>
                  <a:stretch>
                    <a:fillRect/>
                  </a:stretch>
                </p:blipFill>
                <p:spPr>
                  <a:xfrm>
                    <a:off x="3737945" y="2780632"/>
                    <a:ext cx="47265" cy="772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1">
                <p14:nvContentPartPr>
                  <p14:cNvPr id="389" name="Ink 388"/>
                  <p14:cNvContentPartPr/>
                  <p14:nvPr/>
                </p14:nvContentPartPr>
                <p14:xfrm>
                  <a:off x="3748935" y="2730907"/>
                  <a:ext cx="4680" cy="6120"/>
                </p14:xfrm>
              </p:contentPart>
            </mc:Choice>
            <mc:Fallback xmlns="">
              <p:pic>
                <p:nvPicPr>
                  <p:cNvPr id="389" name="Ink 388"/>
                  <p:cNvPicPr/>
                  <p:nvPr/>
                </p:nvPicPr>
                <p:blipFill>
                  <a:blip r:embed="rId342"/>
                  <a:stretch>
                    <a:fillRect/>
                  </a:stretch>
                </p:blipFill>
                <p:spPr>
                  <a:xfrm>
                    <a:off x="3747375" y="2727337"/>
                    <a:ext cx="6760" cy="112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3">
                <p14:nvContentPartPr>
                  <p14:cNvPr id="390" name="Ink 389"/>
                  <p14:cNvContentPartPr/>
                  <p14:nvPr/>
                </p14:nvContentPartPr>
                <p14:xfrm>
                  <a:off x="3818055" y="2731987"/>
                  <a:ext cx="26640" cy="65520"/>
                </p14:xfrm>
              </p:contentPart>
            </mc:Choice>
            <mc:Fallback xmlns="">
              <p:pic>
                <p:nvPicPr>
                  <p:cNvPr id="390" name="Ink 389"/>
                  <p:cNvPicPr/>
                  <p:nvPr/>
                </p:nvPicPr>
                <p:blipFill>
                  <a:blip r:embed="rId344"/>
                  <a:stretch>
                    <a:fillRect/>
                  </a:stretch>
                </p:blipFill>
                <p:spPr>
                  <a:xfrm>
                    <a:off x="3816575" y="2728512"/>
                    <a:ext cx="30093" cy="7197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5">
                <p14:nvContentPartPr>
                  <p14:cNvPr id="391" name="Ink 390"/>
                  <p14:cNvContentPartPr/>
                  <p14:nvPr/>
                </p14:nvContentPartPr>
                <p14:xfrm>
                  <a:off x="3762975" y="2467747"/>
                  <a:ext cx="54360" cy="72720"/>
                </p14:xfrm>
              </p:contentPart>
            </mc:Choice>
            <mc:Fallback xmlns="">
              <p:pic>
                <p:nvPicPr>
                  <p:cNvPr id="391" name="Ink 390"/>
                  <p:cNvPicPr/>
                  <p:nvPr/>
                </p:nvPicPr>
                <p:blipFill>
                  <a:blip r:embed="rId346"/>
                  <a:stretch>
                    <a:fillRect/>
                  </a:stretch>
                </p:blipFill>
                <p:spPr>
                  <a:xfrm>
                    <a:off x="3760998" y="2464260"/>
                    <a:ext cx="56831" cy="8019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7">
                <p14:nvContentPartPr>
                  <p14:cNvPr id="392" name="Ink 391"/>
                  <p14:cNvContentPartPr/>
                  <p14:nvPr/>
                </p14:nvContentPartPr>
                <p14:xfrm>
                  <a:off x="3769815" y="2426347"/>
                  <a:ext cx="10800" cy="7920"/>
                </p14:xfrm>
              </p:contentPart>
            </mc:Choice>
            <mc:Fallback xmlns="">
              <p:pic>
                <p:nvPicPr>
                  <p:cNvPr id="392" name="Ink 391"/>
                  <p:cNvPicPr/>
                  <p:nvPr/>
                </p:nvPicPr>
                <p:blipFill>
                  <a:blip r:embed="rId348"/>
                  <a:stretch>
                    <a:fillRect/>
                  </a:stretch>
                </p:blipFill>
                <p:spPr>
                  <a:xfrm>
                    <a:off x="3768342" y="2423872"/>
                    <a:ext cx="13745" cy="138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9">
                <p14:nvContentPartPr>
                  <p14:cNvPr id="393" name="Ink 392"/>
                  <p14:cNvContentPartPr/>
                  <p14:nvPr/>
                </p14:nvContentPartPr>
                <p14:xfrm>
                  <a:off x="893055" y="2987587"/>
                  <a:ext cx="85320" cy="199080"/>
                </p14:xfrm>
              </p:contentPart>
            </mc:Choice>
            <mc:Fallback xmlns="">
              <p:pic>
                <p:nvPicPr>
                  <p:cNvPr id="393" name="Ink 392"/>
                  <p:cNvPicPr/>
                  <p:nvPr/>
                </p:nvPicPr>
                <p:blipFill>
                  <a:blip r:embed="rId350"/>
                  <a:stretch>
                    <a:fillRect/>
                  </a:stretch>
                </p:blipFill>
                <p:spPr>
                  <a:xfrm>
                    <a:off x="891567" y="2984112"/>
                    <a:ext cx="88296" cy="20603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1">
                <p14:nvContentPartPr>
                  <p14:cNvPr id="394" name="Ink 393"/>
                  <p14:cNvContentPartPr/>
                  <p14:nvPr/>
                </p14:nvContentPartPr>
                <p14:xfrm>
                  <a:off x="917535" y="3042667"/>
                  <a:ext cx="58320" cy="14040"/>
                </p14:xfrm>
              </p:contentPart>
            </mc:Choice>
            <mc:Fallback xmlns="">
              <p:pic>
                <p:nvPicPr>
                  <p:cNvPr id="394" name="Ink 393"/>
                  <p:cNvPicPr/>
                  <p:nvPr/>
                </p:nvPicPr>
                <p:blipFill>
                  <a:blip r:embed="rId352"/>
                  <a:stretch>
                    <a:fillRect/>
                  </a:stretch>
                </p:blipFill>
                <p:spPr>
                  <a:xfrm>
                    <a:off x="916040" y="3041163"/>
                    <a:ext cx="59815" cy="1855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3">
                <p14:nvContentPartPr>
                  <p14:cNvPr id="395" name="Ink 394"/>
                  <p14:cNvContentPartPr/>
                  <p14:nvPr/>
                </p14:nvContentPartPr>
                <p14:xfrm>
                  <a:off x="1030935" y="3105307"/>
                  <a:ext cx="19440" cy="63000"/>
                </p14:xfrm>
              </p:contentPart>
            </mc:Choice>
            <mc:Fallback xmlns="">
              <p:pic>
                <p:nvPicPr>
                  <p:cNvPr id="395" name="Ink 394"/>
                  <p:cNvPicPr/>
                  <p:nvPr/>
                </p:nvPicPr>
                <p:blipFill>
                  <a:blip r:embed="rId354"/>
                  <a:stretch>
                    <a:fillRect/>
                  </a:stretch>
                </p:blipFill>
                <p:spPr>
                  <a:xfrm>
                    <a:off x="1028991" y="3101835"/>
                    <a:ext cx="22356" cy="6944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5">
                <p14:nvContentPartPr>
                  <p14:cNvPr id="396" name="Ink 395"/>
                  <p14:cNvContentPartPr/>
                  <p14:nvPr/>
                </p14:nvContentPartPr>
                <p14:xfrm>
                  <a:off x="1033455" y="3042667"/>
                  <a:ext cx="15480" cy="18360"/>
                </p14:xfrm>
              </p:contentPart>
            </mc:Choice>
            <mc:Fallback xmlns="">
              <p:pic>
                <p:nvPicPr>
                  <p:cNvPr id="396" name="Ink 395"/>
                  <p:cNvPicPr/>
                  <p:nvPr/>
                </p:nvPicPr>
                <p:blipFill>
                  <a:blip r:embed="rId356"/>
                  <a:stretch>
                    <a:fillRect/>
                  </a:stretch>
                </p:blipFill>
                <p:spPr>
                  <a:xfrm>
                    <a:off x="1032004" y="3039690"/>
                    <a:ext cx="17899" cy="2282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7">
                <p14:nvContentPartPr>
                  <p14:cNvPr id="397" name="Ink 396"/>
                  <p14:cNvContentPartPr/>
                  <p14:nvPr/>
                </p14:nvContentPartPr>
                <p14:xfrm>
                  <a:off x="1148655" y="3154627"/>
                  <a:ext cx="13680" cy="64080"/>
                </p14:xfrm>
              </p:contentPart>
            </mc:Choice>
            <mc:Fallback xmlns="">
              <p:pic>
                <p:nvPicPr>
                  <p:cNvPr id="397" name="Ink 396"/>
                  <p:cNvPicPr/>
                  <p:nvPr/>
                </p:nvPicPr>
                <p:blipFill>
                  <a:blip r:embed="rId358"/>
                  <a:stretch>
                    <a:fillRect/>
                  </a:stretch>
                </p:blipFill>
                <p:spPr>
                  <a:xfrm>
                    <a:off x="1147189" y="3151150"/>
                    <a:ext cx="16611" cy="7053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9">
                <p14:nvContentPartPr>
                  <p14:cNvPr id="398" name="Ink 397"/>
                  <p14:cNvContentPartPr/>
                  <p14:nvPr/>
                </p14:nvContentPartPr>
                <p14:xfrm>
                  <a:off x="1270695" y="3003067"/>
                  <a:ext cx="118080" cy="149040"/>
                </p14:xfrm>
              </p:contentPart>
            </mc:Choice>
            <mc:Fallback xmlns="">
              <p:pic>
                <p:nvPicPr>
                  <p:cNvPr id="398" name="Ink 397"/>
                  <p:cNvPicPr/>
                  <p:nvPr/>
                </p:nvPicPr>
                <p:blipFill>
                  <a:blip r:embed="rId360"/>
                  <a:stretch>
                    <a:fillRect/>
                  </a:stretch>
                </p:blipFill>
                <p:spPr>
                  <a:xfrm>
                    <a:off x="1269207" y="2999601"/>
                    <a:ext cx="120065" cy="15597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1">
                <p14:nvContentPartPr>
                  <p14:cNvPr id="399" name="Ink 398"/>
                  <p14:cNvContentPartPr/>
                  <p14:nvPr/>
                </p14:nvContentPartPr>
                <p14:xfrm>
                  <a:off x="1413615" y="3109987"/>
                  <a:ext cx="26640" cy="61200"/>
                </p14:xfrm>
              </p:contentPart>
            </mc:Choice>
            <mc:Fallback xmlns="">
              <p:pic>
                <p:nvPicPr>
                  <p:cNvPr id="399" name="Ink 398"/>
                  <p:cNvPicPr/>
                  <p:nvPr/>
                </p:nvPicPr>
                <p:blipFill>
                  <a:blip r:embed="rId362"/>
                  <a:stretch>
                    <a:fillRect/>
                  </a:stretch>
                </p:blipFill>
                <p:spPr>
                  <a:xfrm>
                    <a:off x="1411642" y="3107499"/>
                    <a:ext cx="29107" cy="6717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3">
                <p14:nvContentPartPr>
                  <p14:cNvPr id="400" name="Ink 399"/>
                  <p14:cNvContentPartPr/>
                  <p14:nvPr/>
                </p14:nvContentPartPr>
                <p14:xfrm>
                  <a:off x="1410735" y="3050947"/>
                  <a:ext cx="24480" cy="12960"/>
                </p14:xfrm>
              </p:contentPart>
            </mc:Choice>
            <mc:Fallback xmlns="">
              <p:pic>
                <p:nvPicPr>
                  <p:cNvPr id="400" name="Ink 399"/>
                  <p:cNvPicPr/>
                  <p:nvPr/>
                </p:nvPicPr>
                <p:blipFill>
                  <a:blip r:embed="rId364"/>
                  <a:stretch>
                    <a:fillRect/>
                  </a:stretch>
                </p:blipFill>
                <p:spPr>
                  <a:xfrm>
                    <a:off x="1408737" y="3048067"/>
                    <a:ext cx="27478" cy="1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5">
                <p14:nvContentPartPr>
                  <p14:cNvPr id="401" name="Ink 400"/>
                  <p14:cNvContentPartPr/>
                  <p14:nvPr/>
                </p14:nvContentPartPr>
                <p14:xfrm>
                  <a:off x="1523775" y="3047347"/>
                  <a:ext cx="81360" cy="3240"/>
                </p14:xfrm>
              </p:contentPart>
            </mc:Choice>
            <mc:Fallback xmlns="">
              <p:pic>
                <p:nvPicPr>
                  <p:cNvPr id="401" name="Ink 400"/>
                  <p:cNvPicPr/>
                  <p:nvPr/>
                </p:nvPicPr>
                <p:blipFill>
                  <a:blip r:embed="rId366"/>
                  <a:stretch>
                    <a:fillRect/>
                  </a:stretch>
                </p:blipFill>
                <p:spPr>
                  <a:xfrm>
                    <a:off x="1522287" y="3044107"/>
                    <a:ext cx="84337" cy="9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7">
                <p14:nvContentPartPr>
                  <p14:cNvPr id="402" name="Ink 401"/>
                  <p14:cNvContentPartPr/>
                  <p14:nvPr/>
                </p14:nvContentPartPr>
                <p14:xfrm>
                  <a:off x="1527735" y="3068587"/>
                  <a:ext cx="89640" cy="20160"/>
                </p14:xfrm>
              </p:contentPart>
            </mc:Choice>
            <mc:Fallback xmlns="">
              <p:pic>
                <p:nvPicPr>
                  <p:cNvPr id="402" name="Ink 401"/>
                  <p:cNvPicPr/>
                  <p:nvPr/>
                </p:nvPicPr>
                <p:blipFill>
                  <a:blip r:embed="rId368"/>
                  <a:stretch>
                    <a:fillRect/>
                  </a:stretch>
                </p:blipFill>
                <p:spPr>
                  <a:xfrm>
                    <a:off x="1526249" y="3067604"/>
                    <a:ext cx="92116" cy="2458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9">
                <p14:nvContentPartPr>
                  <p14:cNvPr id="403" name="Ink 402"/>
                  <p14:cNvContentPartPr/>
                  <p14:nvPr/>
                </p14:nvContentPartPr>
                <p14:xfrm>
                  <a:off x="1557615" y="2999827"/>
                  <a:ext cx="43920" cy="119160"/>
                </p14:xfrm>
              </p:contentPart>
            </mc:Choice>
            <mc:Fallback xmlns="">
              <p:pic>
                <p:nvPicPr>
                  <p:cNvPr id="403" name="Ink 402"/>
                  <p:cNvPicPr/>
                  <p:nvPr/>
                </p:nvPicPr>
                <p:blipFill>
                  <a:blip r:embed="rId370"/>
                  <a:stretch>
                    <a:fillRect/>
                  </a:stretch>
                </p:blipFill>
                <p:spPr>
                  <a:xfrm>
                    <a:off x="1556118" y="2996848"/>
                    <a:ext cx="46915" cy="12511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1">
                <p14:nvContentPartPr>
                  <p14:cNvPr id="404" name="Ink 403"/>
                  <p14:cNvContentPartPr/>
                  <p14:nvPr/>
                </p14:nvContentPartPr>
                <p14:xfrm>
                  <a:off x="1713495" y="3005947"/>
                  <a:ext cx="78480" cy="114840"/>
                </p14:xfrm>
              </p:contentPart>
            </mc:Choice>
            <mc:Fallback xmlns="">
              <p:pic>
                <p:nvPicPr>
                  <p:cNvPr id="404" name="Ink 403"/>
                  <p:cNvPicPr/>
                  <p:nvPr/>
                </p:nvPicPr>
                <p:blipFill>
                  <a:blip r:embed="rId372"/>
                  <a:stretch>
                    <a:fillRect/>
                  </a:stretch>
                </p:blipFill>
                <p:spPr>
                  <a:xfrm>
                    <a:off x="1712014" y="3002467"/>
                    <a:ext cx="81935" cy="121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3">
                <p14:nvContentPartPr>
                  <p14:cNvPr id="405" name="Ink 404"/>
                  <p14:cNvContentPartPr/>
                  <p14:nvPr/>
                </p14:nvContentPartPr>
                <p14:xfrm>
                  <a:off x="1953255" y="3120067"/>
                  <a:ext cx="10800" cy="82080"/>
                </p14:xfrm>
              </p:contentPart>
            </mc:Choice>
            <mc:Fallback xmlns="">
              <p:pic>
                <p:nvPicPr>
                  <p:cNvPr id="405" name="Ink 404"/>
                  <p:cNvPicPr/>
                  <p:nvPr/>
                </p:nvPicPr>
                <p:blipFill>
                  <a:blip r:embed="rId374"/>
                  <a:stretch>
                    <a:fillRect/>
                  </a:stretch>
                </p:blipFill>
                <p:spPr>
                  <a:xfrm>
                    <a:off x="1952273" y="3116585"/>
                    <a:ext cx="13255" cy="8755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5">
                <p14:nvContentPartPr>
                  <p14:cNvPr id="406" name="Ink 405"/>
                  <p14:cNvContentPartPr/>
                  <p14:nvPr/>
                </p14:nvContentPartPr>
                <p14:xfrm>
                  <a:off x="2185095" y="2983627"/>
                  <a:ext cx="123120" cy="165240"/>
                </p14:xfrm>
              </p:contentPart>
            </mc:Choice>
            <mc:Fallback xmlns="">
              <p:pic>
                <p:nvPicPr>
                  <p:cNvPr id="406" name="Ink 405"/>
                  <p:cNvPicPr/>
                  <p:nvPr/>
                </p:nvPicPr>
                <p:blipFill>
                  <a:blip r:embed="rId376"/>
                  <a:stretch>
                    <a:fillRect/>
                  </a:stretch>
                </p:blipFill>
                <p:spPr>
                  <a:xfrm>
                    <a:off x="2183117" y="2980153"/>
                    <a:ext cx="127076" cy="17218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7">
                <p14:nvContentPartPr>
                  <p14:cNvPr id="407" name="Ink 406"/>
                  <p14:cNvContentPartPr/>
                  <p14:nvPr/>
                </p14:nvContentPartPr>
                <p14:xfrm>
                  <a:off x="2219295" y="2927107"/>
                  <a:ext cx="115560" cy="48600"/>
                </p14:xfrm>
              </p:contentPart>
            </mc:Choice>
            <mc:Fallback xmlns="">
              <p:pic>
                <p:nvPicPr>
                  <p:cNvPr id="407" name="Ink 406"/>
                  <p:cNvPicPr/>
                  <p:nvPr/>
                </p:nvPicPr>
                <p:blipFill>
                  <a:blip r:embed="rId378"/>
                  <a:stretch>
                    <a:fillRect/>
                  </a:stretch>
                </p:blipFill>
                <p:spPr>
                  <a:xfrm>
                    <a:off x="2217813" y="2923636"/>
                    <a:ext cx="118029" cy="5554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9">
                <p14:nvContentPartPr>
                  <p14:cNvPr id="408" name="Ink 407"/>
                  <p14:cNvContentPartPr/>
                  <p14:nvPr/>
                </p14:nvContentPartPr>
                <p14:xfrm>
                  <a:off x="2361135" y="3061387"/>
                  <a:ext cx="93960" cy="122040"/>
                </p14:xfrm>
              </p:contentPart>
            </mc:Choice>
            <mc:Fallback xmlns="">
              <p:pic>
                <p:nvPicPr>
                  <p:cNvPr id="408" name="Ink 407"/>
                  <p:cNvPicPr/>
                  <p:nvPr/>
                </p:nvPicPr>
                <p:blipFill>
                  <a:blip r:embed="rId380"/>
                  <a:stretch>
                    <a:fillRect/>
                  </a:stretch>
                </p:blipFill>
                <p:spPr>
                  <a:xfrm>
                    <a:off x="2359146" y="3057914"/>
                    <a:ext cx="97937" cy="12898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81">
                <p14:nvContentPartPr>
                  <p14:cNvPr id="409" name="Ink 408"/>
                  <p14:cNvContentPartPr/>
                  <p14:nvPr/>
                </p14:nvContentPartPr>
                <p14:xfrm>
                  <a:off x="2485335" y="3158947"/>
                  <a:ext cx="20520" cy="45720"/>
                </p14:xfrm>
              </p:contentPart>
            </mc:Choice>
            <mc:Fallback xmlns="">
              <p:pic>
                <p:nvPicPr>
                  <p:cNvPr id="409" name="Ink 408"/>
                  <p:cNvPicPr/>
                  <p:nvPr/>
                </p:nvPicPr>
                <p:blipFill>
                  <a:blip r:embed="rId382"/>
                  <a:stretch>
                    <a:fillRect/>
                  </a:stretch>
                </p:blipFill>
                <p:spPr>
                  <a:xfrm>
                    <a:off x="2483834" y="3155468"/>
                    <a:ext cx="23022" cy="5267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83">
                <p14:nvContentPartPr>
                  <p14:cNvPr id="410" name="Ink 409"/>
                  <p14:cNvContentPartPr/>
                  <p14:nvPr/>
                </p14:nvContentPartPr>
                <p14:xfrm>
                  <a:off x="2487855" y="3104227"/>
                  <a:ext cx="5760" cy="12960"/>
                </p14:xfrm>
              </p:contentPart>
            </mc:Choice>
            <mc:Fallback xmlns="">
              <p:pic>
                <p:nvPicPr>
                  <p:cNvPr id="410" name="Ink 409"/>
                  <p:cNvPicPr/>
                  <p:nvPr/>
                </p:nvPicPr>
                <p:blipFill>
                  <a:blip r:embed="rId384"/>
                  <a:stretch>
                    <a:fillRect/>
                  </a:stretch>
                </p:blipFill>
                <p:spPr>
                  <a:xfrm>
                    <a:off x="2485935" y="3100738"/>
                    <a:ext cx="8640" cy="1794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85">
                <p14:nvContentPartPr>
                  <p14:cNvPr id="411" name="Ink 410"/>
                  <p14:cNvContentPartPr/>
                  <p14:nvPr/>
                </p14:nvContentPartPr>
                <p14:xfrm>
                  <a:off x="2589375" y="3029347"/>
                  <a:ext cx="56160" cy="10080"/>
                </p14:xfrm>
              </p:contentPart>
            </mc:Choice>
            <mc:Fallback xmlns="">
              <p:pic>
                <p:nvPicPr>
                  <p:cNvPr id="411" name="Ink 410"/>
                  <p:cNvPicPr/>
                  <p:nvPr/>
                </p:nvPicPr>
                <p:blipFill>
                  <a:blip r:embed="rId386"/>
                  <a:stretch>
                    <a:fillRect/>
                  </a:stretch>
                </p:blipFill>
                <p:spPr>
                  <a:xfrm>
                    <a:off x="2587884" y="3025819"/>
                    <a:ext cx="59639" cy="1713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87">
                <p14:nvContentPartPr>
                  <p14:cNvPr id="412" name="Ink 411"/>
                  <p14:cNvContentPartPr/>
                  <p14:nvPr/>
                </p14:nvContentPartPr>
                <p14:xfrm>
                  <a:off x="2583255" y="3067507"/>
                  <a:ext cx="76320" cy="14040"/>
                </p14:xfrm>
              </p:contentPart>
            </mc:Choice>
            <mc:Fallback xmlns="">
              <p:pic>
                <p:nvPicPr>
                  <p:cNvPr id="412" name="Ink 411"/>
                  <p:cNvPicPr/>
                  <p:nvPr/>
                </p:nvPicPr>
                <p:blipFill>
                  <a:blip r:embed="rId388"/>
                  <a:stretch>
                    <a:fillRect/>
                  </a:stretch>
                </p:blipFill>
                <p:spPr>
                  <a:xfrm>
                    <a:off x="2581768" y="3063997"/>
                    <a:ext cx="78798" cy="210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89">
                <p14:nvContentPartPr>
                  <p14:cNvPr id="413" name="Ink 412"/>
                  <p14:cNvContentPartPr/>
                  <p14:nvPr/>
                </p14:nvContentPartPr>
                <p14:xfrm>
                  <a:off x="2735895" y="3050587"/>
                  <a:ext cx="38880" cy="63360"/>
                </p14:xfrm>
              </p:contentPart>
            </mc:Choice>
            <mc:Fallback xmlns="">
              <p:pic>
                <p:nvPicPr>
                  <p:cNvPr id="413" name="Ink 412"/>
                  <p:cNvPicPr/>
                  <p:nvPr/>
                </p:nvPicPr>
                <p:blipFill>
                  <a:blip r:embed="rId390"/>
                  <a:stretch>
                    <a:fillRect/>
                  </a:stretch>
                </p:blipFill>
                <p:spPr>
                  <a:xfrm>
                    <a:off x="2733901" y="3047122"/>
                    <a:ext cx="41372" cy="7078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91">
                <p14:nvContentPartPr>
                  <p14:cNvPr id="414" name="Ink 413"/>
                  <p14:cNvContentPartPr/>
                  <p14:nvPr/>
                </p14:nvContentPartPr>
                <p14:xfrm>
                  <a:off x="2756775" y="2976427"/>
                  <a:ext cx="6480" cy="12960"/>
                </p14:xfrm>
              </p:contentPart>
            </mc:Choice>
            <mc:Fallback xmlns="">
              <p:pic>
                <p:nvPicPr>
                  <p:cNvPr id="414" name="Ink 413"/>
                  <p:cNvPicPr/>
                  <p:nvPr/>
                </p:nvPicPr>
                <p:blipFill>
                  <a:blip r:embed="rId392"/>
                  <a:stretch>
                    <a:fillRect/>
                  </a:stretch>
                </p:blipFill>
                <p:spPr>
                  <a:xfrm>
                    <a:off x="2755280" y="2972439"/>
                    <a:ext cx="9471" cy="1993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93">
                <p14:nvContentPartPr>
                  <p14:cNvPr id="415" name="Ink 414"/>
                  <p14:cNvContentPartPr/>
                  <p14:nvPr/>
                </p14:nvContentPartPr>
                <p14:xfrm>
                  <a:off x="2981055" y="2937907"/>
                  <a:ext cx="117360" cy="233280"/>
                </p14:xfrm>
              </p:contentPart>
            </mc:Choice>
            <mc:Fallback xmlns="">
              <p:pic>
                <p:nvPicPr>
                  <p:cNvPr id="415" name="Ink 414"/>
                  <p:cNvPicPr/>
                  <p:nvPr/>
                </p:nvPicPr>
                <p:blipFill>
                  <a:blip r:embed="rId394"/>
                  <a:stretch>
                    <a:fillRect/>
                  </a:stretch>
                </p:blipFill>
                <p:spPr>
                  <a:xfrm>
                    <a:off x="2979563" y="2934440"/>
                    <a:ext cx="120841" cy="24021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95">
                <p14:nvContentPartPr>
                  <p14:cNvPr id="416" name="Ink 415"/>
                  <p14:cNvContentPartPr/>
                  <p14:nvPr/>
                </p14:nvContentPartPr>
                <p14:xfrm>
                  <a:off x="3010215" y="3046987"/>
                  <a:ext cx="77400" cy="15120"/>
                </p14:xfrm>
              </p:contentPart>
            </mc:Choice>
            <mc:Fallback xmlns="">
              <p:pic>
                <p:nvPicPr>
                  <p:cNvPr id="416" name="Ink 415"/>
                  <p:cNvPicPr/>
                  <p:nvPr/>
                </p:nvPicPr>
                <p:blipFill>
                  <a:blip r:embed="rId396"/>
                  <a:stretch>
                    <a:fillRect/>
                  </a:stretch>
                </p:blipFill>
                <p:spPr>
                  <a:xfrm>
                    <a:off x="3008736" y="3043459"/>
                    <a:ext cx="79372" cy="2217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97">
                <p14:nvContentPartPr>
                  <p14:cNvPr id="417" name="Ink 416"/>
                  <p14:cNvContentPartPr/>
                  <p14:nvPr/>
                </p14:nvContentPartPr>
                <p14:xfrm>
                  <a:off x="3118575" y="3110347"/>
                  <a:ext cx="30960" cy="48960"/>
                </p14:xfrm>
              </p:contentPart>
            </mc:Choice>
            <mc:Fallback xmlns="">
              <p:pic>
                <p:nvPicPr>
                  <p:cNvPr id="417" name="Ink 416"/>
                  <p:cNvPicPr/>
                  <p:nvPr/>
                </p:nvPicPr>
                <p:blipFill>
                  <a:blip r:embed="rId398"/>
                  <a:stretch>
                    <a:fillRect/>
                  </a:stretch>
                </p:blipFill>
                <p:spPr>
                  <a:xfrm>
                    <a:off x="3116578" y="3106885"/>
                    <a:ext cx="33956" cy="5588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99">
                <p14:nvContentPartPr>
                  <p14:cNvPr id="418" name="Ink 417"/>
                  <p14:cNvContentPartPr/>
                  <p14:nvPr/>
                </p14:nvContentPartPr>
                <p14:xfrm>
                  <a:off x="3128295" y="3048427"/>
                  <a:ext cx="24120" cy="14760"/>
                </p14:xfrm>
              </p:contentPart>
            </mc:Choice>
            <mc:Fallback xmlns="">
              <p:pic>
                <p:nvPicPr>
                  <p:cNvPr id="418" name="Ink 417"/>
                  <p:cNvPicPr/>
                  <p:nvPr/>
                </p:nvPicPr>
                <p:blipFill>
                  <a:blip r:embed="rId400"/>
                  <a:stretch>
                    <a:fillRect/>
                  </a:stretch>
                </p:blipFill>
                <p:spPr>
                  <a:xfrm>
                    <a:off x="3126787" y="3044983"/>
                    <a:ext cx="27135" cy="2017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01">
                <p14:nvContentPartPr>
                  <p14:cNvPr id="419" name="Ink 418"/>
                  <p14:cNvContentPartPr/>
                  <p14:nvPr/>
                </p14:nvContentPartPr>
                <p14:xfrm>
                  <a:off x="3221175" y="3114307"/>
                  <a:ext cx="40320" cy="76680"/>
                </p14:xfrm>
              </p:contentPart>
            </mc:Choice>
            <mc:Fallback xmlns="">
              <p:pic>
                <p:nvPicPr>
                  <p:cNvPr id="419" name="Ink 418"/>
                  <p:cNvPicPr/>
                  <p:nvPr/>
                </p:nvPicPr>
                <p:blipFill>
                  <a:blip r:embed="rId402"/>
                  <a:stretch>
                    <a:fillRect/>
                  </a:stretch>
                </p:blipFill>
                <p:spPr>
                  <a:xfrm>
                    <a:off x="3220677" y="3110844"/>
                    <a:ext cx="42311" cy="8063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03">
                <p14:nvContentPartPr>
                  <p14:cNvPr id="420" name="Ink 419"/>
                  <p14:cNvContentPartPr/>
                  <p14:nvPr/>
                </p14:nvContentPartPr>
                <p14:xfrm>
                  <a:off x="3377055" y="2944387"/>
                  <a:ext cx="105840" cy="178200"/>
                </p14:xfrm>
              </p:contentPart>
            </mc:Choice>
            <mc:Fallback xmlns="">
              <p:pic>
                <p:nvPicPr>
                  <p:cNvPr id="420" name="Ink 419"/>
                  <p:cNvPicPr/>
                  <p:nvPr/>
                </p:nvPicPr>
                <p:blipFill>
                  <a:blip r:embed="rId404"/>
                  <a:stretch>
                    <a:fillRect/>
                  </a:stretch>
                </p:blipFill>
                <p:spPr>
                  <a:xfrm>
                    <a:off x="3375067" y="2940912"/>
                    <a:ext cx="109815" cy="18514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05">
                <p14:nvContentPartPr>
                  <p14:cNvPr id="421" name="Ink 420"/>
                  <p14:cNvContentPartPr/>
                  <p14:nvPr/>
                </p14:nvContentPartPr>
                <p14:xfrm>
                  <a:off x="3517815" y="3102067"/>
                  <a:ext cx="39240" cy="67320"/>
                </p14:xfrm>
              </p:contentPart>
            </mc:Choice>
            <mc:Fallback xmlns="">
              <p:pic>
                <p:nvPicPr>
                  <p:cNvPr id="421" name="Ink 420"/>
                  <p:cNvPicPr/>
                  <p:nvPr/>
                </p:nvPicPr>
                <p:blipFill>
                  <a:blip r:embed="rId406"/>
                  <a:stretch>
                    <a:fillRect/>
                  </a:stretch>
                </p:blipFill>
                <p:spPr>
                  <a:xfrm>
                    <a:off x="3515828" y="3099574"/>
                    <a:ext cx="42220" cy="7330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07">
                <p14:nvContentPartPr>
                  <p14:cNvPr id="422" name="Ink 421"/>
                  <p14:cNvContentPartPr/>
                  <p14:nvPr/>
                </p14:nvContentPartPr>
                <p14:xfrm>
                  <a:off x="3525735" y="3049867"/>
                  <a:ext cx="7920" cy="11520"/>
                </p14:xfrm>
              </p:contentPart>
            </mc:Choice>
            <mc:Fallback xmlns="">
              <p:pic>
                <p:nvPicPr>
                  <p:cNvPr id="422" name="Ink 421"/>
                  <p:cNvPicPr/>
                  <p:nvPr/>
                </p:nvPicPr>
                <p:blipFill>
                  <a:blip r:embed="rId408"/>
                  <a:stretch>
                    <a:fillRect/>
                  </a:stretch>
                </p:blipFill>
                <p:spPr>
                  <a:xfrm>
                    <a:off x="3524151" y="3046987"/>
                    <a:ext cx="11088" cy="16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09">
                <p14:nvContentPartPr>
                  <p14:cNvPr id="423" name="Ink 422"/>
                  <p14:cNvContentPartPr/>
                  <p14:nvPr/>
                </p14:nvContentPartPr>
                <p14:xfrm>
                  <a:off x="3397215" y="2888227"/>
                  <a:ext cx="123840" cy="25920"/>
                </p14:xfrm>
              </p:contentPart>
            </mc:Choice>
            <mc:Fallback xmlns="">
              <p:pic>
                <p:nvPicPr>
                  <p:cNvPr id="423" name="Ink 422"/>
                  <p:cNvPicPr/>
                  <p:nvPr/>
                </p:nvPicPr>
                <p:blipFill>
                  <a:blip r:embed="rId410"/>
                  <a:stretch>
                    <a:fillRect/>
                  </a:stretch>
                </p:blipFill>
                <p:spPr>
                  <a:xfrm>
                    <a:off x="3395729" y="2884804"/>
                    <a:ext cx="125821" cy="3276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11">
                <p14:nvContentPartPr>
                  <p14:cNvPr id="424" name="Ink 423"/>
                  <p14:cNvContentPartPr/>
                  <p14:nvPr/>
                </p14:nvContentPartPr>
                <p14:xfrm>
                  <a:off x="3598815" y="2990467"/>
                  <a:ext cx="79200" cy="15120"/>
                </p14:xfrm>
              </p:contentPart>
            </mc:Choice>
            <mc:Fallback xmlns="">
              <p:pic>
                <p:nvPicPr>
                  <p:cNvPr id="424" name="Ink 423"/>
                  <p:cNvPicPr/>
                  <p:nvPr/>
                </p:nvPicPr>
                <p:blipFill>
                  <a:blip r:embed="rId412"/>
                  <a:stretch>
                    <a:fillRect/>
                  </a:stretch>
                </p:blipFill>
                <p:spPr>
                  <a:xfrm>
                    <a:off x="3598320" y="2986939"/>
                    <a:ext cx="81675" cy="2066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13">
                <p14:nvContentPartPr>
                  <p14:cNvPr id="425" name="Ink 424"/>
                  <p14:cNvContentPartPr/>
                  <p14:nvPr/>
                </p14:nvContentPartPr>
                <p14:xfrm>
                  <a:off x="3614295" y="3014587"/>
                  <a:ext cx="65880" cy="18000"/>
                </p14:xfrm>
              </p:contentPart>
            </mc:Choice>
            <mc:Fallback xmlns="">
              <p:pic>
                <p:nvPicPr>
                  <p:cNvPr id="425" name="Ink 424"/>
                  <p:cNvPicPr/>
                  <p:nvPr/>
                </p:nvPicPr>
                <p:blipFill>
                  <a:blip r:embed="rId414"/>
                  <a:stretch>
                    <a:fillRect/>
                  </a:stretch>
                </p:blipFill>
                <p:spPr>
                  <a:xfrm>
                    <a:off x="3612809" y="3014087"/>
                    <a:ext cx="68852" cy="22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15">
                <p14:nvContentPartPr>
                  <p14:cNvPr id="426" name="Ink 425"/>
                  <p14:cNvContentPartPr/>
                  <p14:nvPr/>
                </p14:nvContentPartPr>
                <p14:xfrm>
                  <a:off x="3616815" y="2936107"/>
                  <a:ext cx="54360" cy="137160"/>
                </p14:xfrm>
              </p:contentPart>
            </mc:Choice>
            <mc:Fallback xmlns="">
              <p:pic>
                <p:nvPicPr>
                  <p:cNvPr id="426" name="Ink 425"/>
                  <p:cNvPicPr/>
                  <p:nvPr/>
                </p:nvPicPr>
                <p:blipFill>
                  <a:blip r:embed="rId416"/>
                  <a:stretch>
                    <a:fillRect/>
                  </a:stretch>
                </p:blipFill>
                <p:spPr>
                  <a:xfrm>
                    <a:off x="3615332" y="2932641"/>
                    <a:ext cx="57325" cy="14409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17">
                <p14:nvContentPartPr>
                  <p14:cNvPr id="427" name="Ink 426"/>
                  <p14:cNvContentPartPr/>
                  <p14:nvPr/>
                </p14:nvContentPartPr>
                <p14:xfrm>
                  <a:off x="3724815" y="2971027"/>
                  <a:ext cx="66960" cy="97920"/>
                </p14:xfrm>
              </p:contentPart>
            </mc:Choice>
            <mc:Fallback xmlns="">
              <p:pic>
                <p:nvPicPr>
                  <p:cNvPr id="427" name="Ink 426"/>
                  <p:cNvPicPr/>
                  <p:nvPr/>
                </p:nvPicPr>
                <p:blipFill>
                  <a:blip r:embed="rId418"/>
                  <a:stretch>
                    <a:fillRect/>
                  </a:stretch>
                </p:blipFill>
                <p:spPr>
                  <a:xfrm>
                    <a:off x="3723338" y="2967565"/>
                    <a:ext cx="70406" cy="10484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19">
                <p14:nvContentPartPr>
                  <p14:cNvPr id="428" name="Ink 427"/>
                  <p14:cNvContentPartPr/>
                  <p14:nvPr/>
                </p14:nvContentPartPr>
                <p14:xfrm>
                  <a:off x="3910575" y="2905867"/>
                  <a:ext cx="141120" cy="180720"/>
                </p14:xfrm>
              </p:contentPart>
            </mc:Choice>
            <mc:Fallback xmlns="">
              <p:pic>
                <p:nvPicPr>
                  <p:cNvPr id="428" name="Ink 427"/>
                  <p:cNvPicPr/>
                  <p:nvPr/>
                </p:nvPicPr>
                <p:blipFill>
                  <a:blip r:embed="rId420"/>
                  <a:stretch>
                    <a:fillRect/>
                  </a:stretch>
                </p:blipFill>
                <p:spPr>
                  <a:xfrm>
                    <a:off x="3908594" y="2902392"/>
                    <a:ext cx="145081" cy="18816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1">
                <p14:nvContentPartPr>
                  <p14:cNvPr id="429" name="Ink 428"/>
                  <p14:cNvContentPartPr/>
                  <p14:nvPr/>
                </p14:nvContentPartPr>
                <p14:xfrm>
                  <a:off x="4052415" y="3044827"/>
                  <a:ext cx="113040" cy="125280"/>
                </p14:xfrm>
              </p:contentPart>
            </mc:Choice>
            <mc:Fallback xmlns="">
              <p:pic>
                <p:nvPicPr>
                  <p:cNvPr id="429" name="Ink 428"/>
                  <p:cNvPicPr/>
                  <p:nvPr/>
                </p:nvPicPr>
                <p:blipFill>
                  <a:blip r:embed="rId422"/>
                  <a:stretch>
                    <a:fillRect/>
                  </a:stretch>
                </p:blipFill>
                <p:spPr>
                  <a:xfrm>
                    <a:off x="4050432" y="3041361"/>
                    <a:ext cx="117006" cy="13270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3">
                <p14:nvContentPartPr>
                  <p14:cNvPr id="430" name="Ink 429"/>
                  <p14:cNvContentPartPr/>
                  <p14:nvPr/>
                </p14:nvContentPartPr>
                <p14:xfrm>
                  <a:off x="4089135" y="2991547"/>
                  <a:ext cx="108000" cy="45000"/>
                </p14:xfrm>
              </p:contentPart>
            </mc:Choice>
            <mc:Fallback xmlns="">
              <p:pic>
                <p:nvPicPr>
                  <p:cNvPr id="430" name="Ink 429"/>
                  <p:cNvPicPr/>
                  <p:nvPr/>
                </p:nvPicPr>
                <p:blipFill>
                  <a:blip r:embed="rId424"/>
                  <a:stretch>
                    <a:fillRect/>
                  </a:stretch>
                </p:blipFill>
                <p:spPr>
                  <a:xfrm>
                    <a:off x="4087649" y="2988047"/>
                    <a:ext cx="110477" cy="525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5">
                <p14:nvContentPartPr>
                  <p14:cNvPr id="431" name="Ink 430"/>
                  <p14:cNvContentPartPr/>
                  <p14:nvPr/>
                </p14:nvContentPartPr>
                <p14:xfrm>
                  <a:off x="4196775" y="3156067"/>
                  <a:ext cx="29160" cy="49320"/>
                </p14:xfrm>
              </p:contentPart>
            </mc:Choice>
            <mc:Fallback xmlns="">
              <p:pic>
                <p:nvPicPr>
                  <p:cNvPr id="431" name="Ink 430"/>
                  <p:cNvPicPr/>
                  <p:nvPr/>
                </p:nvPicPr>
                <p:blipFill>
                  <a:blip r:embed="rId426"/>
                  <a:stretch>
                    <a:fillRect/>
                  </a:stretch>
                </p:blipFill>
                <p:spPr>
                  <a:xfrm>
                    <a:off x="4195267" y="3152580"/>
                    <a:ext cx="31674" cy="5629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7">
                <p14:nvContentPartPr>
                  <p14:cNvPr id="432" name="Ink 431"/>
                  <p14:cNvContentPartPr/>
                  <p14:nvPr/>
                </p14:nvContentPartPr>
                <p14:xfrm>
                  <a:off x="4192095" y="3099907"/>
                  <a:ext cx="11520" cy="2520"/>
                </p14:xfrm>
              </p:contentPart>
            </mc:Choice>
            <mc:Fallback xmlns="">
              <p:pic>
                <p:nvPicPr>
                  <p:cNvPr id="432" name="Ink 431"/>
                  <p:cNvPicPr/>
                  <p:nvPr/>
                </p:nvPicPr>
                <p:blipFill>
                  <a:blip r:embed="rId428"/>
                  <a:stretch>
                    <a:fillRect/>
                  </a:stretch>
                </p:blipFill>
                <p:spPr>
                  <a:xfrm>
                    <a:off x="4190655" y="3097387"/>
                    <a:ext cx="13440" cy="71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9">
                <p14:nvContentPartPr>
                  <p14:cNvPr id="433" name="Ink 432"/>
                  <p14:cNvContentPartPr/>
                  <p14:nvPr/>
                </p14:nvContentPartPr>
                <p14:xfrm>
                  <a:off x="4243575" y="2987587"/>
                  <a:ext cx="57240" cy="11880"/>
                </p14:xfrm>
              </p:contentPart>
            </mc:Choice>
            <mc:Fallback xmlns="">
              <p:pic>
                <p:nvPicPr>
                  <p:cNvPr id="433" name="Ink 432"/>
                  <p:cNvPicPr/>
                  <p:nvPr/>
                </p:nvPicPr>
                <p:blipFill>
                  <a:blip r:embed="rId430"/>
                  <a:stretch>
                    <a:fillRect/>
                  </a:stretch>
                </p:blipFill>
                <p:spPr>
                  <a:xfrm>
                    <a:off x="4242095" y="2984122"/>
                    <a:ext cx="60694" cy="1831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31">
                <p14:nvContentPartPr>
                  <p14:cNvPr id="434" name="Ink 433"/>
                  <p14:cNvContentPartPr/>
                  <p14:nvPr/>
                </p14:nvContentPartPr>
                <p14:xfrm>
                  <a:off x="4248255" y="3016027"/>
                  <a:ext cx="70560" cy="17280"/>
                </p14:xfrm>
              </p:contentPart>
            </mc:Choice>
            <mc:Fallback xmlns="">
              <p:pic>
                <p:nvPicPr>
                  <p:cNvPr id="434" name="Ink 433"/>
                  <p:cNvPicPr/>
                  <p:nvPr/>
                </p:nvPicPr>
                <p:blipFill>
                  <a:blip r:embed="rId432"/>
                  <a:stretch>
                    <a:fillRect/>
                  </a:stretch>
                </p:blipFill>
                <p:spPr>
                  <a:xfrm>
                    <a:off x="4246764" y="3015040"/>
                    <a:ext cx="72548" cy="2172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33">
                <p14:nvContentPartPr>
                  <p14:cNvPr id="435" name="Ink 434"/>
                  <p14:cNvContentPartPr/>
                  <p14:nvPr/>
                </p14:nvContentPartPr>
                <p14:xfrm>
                  <a:off x="4382895" y="2994067"/>
                  <a:ext cx="34920" cy="75960"/>
                </p14:xfrm>
              </p:contentPart>
            </mc:Choice>
            <mc:Fallback xmlns="">
              <p:pic>
                <p:nvPicPr>
                  <p:cNvPr id="435" name="Ink 434"/>
                  <p:cNvPicPr/>
                  <p:nvPr/>
                </p:nvPicPr>
                <p:blipFill>
                  <a:blip r:embed="rId434"/>
                  <a:stretch>
                    <a:fillRect/>
                  </a:stretch>
                </p:blipFill>
                <p:spPr>
                  <a:xfrm>
                    <a:off x="4380928" y="2990592"/>
                    <a:ext cx="37379" cy="8340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35">
                <p14:nvContentPartPr>
                  <p14:cNvPr id="436" name="Ink 435"/>
                  <p14:cNvContentPartPr/>
                  <p14:nvPr/>
                </p14:nvContentPartPr>
                <p14:xfrm>
                  <a:off x="4405575" y="2931427"/>
                  <a:ext cx="14760" cy="14400"/>
                </p14:xfrm>
              </p:contentPart>
            </mc:Choice>
            <mc:Fallback xmlns="">
              <p:pic>
                <p:nvPicPr>
                  <p:cNvPr id="436" name="Ink 435"/>
                  <p:cNvPicPr/>
                  <p:nvPr/>
                </p:nvPicPr>
                <p:blipFill>
                  <a:blip r:embed="rId436"/>
                  <a:stretch>
                    <a:fillRect/>
                  </a:stretch>
                </p:blipFill>
                <p:spPr>
                  <a:xfrm>
                    <a:off x="4404099" y="2928944"/>
                    <a:ext cx="18204" cy="2035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37">
                <p14:nvContentPartPr>
                  <p14:cNvPr id="437" name="Ink 436"/>
                  <p14:cNvContentPartPr/>
                  <p14:nvPr/>
                </p14:nvContentPartPr>
                <p14:xfrm>
                  <a:off x="1660935" y="2904787"/>
                  <a:ext cx="360" cy="360"/>
                </p14:xfrm>
              </p:contentPart>
            </mc:Choice>
            <mc:Fallback xmlns="">
              <p:pic>
                <p:nvPicPr>
                  <p:cNvPr id="437" name="Ink 436"/>
                  <p:cNvPicPr/>
                  <p:nvPr/>
                </p:nvPicPr>
                <p:blipFill>
                  <a:blip r:embed="rId438"/>
                  <a:stretch>
                    <a:fillRect/>
                  </a:stretch>
                </p:blipFill>
                <p:spPr>
                  <a:xfrm>
                    <a:off x="1660215" y="2902987"/>
                    <a:ext cx="2160" cy="3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39">
                <p14:nvContentPartPr>
                  <p14:cNvPr id="438" name="Ink 437"/>
                  <p14:cNvContentPartPr/>
                  <p14:nvPr/>
                </p14:nvContentPartPr>
                <p14:xfrm>
                  <a:off x="1619895" y="3191707"/>
                  <a:ext cx="360" cy="360"/>
                </p14:xfrm>
              </p:contentPart>
            </mc:Choice>
            <mc:Fallback xmlns="">
              <p:pic>
                <p:nvPicPr>
                  <p:cNvPr id="438" name="Ink 437"/>
                  <p:cNvPicPr/>
                  <p:nvPr/>
                </p:nvPicPr>
                <p:blipFill>
                  <a:blip r:embed="rId440"/>
                  <a:stretch>
                    <a:fillRect/>
                  </a:stretch>
                </p:blipFill>
                <p:spPr>
                  <a:xfrm>
                    <a:off x="1619175" y="3190267"/>
                    <a:ext cx="2160" cy="3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439" name="Group 438"/>
            <p:cNvGrpSpPr/>
            <p:nvPr/>
          </p:nvGrpSpPr>
          <p:grpSpPr>
            <a:xfrm>
              <a:off x="1313840" y="1426670"/>
              <a:ext cx="893520" cy="176760"/>
              <a:chOff x="1630480" y="1521847"/>
              <a:chExt cx="893520" cy="176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41">
                <p14:nvContentPartPr>
                  <p14:cNvPr id="440" name="Ink 439"/>
                  <p14:cNvContentPartPr/>
                  <p14:nvPr/>
                </p14:nvContentPartPr>
                <p14:xfrm>
                  <a:off x="1630480" y="1524007"/>
                  <a:ext cx="85680" cy="154800"/>
                </p14:xfrm>
              </p:contentPart>
            </mc:Choice>
            <mc:Fallback xmlns="">
              <p:pic>
                <p:nvPicPr>
                  <p:cNvPr id="440" name="Ink 439"/>
                  <p:cNvPicPr/>
                  <p:nvPr/>
                </p:nvPicPr>
                <p:blipFill>
                  <a:blip r:embed="rId442"/>
                  <a:stretch>
                    <a:fillRect/>
                  </a:stretch>
                </p:blipFill>
                <p:spPr>
                  <a:xfrm>
                    <a:off x="1629060" y="1521149"/>
                    <a:ext cx="88520" cy="16099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43">
                <p14:nvContentPartPr>
                  <p14:cNvPr id="441" name="Ink 440"/>
                  <p14:cNvContentPartPr/>
                  <p14:nvPr/>
                </p14:nvContentPartPr>
                <p14:xfrm>
                  <a:off x="1750360" y="1609327"/>
                  <a:ext cx="14760" cy="75600"/>
                </p14:xfrm>
              </p:contentPart>
            </mc:Choice>
            <mc:Fallback xmlns="">
              <p:pic>
                <p:nvPicPr>
                  <p:cNvPr id="441" name="Ink 440"/>
                  <p:cNvPicPr/>
                  <p:nvPr/>
                </p:nvPicPr>
                <p:blipFill>
                  <a:blip r:embed="rId444"/>
                  <a:stretch>
                    <a:fillRect/>
                  </a:stretch>
                </p:blipFill>
                <p:spPr>
                  <a:xfrm>
                    <a:off x="1749884" y="1606492"/>
                    <a:ext cx="16665" cy="7985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45">
                <p14:nvContentPartPr>
                  <p14:cNvPr id="442" name="Ink 441"/>
                  <p14:cNvContentPartPr/>
                  <p14:nvPr/>
                </p14:nvContentPartPr>
                <p14:xfrm>
                  <a:off x="1847560" y="1606807"/>
                  <a:ext cx="13320" cy="62280"/>
                </p14:xfrm>
              </p:contentPart>
            </mc:Choice>
            <mc:Fallback xmlns="">
              <p:pic>
                <p:nvPicPr>
                  <p:cNvPr id="442" name="Ink 441"/>
                  <p:cNvPicPr/>
                  <p:nvPr/>
                </p:nvPicPr>
                <p:blipFill>
                  <a:blip r:embed="rId446"/>
                  <a:stretch>
                    <a:fillRect/>
                  </a:stretch>
                </p:blipFill>
                <p:spPr>
                  <a:xfrm>
                    <a:off x="1847084" y="1604430"/>
                    <a:ext cx="15223" cy="6703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47">
                <p14:nvContentPartPr>
                  <p14:cNvPr id="443" name="Ink 442"/>
                  <p14:cNvContentPartPr/>
                  <p14:nvPr/>
                </p14:nvContentPartPr>
                <p14:xfrm>
                  <a:off x="1932880" y="1536607"/>
                  <a:ext cx="84240" cy="143280"/>
                </p14:xfrm>
              </p:contentPart>
            </mc:Choice>
            <mc:Fallback xmlns="">
              <p:pic>
                <p:nvPicPr>
                  <p:cNvPr id="443" name="Ink 442"/>
                  <p:cNvPicPr/>
                  <p:nvPr/>
                </p:nvPicPr>
                <p:blipFill>
                  <a:blip r:embed="rId448"/>
                  <a:stretch>
                    <a:fillRect/>
                  </a:stretch>
                </p:blipFill>
                <p:spPr>
                  <a:xfrm>
                    <a:off x="1931452" y="1533286"/>
                    <a:ext cx="87572" cy="14992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49">
                <p14:nvContentPartPr>
                  <p14:cNvPr id="444" name="Ink 443"/>
                  <p14:cNvContentPartPr/>
                  <p14:nvPr/>
                </p14:nvContentPartPr>
                <p14:xfrm>
                  <a:off x="2047720" y="1585567"/>
                  <a:ext cx="56520" cy="71640"/>
                </p14:xfrm>
              </p:contentPart>
            </mc:Choice>
            <mc:Fallback xmlns="">
              <p:pic>
                <p:nvPicPr>
                  <p:cNvPr id="444" name="Ink 443"/>
                  <p:cNvPicPr/>
                  <p:nvPr/>
                </p:nvPicPr>
                <p:blipFill>
                  <a:blip r:embed="rId450"/>
                  <a:stretch>
                    <a:fillRect/>
                  </a:stretch>
                </p:blipFill>
                <p:spPr>
                  <a:xfrm>
                    <a:off x="2046295" y="1582246"/>
                    <a:ext cx="58420" cy="7780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51">
                <p14:nvContentPartPr>
                  <p14:cNvPr id="445" name="Ink 444"/>
                  <p14:cNvContentPartPr/>
                  <p14:nvPr/>
                </p14:nvContentPartPr>
                <p14:xfrm>
                  <a:off x="2182360" y="1603927"/>
                  <a:ext cx="23040" cy="16560"/>
                </p14:xfrm>
              </p:contentPart>
            </mc:Choice>
            <mc:Fallback xmlns="">
              <p:pic>
                <p:nvPicPr>
                  <p:cNvPr id="445" name="Ink 444"/>
                  <p:cNvPicPr/>
                  <p:nvPr/>
                </p:nvPicPr>
                <p:blipFill>
                  <a:blip r:embed="rId452"/>
                  <a:stretch>
                    <a:fillRect/>
                  </a:stretch>
                </p:blipFill>
                <p:spPr>
                  <a:xfrm>
                    <a:off x="2180949" y="1602981"/>
                    <a:ext cx="24921" cy="2081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53">
                <p14:nvContentPartPr>
                  <p14:cNvPr id="446" name="Ink 445"/>
                  <p14:cNvContentPartPr/>
                  <p14:nvPr/>
                </p14:nvContentPartPr>
                <p14:xfrm>
                  <a:off x="2224120" y="1600327"/>
                  <a:ext cx="19440" cy="5400"/>
                </p14:xfrm>
              </p:contentPart>
            </mc:Choice>
            <mc:Fallback xmlns="">
              <p:pic>
                <p:nvPicPr>
                  <p:cNvPr id="446" name="Ink 445"/>
                  <p:cNvPicPr/>
                  <p:nvPr/>
                </p:nvPicPr>
                <p:blipFill>
                  <a:blip r:embed="rId454"/>
                  <a:stretch>
                    <a:fillRect/>
                  </a:stretch>
                </p:blipFill>
                <p:spPr>
                  <a:xfrm>
                    <a:off x="2223634" y="1597872"/>
                    <a:ext cx="20412" cy="10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55">
                <p14:nvContentPartPr>
                  <p14:cNvPr id="447" name="Ink 446"/>
                  <p14:cNvContentPartPr/>
                  <p14:nvPr/>
                </p14:nvContentPartPr>
                <p14:xfrm>
                  <a:off x="2281360" y="1606087"/>
                  <a:ext cx="2880" cy="5760"/>
                </p14:xfrm>
              </p:contentPart>
            </mc:Choice>
            <mc:Fallback xmlns="">
              <p:pic>
                <p:nvPicPr>
                  <p:cNvPr id="447" name="Ink 446"/>
                  <p:cNvPicPr/>
                  <p:nvPr/>
                </p:nvPicPr>
                <p:blipFill>
                  <a:blip r:embed="rId456"/>
                  <a:stretch>
                    <a:fillRect/>
                  </a:stretch>
                </p:blipFill>
                <p:spPr>
                  <a:xfrm>
                    <a:off x="2280400" y="1604758"/>
                    <a:ext cx="4320" cy="841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57">
                <p14:nvContentPartPr>
                  <p14:cNvPr id="448" name="Ink 447"/>
                  <p14:cNvContentPartPr/>
                  <p14:nvPr/>
                </p14:nvContentPartPr>
                <p14:xfrm>
                  <a:off x="2282440" y="1593127"/>
                  <a:ext cx="34560" cy="13320"/>
                </p14:xfrm>
              </p:contentPart>
            </mc:Choice>
            <mc:Fallback xmlns="">
              <p:pic>
                <p:nvPicPr>
                  <p:cNvPr id="448" name="Ink 447"/>
                  <p:cNvPicPr/>
                  <p:nvPr/>
                </p:nvPicPr>
                <p:blipFill>
                  <a:blip r:embed="rId458"/>
                  <a:stretch>
                    <a:fillRect/>
                  </a:stretch>
                </p:blipFill>
                <p:spPr>
                  <a:xfrm>
                    <a:off x="2281967" y="1590748"/>
                    <a:ext cx="35980" cy="1665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59">
                <p14:nvContentPartPr>
                  <p14:cNvPr id="449" name="Ink 448"/>
                  <p14:cNvContentPartPr/>
                  <p14:nvPr/>
                </p14:nvContentPartPr>
                <p14:xfrm>
                  <a:off x="2355160" y="1521847"/>
                  <a:ext cx="83520" cy="176760"/>
                </p14:xfrm>
              </p:contentPart>
            </mc:Choice>
            <mc:Fallback xmlns="">
              <p:pic>
                <p:nvPicPr>
                  <p:cNvPr id="449" name="Ink 448"/>
                  <p:cNvPicPr/>
                  <p:nvPr/>
                </p:nvPicPr>
                <p:blipFill>
                  <a:blip r:embed="rId460"/>
                  <a:stretch>
                    <a:fillRect/>
                  </a:stretch>
                </p:blipFill>
                <p:spPr>
                  <a:xfrm>
                    <a:off x="2354205" y="1519004"/>
                    <a:ext cx="86384" cy="18292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61">
                <p14:nvContentPartPr>
                  <p14:cNvPr id="450" name="Ink 449"/>
                  <p14:cNvContentPartPr/>
                  <p14:nvPr/>
                </p14:nvContentPartPr>
                <p14:xfrm>
                  <a:off x="2444800" y="1570087"/>
                  <a:ext cx="79200" cy="105120"/>
                </p14:xfrm>
              </p:contentPart>
            </mc:Choice>
            <mc:Fallback xmlns="">
              <p:pic>
                <p:nvPicPr>
                  <p:cNvPr id="450" name="Ink 449"/>
                  <p:cNvPicPr/>
                  <p:nvPr/>
                </p:nvPicPr>
                <p:blipFill>
                  <a:blip r:embed="rId462"/>
                  <a:stretch>
                    <a:fillRect/>
                  </a:stretch>
                </p:blipFill>
                <p:spPr>
                  <a:xfrm>
                    <a:off x="2444326" y="1566757"/>
                    <a:ext cx="81097" cy="111779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451" name="Group 450"/>
            <p:cNvGrpSpPr/>
            <p:nvPr/>
          </p:nvGrpSpPr>
          <p:grpSpPr>
            <a:xfrm>
              <a:off x="2388537" y="1376887"/>
              <a:ext cx="2159280" cy="252403"/>
              <a:chOff x="2816680" y="1446967"/>
              <a:chExt cx="2159280" cy="252403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63">
                <p14:nvContentPartPr>
                  <p14:cNvPr id="452" name="Ink 451"/>
                  <p14:cNvContentPartPr/>
                  <p14:nvPr/>
                </p14:nvContentPartPr>
                <p14:xfrm>
                  <a:off x="2816680" y="1518967"/>
                  <a:ext cx="89640" cy="118440"/>
                </p14:xfrm>
              </p:contentPart>
            </mc:Choice>
            <mc:Fallback xmlns="">
              <p:pic>
                <p:nvPicPr>
                  <p:cNvPr id="452" name="Ink 451"/>
                  <p:cNvPicPr/>
                  <p:nvPr/>
                </p:nvPicPr>
                <p:blipFill>
                  <a:blip r:embed="rId464"/>
                  <a:stretch>
                    <a:fillRect/>
                  </a:stretch>
                </p:blipFill>
                <p:spPr>
                  <a:xfrm>
                    <a:off x="2815257" y="1516113"/>
                    <a:ext cx="92960" cy="12462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65">
                <p14:nvContentPartPr>
                  <p14:cNvPr id="453" name="Ink 452"/>
                  <p14:cNvContentPartPr/>
                  <p14:nvPr/>
                </p14:nvContentPartPr>
                <p14:xfrm>
                  <a:off x="2941960" y="1626247"/>
                  <a:ext cx="32400" cy="59760"/>
                </p14:xfrm>
              </p:contentPart>
            </mc:Choice>
            <mc:Fallback xmlns="">
              <p:pic>
                <p:nvPicPr>
                  <p:cNvPr id="453" name="Ink 452"/>
                  <p:cNvPicPr/>
                  <p:nvPr/>
                </p:nvPicPr>
                <p:blipFill>
                  <a:blip r:embed="rId466"/>
                  <a:stretch>
                    <a:fillRect/>
                  </a:stretch>
                </p:blipFill>
                <p:spPr>
                  <a:xfrm>
                    <a:off x="2940054" y="1622927"/>
                    <a:ext cx="34782" cy="66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67">
                <p14:nvContentPartPr>
                  <p14:cNvPr id="454" name="Ink 453"/>
                  <p14:cNvContentPartPr/>
                  <p14:nvPr/>
                </p14:nvContentPartPr>
                <p14:xfrm>
                  <a:off x="2949880" y="1592407"/>
                  <a:ext cx="10800" cy="3600"/>
                </p14:xfrm>
              </p:contentPart>
            </mc:Choice>
            <mc:Fallback xmlns="">
              <p:pic>
                <p:nvPicPr>
                  <p:cNvPr id="454" name="Ink 453"/>
                  <p:cNvPicPr/>
                  <p:nvPr/>
                </p:nvPicPr>
                <p:blipFill>
                  <a:blip r:embed="rId468"/>
                  <a:stretch>
                    <a:fillRect/>
                  </a:stretch>
                </p:blipFill>
                <p:spPr>
                  <a:xfrm>
                    <a:off x="2948407" y="1591378"/>
                    <a:ext cx="13745" cy="822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69">
                <p14:nvContentPartPr>
                  <p14:cNvPr id="455" name="Ink 454"/>
                  <p14:cNvContentPartPr/>
                  <p14:nvPr/>
                </p14:nvContentPartPr>
                <p14:xfrm>
                  <a:off x="3046360" y="1539487"/>
                  <a:ext cx="57240" cy="66600"/>
                </p14:xfrm>
              </p:contentPart>
            </mc:Choice>
            <mc:Fallback xmlns="">
              <p:pic>
                <p:nvPicPr>
                  <p:cNvPr id="455" name="Ink 454"/>
                  <p:cNvPicPr/>
                  <p:nvPr/>
                </p:nvPicPr>
                <p:blipFill>
                  <a:blip r:embed="rId470"/>
                  <a:stretch>
                    <a:fillRect/>
                  </a:stretch>
                </p:blipFill>
                <p:spPr>
                  <a:xfrm>
                    <a:off x="3044468" y="1536157"/>
                    <a:ext cx="60551" cy="732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1">
                <p14:nvContentPartPr>
                  <p14:cNvPr id="456" name="Ink 455"/>
                  <p14:cNvContentPartPr/>
                  <p14:nvPr/>
                </p14:nvContentPartPr>
                <p14:xfrm>
                  <a:off x="3051760" y="1564687"/>
                  <a:ext cx="50760" cy="14040"/>
                </p14:xfrm>
              </p:contentPart>
            </mc:Choice>
            <mc:Fallback xmlns="">
              <p:pic>
                <p:nvPicPr>
                  <p:cNvPr id="456" name="Ink 455"/>
                  <p:cNvPicPr/>
                  <p:nvPr/>
                </p:nvPicPr>
                <p:blipFill>
                  <a:blip r:embed="rId472"/>
                  <a:stretch>
                    <a:fillRect/>
                  </a:stretch>
                </p:blipFill>
                <p:spPr>
                  <a:xfrm>
                    <a:off x="3050323" y="1564219"/>
                    <a:ext cx="52675" cy="1684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3">
                <p14:nvContentPartPr>
                  <p14:cNvPr id="457" name="Ink 456"/>
                  <p14:cNvContentPartPr/>
                  <p14:nvPr/>
                </p14:nvContentPartPr>
                <p14:xfrm>
                  <a:off x="3189640" y="1456687"/>
                  <a:ext cx="51120" cy="177480"/>
                </p14:xfrm>
              </p:contentPart>
            </mc:Choice>
            <mc:Fallback xmlns="">
              <p:pic>
                <p:nvPicPr>
                  <p:cNvPr id="457" name="Ink 456"/>
                  <p:cNvPicPr/>
                  <p:nvPr/>
                </p:nvPicPr>
                <p:blipFill>
                  <a:blip r:embed="rId474"/>
                  <a:stretch>
                    <a:fillRect/>
                  </a:stretch>
                </p:blipFill>
                <p:spPr>
                  <a:xfrm>
                    <a:off x="3188220" y="1453356"/>
                    <a:ext cx="53013" cy="18414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5">
                <p14:nvContentPartPr>
                  <p14:cNvPr id="458" name="Ink 457"/>
                  <p14:cNvContentPartPr/>
                  <p14:nvPr/>
                </p14:nvContentPartPr>
                <p14:xfrm>
                  <a:off x="3278560" y="1520047"/>
                  <a:ext cx="60120" cy="64440"/>
                </p14:xfrm>
              </p:contentPart>
            </mc:Choice>
            <mc:Fallback xmlns="">
              <p:pic>
                <p:nvPicPr>
                  <p:cNvPr id="458" name="Ink 457"/>
                  <p:cNvPicPr/>
                  <p:nvPr/>
                </p:nvPicPr>
                <p:blipFill>
                  <a:blip r:embed="rId476"/>
                  <a:stretch>
                    <a:fillRect/>
                  </a:stretch>
                </p:blipFill>
                <p:spPr>
                  <a:xfrm>
                    <a:off x="3277140" y="1516730"/>
                    <a:ext cx="62960" cy="7107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7">
                <p14:nvContentPartPr>
                  <p14:cNvPr id="459" name="Ink 458"/>
                  <p14:cNvContentPartPr/>
                  <p14:nvPr/>
                </p14:nvContentPartPr>
                <p14:xfrm>
                  <a:off x="3349120" y="1588087"/>
                  <a:ext cx="26640" cy="53640"/>
                </p14:xfrm>
              </p:contentPart>
            </mc:Choice>
            <mc:Fallback xmlns="">
              <p:pic>
                <p:nvPicPr>
                  <p:cNvPr id="459" name="Ink 458"/>
                  <p:cNvPicPr/>
                  <p:nvPr/>
                </p:nvPicPr>
                <p:blipFill>
                  <a:blip r:embed="rId478"/>
                  <a:stretch>
                    <a:fillRect/>
                  </a:stretch>
                </p:blipFill>
                <p:spPr>
                  <a:xfrm>
                    <a:off x="3347693" y="1585213"/>
                    <a:ext cx="29494" cy="5890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9">
                <p14:nvContentPartPr>
                  <p14:cNvPr id="460" name="Ink 459"/>
                  <p14:cNvContentPartPr/>
                  <p14:nvPr/>
                </p14:nvContentPartPr>
                <p14:xfrm>
                  <a:off x="3434800" y="1516447"/>
                  <a:ext cx="43920" cy="93240"/>
                </p14:xfrm>
              </p:contentPart>
            </mc:Choice>
            <mc:Fallback xmlns="">
              <p:pic>
                <p:nvPicPr>
                  <p:cNvPr id="460" name="Ink 459"/>
                  <p:cNvPicPr/>
                  <p:nvPr/>
                </p:nvPicPr>
                <p:blipFill>
                  <a:blip r:embed="rId480"/>
                  <a:stretch>
                    <a:fillRect/>
                  </a:stretch>
                </p:blipFill>
                <p:spPr>
                  <a:xfrm>
                    <a:off x="3432890" y="1513117"/>
                    <a:ext cx="46784" cy="10037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1">
                <p14:nvContentPartPr>
                  <p14:cNvPr id="461" name="Ink 460"/>
                  <p14:cNvContentPartPr/>
                  <p14:nvPr/>
                </p14:nvContentPartPr>
                <p14:xfrm>
                  <a:off x="3494920" y="1615087"/>
                  <a:ext cx="25200" cy="48600"/>
                </p14:xfrm>
              </p:contentPart>
            </mc:Choice>
            <mc:Fallback xmlns="">
              <p:pic>
                <p:nvPicPr>
                  <p:cNvPr id="461" name="Ink 460"/>
                  <p:cNvPicPr/>
                  <p:nvPr/>
                </p:nvPicPr>
                <p:blipFill>
                  <a:blip r:embed="rId482"/>
                  <a:stretch>
                    <a:fillRect/>
                  </a:stretch>
                </p:blipFill>
                <p:spPr>
                  <a:xfrm>
                    <a:off x="3494445" y="1612228"/>
                    <a:ext cx="27102" cy="5241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3">
                <p14:nvContentPartPr>
                  <p14:cNvPr id="462" name="Ink 461"/>
                  <p14:cNvContentPartPr/>
                  <p14:nvPr/>
                </p14:nvContentPartPr>
                <p14:xfrm>
                  <a:off x="3566920" y="1592407"/>
                  <a:ext cx="1440" cy="2520"/>
                </p14:xfrm>
              </p:contentPart>
            </mc:Choice>
            <mc:Fallback xmlns="">
              <p:pic>
                <p:nvPicPr>
                  <p:cNvPr id="462" name="Ink 461"/>
                  <p:cNvPicPr/>
                  <p:nvPr/>
                </p:nvPicPr>
                <p:blipFill>
                  <a:blip r:embed="rId484"/>
                  <a:stretch>
                    <a:fillRect/>
                  </a:stretch>
                </p:blipFill>
                <p:spPr>
                  <a:xfrm>
                    <a:off x="3565480" y="1590391"/>
                    <a:ext cx="3840" cy="705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5">
                <p14:nvContentPartPr>
                  <p14:cNvPr id="463" name="Ink 462"/>
                  <p14:cNvContentPartPr/>
                  <p14:nvPr/>
                </p14:nvContentPartPr>
                <p14:xfrm>
                  <a:off x="3613000" y="1594207"/>
                  <a:ext cx="5400" cy="1800"/>
                </p14:xfrm>
              </p:contentPart>
            </mc:Choice>
            <mc:Fallback xmlns="">
              <p:pic>
                <p:nvPicPr>
                  <p:cNvPr id="463" name="Ink 462"/>
                  <p:cNvPicPr/>
                  <p:nvPr/>
                </p:nvPicPr>
                <p:blipFill>
                  <a:blip r:embed="rId486"/>
                  <a:stretch>
                    <a:fillRect/>
                  </a:stretch>
                </p:blipFill>
                <p:spPr>
                  <a:xfrm>
                    <a:off x="3612509" y="1592407"/>
                    <a:ext cx="6873" cy="5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7">
                <p14:nvContentPartPr>
                  <p14:cNvPr id="464" name="Ink 463"/>
                  <p14:cNvContentPartPr/>
                  <p14:nvPr/>
                </p14:nvContentPartPr>
                <p14:xfrm>
                  <a:off x="3635680" y="1501687"/>
                  <a:ext cx="61200" cy="100440"/>
                </p14:xfrm>
              </p:contentPart>
            </mc:Choice>
            <mc:Fallback xmlns="">
              <p:pic>
                <p:nvPicPr>
                  <p:cNvPr id="464" name="Ink 463"/>
                  <p:cNvPicPr/>
                  <p:nvPr/>
                </p:nvPicPr>
                <p:blipFill>
                  <a:blip r:embed="rId488"/>
                  <a:stretch>
                    <a:fillRect/>
                  </a:stretch>
                </p:blipFill>
                <p:spPr>
                  <a:xfrm>
                    <a:off x="3634246" y="1498355"/>
                    <a:ext cx="64547" cy="10710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9">
                <p14:nvContentPartPr>
                  <p14:cNvPr id="465" name="Ink 464"/>
                  <p14:cNvContentPartPr/>
                  <p14:nvPr/>
                </p14:nvContentPartPr>
                <p14:xfrm>
                  <a:off x="3740440" y="1446967"/>
                  <a:ext cx="61200" cy="228240"/>
                </p14:xfrm>
              </p:contentPart>
            </mc:Choice>
            <mc:Fallback xmlns="">
              <p:pic>
                <p:nvPicPr>
                  <p:cNvPr id="465" name="Ink 464"/>
                  <p:cNvPicPr/>
                  <p:nvPr/>
                </p:nvPicPr>
                <p:blipFill>
                  <a:blip r:embed="rId490"/>
                  <a:stretch>
                    <a:fillRect/>
                  </a:stretch>
                </p:blipFill>
                <p:spPr>
                  <a:xfrm>
                    <a:off x="3739017" y="1443638"/>
                    <a:ext cx="64521" cy="23537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1">
                <p14:nvContentPartPr>
                  <p14:cNvPr id="466" name="Ink 465"/>
                  <p14:cNvContentPartPr/>
                  <p14:nvPr/>
                </p14:nvContentPartPr>
                <p14:xfrm>
                  <a:off x="3740440" y="1446967"/>
                  <a:ext cx="61200" cy="247320"/>
                </p14:xfrm>
              </p:contentPart>
            </mc:Choice>
            <mc:Fallback xmlns="">
              <p:pic>
                <p:nvPicPr>
                  <p:cNvPr id="466" name="Ink 465"/>
                  <p:cNvPicPr/>
                  <p:nvPr/>
                </p:nvPicPr>
                <p:blipFill>
                  <a:blip r:embed="rId492"/>
                  <a:stretch>
                    <a:fillRect/>
                  </a:stretch>
                </p:blipFill>
                <p:spPr>
                  <a:xfrm>
                    <a:off x="3739006" y="1443644"/>
                    <a:ext cx="64547" cy="25396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3">
                <p14:nvContentPartPr>
                  <p14:cNvPr id="467" name="Ink 466"/>
                  <p14:cNvContentPartPr/>
                  <p14:nvPr/>
                </p14:nvContentPartPr>
                <p14:xfrm>
                  <a:off x="3966160" y="1513610"/>
                  <a:ext cx="84240" cy="124920"/>
                </p14:xfrm>
              </p:contentPart>
            </mc:Choice>
            <mc:Fallback xmlns="">
              <p:pic>
                <p:nvPicPr>
                  <p:cNvPr id="467" name="Ink 466"/>
                  <p:cNvPicPr/>
                  <p:nvPr/>
                </p:nvPicPr>
                <p:blipFill>
                  <a:blip r:embed="rId494"/>
                  <a:stretch>
                    <a:fillRect/>
                  </a:stretch>
                </p:blipFill>
                <p:spPr>
                  <a:xfrm>
                    <a:off x="3964740" y="1510285"/>
                    <a:ext cx="87080" cy="13109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5">
                <p14:nvContentPartPr>
                  <p14:cNvPr id="468" name="Ink 467"/>
                  <p14:cNvContentPartPr/>
                  <p14:nvPr/>
                </p14:nvContentPartPr>
                <p14:xfrm>
                  <a:off x="3985240" y="1452410"/>
                  <a:ext cx="115200" cy="36000"/>
                </p14:xfrm>
              </p:contentPart>
            </mc:Choice>
            <mc:Fallback xmlns="">
              <p:pic>
                <p:nvPicPr>
                  <p:cNvPr id="468" name="Ink 467"/>
                  <p:cNvPicPr/>
                  <p:nvPr/>
                </p:nvPicPr>
                <p:blipFill>
                  <a:blip r:embed="rId496"/>
                  <a:stretch>
                    <a:fillRect/>
                  </a:stretch>
                </p:blipFill>
                <p:spPr>
                  <a:xfrm>
                    <a:off x="3983818" y="1449050"/>
                    <a:ext cx="118044" cy="42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7">
                <p14:nvContentPartPr>
                  <p14:cNvPr id="469" name="Ink 468"/>
                  <p14:cNvContentPartPr/>
                  <p14:nvPr/>
                </p14:nvContentPartPr>
                <p14:xfrm>
                  <a:off x="4082080" y="1650410"/>
                  <a:ext cx="27360" cy="48960"/>
                </p14:xfrm>
              </p:contentPart>
            </mc:Choice>
            <mc:Fallback xmlns="">
              <p:pic>
                <p:nvPicPr>
                  <p:cNvPr id="469" name="Ink 468"/>
                  <p:cNvPicPr/>
                  <p:nvPr/>
                </p:nvPicPr>
                <p:blipFill>
                  <a:blip r:embed="rId498"/>
                  <a:stretch>
                    <a:fillRect/>
                  </a:stretch>
                </p:blipFill>
                <p:spPr>
                  <a:xfrm>
                    <a:off x="4080193" y="1647558"/>
                    <a:ext cx="29719" cy="5513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9">
                <p14:nvContentPartPr>
                  <p14:cNvPr id="470" name="Ink 469"/>
                  <p14:cNvContentPartPr/>
                  <p14:nvPr/>
                </p14:nvContentPartPr>
                <p14:xfrm>
                  <a:off x="4082800" y="1599650"/>
                  <a:ext cx="5400" cy="9720"/>
                </p14:xfrm>
              </p:contentPart>
            </mc:Choice>
            <mc:Fallback xmlns="">
              <p:pic>
                <p:nvPicPr>
                  <p:cNvPr id="470" name="Ink 469"/>
                  <p:cNvPicPr/>
                  <p:nvPr/>
                </p:nvPicPr>
                <p:blipFill>
                  <a:blip r:embed="rId500"/>
                  <a:stretch>
                    <a:fillRect/>
                  </a:stretch>
                </p:blipFill>
                <p:spPr>
                  <a:xfrm>
                    <a:off x="4081327" y="1596734"/>
                    <a:ext cx="8345" cy="145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1">
                <p14:nvContentPartPr>
                  <p14:cNvPr id="471" name="Ink 470"/>
                  <p14:cNvContentPartPr/>
                  <p14:nvPr/>
                </p14:nvContentPartPr>
                <p14:xfrm>
                  <a:off x="4138240" y="1536650"/>
                  <a:ext cx="71640" cy="84240"/>
                </p14:xfrm>
              </p:contentPart>
            </mc:Choice>
            <mc:Fallback xmlns="">
              <p:pic>
                <p:nvPicPr>
                  <p:cNvPr id="471" name="Ink 470"/>
                  <p:cNvPicPr/>
                  <p:nvPr/>
                </p:nvPicPr>
                <p:blipFill>
                  <a:blip r:embed="rId502"/>
                  <a:stretch>
                    <a:fillRect/>
                  </a:stretch>
                </p:blipFill>
                <p:spPr>
                  <a:xfrm>
                    <a:off x="4136342" y="1533337"/>
                    <a:ext cx="74012" cy="9086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3">
                <p14:nvContentPartPr>
                  <p14:cNvPr id="472" name="Ink 471"/>
                  <p14:cNvContentPartPr/>
                  <p14:nvPr/>
                </p14:nvContentPartPr>
                <p14:xfrm>
                  <a:off x="4136080" y="1570850"/>
                  <a:ext cx="71280" cy="14760"/>
                </p14:xfrm>
              </p:contentPart>
            </mc:Choice>
            <mc:Fallback xmlns="">
              <p:pic>
                <p:nvPicPr>
                  <p:cNvPr id="472" name="Ink 471"/>
                  <p:cNvPicPr/>
                  <p:nvPr/>
                </p:nvPicPr>
                <p:blipFill>
                  <a:blip r:embed="rId504"/>
                  <a:stretch>
                    <a:fillRect/>
                  </a:stretch>
                </p:blipFill>
                <p:spPr>
                  <a:xfrm>
                    <a:off x="4134654" y="1567517"/>
                    <a:ext cx="73656" cy="2095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5">
                <p14:nvContentPartPr>
                  <p14:cNvPr id="473" name="Ink 472"/>
                  <p14:cNvContentPartPr/>
                  <p14:nvPr/>
                </p14:nvContentPartPr>
                <p14:xfrm>
                  <a:off x="4285480" y="1472210"/>
                  <a:ext cx="45360" cy="200160"/>
                </p14:xfrm>
              </p:contentPart>
            </mc:Choice>
            <mc:Fallback xmlns="">
              <p:pic>
                <p:nvPicPr>
                  <p:cNvPr id="473" name="Ink 472"/>
                  <p:cNvPicPr/>
                  <p:nvPr/>
                </p:nvPicPr>
                <p:blipFill>
                  <a:blip r:embed="rId506"/>
                  <a:stretch>
                    <a:fillRect/>
                  </a:stretch>
                </p:blipFill>
                <p:spPr>
                  <a:xfrm>
                    <a:off x="4283570" y="1468882"/>
                    <a:ext cx="48702" cy="20634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7">
                <p14:nvContentPartPr>
                  <p14:cNvPr id="474" name="Ink 473"/>
                  <p14:cNvContentPartPr/>
                  <p14:nvPr/>
                </p14:nvContentPartPr>
                <p14:xfrm>
                  <a:off x="4348120" y="1533050"/>
                  <a:ext cx="83520" cy="82440"/>
                </p14:xfrm>
              </p:contentPart>
            </mc:Choice>
            <mc:Fallback xmlns="">
              <p:pic>
                <p:nvPicPr>
                  <p:cNvPr id="474" name="Ink 473"/>
                  <p:cNvPicPr/>
                  <p:nvPr/>
                </p:nvPicPr>
                <p:blipFill>
                  <a:blip r:embed="rId508"/>
                  <a:stretch>
                    <a:fillRect/>
                  </a:stretch>
                </p:blipFill>
                <p:spPr>
                  <a:xfrm>
                    <a:off x="4346222" y="1529260"/>
                    <a:ext cx="87316" cy="8954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9">
                <p14:nvContentPartPr>
                  <p14:cNvPr id="475" name="Ink 474"/>
                  <p14:cNvContentPartPr/>
                  <p14:nvPr/>
                </p14:nvContentPartPr>
                <p14:xfrm>
                  <a:off x="4423720" y="1633490"/>
                  <a:ext cx="24120" cy="47160"/>
                </p14:xfrm>
              </p:contentPart>
            </mc:Choice>
            <mc:Fallback xmlns="">
              <p:pic>
                <p:nvPicPr>
                  <p:cNvPr id="475" name="Ink 474"/>
                  <p:cNvPicPr/>
                  <p:nvPr/>
                </p:nvPicPr>
                <p:blipFill>
                  <a:blip r:embed="rId510"/>
                  <a:stretch>
                    <a:fillRect/>
                  </a:stretch>
                </p:blipFill>
                <p:spPr>
                  <a:xfrm>
                    <a:off x="4423247" y="1631132"/>
                    <a:ext cx="26012" cy="5234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1">
                <p14:nvContentPartPr>
                  <p14:cNvPr id="476" name="Ink 475"/>
                  <p14:cNvContentPartPr/>
                  <p14:nvPr/>
                </p14:nvContentPartPr>
                <p14:xfrm>
                  <a:off x="4497880" y="1518650"/>
                  <a:ext cx="60480" cy="112680"/>
                </p14:xfrm>
              </p:contentPart>
            </mc:Choice>
            <mc:Fallback xmlns="">
              <p:pic>
                <p:nvPicPr>
                  <p:cNvPr id="476" name="Ink 475"/>
                  <p:cNvPicPr/>
                  <p:nvPr/>
                </p:nvPicPr>
                <p:blipFill>
                  <a:blip r:embed="rId512"/>
                  <a:stretch>
                    <a:fillRect/>
                  </a:stretch>
                </p:blipFill>
                <p:spPr>
                  <a:xfrm>
                    <a:off x="4495975" y="1515322"/>
                    <a:ext cx="62385" cy="11933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3">
                <p14:nvContentPartPr>
                  <p14:cNvPr id="477" name="Ink 476"/>
                  <p14:cNvContentPartPr/>
                  <p14:nvPr/>
                </p14:nvContentPartPr>
                <p14:xfrm>
                  <a:off x="4589320" y="1635650"/>
                  <a:ext cx="29520" cy="60480"/>
                </p14:xfrm>
              </p:contentPart>
            </mc:Choice>
            <mc:Fallback xmlns="">
              <p:pic>
                <p:nvPicPr>
                  <p:cNvPr id="477" name="Ink 476"/>
                  <p:cNvPicPr/>
                  <p:nvPr/>
                </p:nvPicPr>
                <p:blipFill>
                  <a:blip r:embed="rId514"/>
                  <a:stretch>
                    <a:fillRect/>
                  </a:stretch>
                </p:blipFill>
                <p:spPr>
                  <a:xfrm>
                    <a:off x="4588844" y="1632316"/>
                    <a:ext cx="31425" cy="6524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5">
                <p14:nvContentPartPr>
                  <p14:cNvPr id="478" name="Ink 477"/>
                  <p14:cNvContentPartPr/>
                  <p14:nvPr/>
                </p14:nvContentPartPr>
                <p14:xfrm>
                  <a:off x="4684000" y="1630610"/>
                  <a:ext cx="6840" cy="1440"/>
                </p14:xfrm>
              </p:contentPart>
            </mc:Choice>
            <mc:Fallback xmlns="">
              <p:pic>
                <p:nvPicPr>
                  <p:cNvPr id="478" name="Ink 477"/>
                  <p:cNvPicPr/>
                  <p:nvPr/>
                </p:nvPicPr>
                <p:blipFill>
                  <a:blip r:embed="rId516"/>
                  <a:stretch>
                    <a:fillRect/>
                  </a:stretch>
                </p:blipFill>
                <p:spPr>
                  <a:xfrm>
                    <a:off x="4682534" y="1627250"/>
                    <a:ext cx="9771" cy="7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7">
                <p14:nvContentPartPr>
                  <p14:cNvPr id="479" name="Ink 478"/>
                  <p14:cNvContentPartPr/>
                  <p14:nvPr/>
                </p14:nvContentPartPr>
                <p14:xfrm>
                  <a:off x="4749160" y="1616210"/>
                  <a:ext cx="12960" cy="10440"/>
                </p14:xfrm>
              </p:contentPart>
            </mc:Choice>
            <mc:Fallback xmlns="">
              <p:pic>
                <p:nvPicPr>
                  <p:cNvPr id="479" name="Ink 478"/>
                  <p:cNvPicPr/>
                  <p:nvPr/>
                </p:nvPicPr>
                <p:blipFill>
                  <a:blip r:embed="rId518"/>
                  <a:stretch>
                    <a:fillRect/>
                  </a:stretch>
                </p:blipFill>
                <p:spPr>
                  <a:xfrm>
                    <a:off x="4748234" y="1613363"/>
                    <a:ext cx="14811" cy="1423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9">
                <p14:nvContentPartPr>
                  <p14:cNvPr id="480" name="Ink 479"/>
                  <p14:cNvContentPartPr/>
                  <p14:nvPr/>
                </p14:nvContentPartPr>
                <p14:xfrm>
                  <a:off x="4815760" y="1508930"/>
                  <a:ext cx="13320" cy="110880"/>
                </p14:xfrm>
              </p:contentPart>
            </mc:Choice>
            <mc:Fallback xmlns="">
              <p:pic>
                <p:nvPicPr>
                  <p:cNvPr id="480" name="Ink 479"/>
                  <p:cNvPicPr/>
                  <p:nvPr/>
                </p:nvPicPr>
                <p:blipFill>
                  <a:blip r:embed="rId520"/>
                  <a:stretch>
                    <a:fillRect/>
                  </a:stretch>
                </p:blipFill>
                <p:spPr>
                  <a:xfrm>
                    <a:off x="4813923" y="1505599"/>
                    <a:ext cx="16535" cy="11754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1">
                <p14:nvContentPartPr>
                  <p14:cNvPr id="481" name="Ink 480"/>
                  <p14:cNvContentPartPr/>
                  <p14:nvPr/>
                </p14:nvContentPartPr>
                <p14:xfrm>
                  <a:off x="4817200" y="1511450"/>
                  <a:ext cx="67680" cy="107640"/>
                </p14:xfrm>
              </p:contentPart>
            </mc:Choice>
            <mc:Fallback xmlns="">
              <p:pic>
                <p:nvPicPr>
                  <p:cNvPr id="481" name="Ink 480"/>
                  <p:cNvPicPr/>
                  <p:nvPr/>
                </p:nvPicPr>
                <p:blipFill>
                  <a:blip r:embed="rId522"/>
                  <a:stretch>
                    <a:fillRect/>
                  </a:stretch>
                </p:blipFill>
                <p:spPr>
                  <a:xfrm>
                    <a:off x="4815294" y="1508131"/>
                    <a:ext cx="70540" cy="11380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3">
                <p14:nvContentPartPr>
                  <p14:cNvPr id="482" name="Ink 481"/>
                  <p14:cNvContentPartPr/>
                  <p14:nvPr/>
                </p14:nvContentPartPr>
                <p14:xfrm>
                  <a:off x="4914760" y="1476530"/>
                  <a:ext cx="61200" cy="217440"/>
                </p14:xfrm>
              </p:contentPart>
            </mc:Choice>
            <mc:Fallback xmlns="">
              <p:pic>
                <p:nvPicPr>
                  <p:cNvPr id="482" name="Ink 481"/>
                  <p:cNvPicPr/>
                  <p:nvPr/>
                </p:nvPicPr>
                <p:blipFill>
                  <a:blip r:embed="rId524"/>
                  <a:stretch>
                    <a:fillRect/>
                  </a:stretch>
                </p:blipFill>
                <p:spPr>
                  <a:xfrm>
                    <a:off x="4913811" y="1473199"/>
                    <a:ext cx="64047" cy="222198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sp>
        <p:nvSpPr>
          <p:cNvPr id="484" name="Rectangle 483"/>
          <p:cNvSpPr/>
          <p:nvPr/>
        </p:nvSpPr>
        <p:spPr>
          <a:xfrm>
            <a:off x="927296" y="371479"/>
            <a:ext cx="3529147" cy="1542732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87" name="Group 586"/>
          <p:cNvGrpSpPr/>
          <p:nvPr/>
        </p:nvGrpSpPr>
        <p:grpSpPr>
          <a:xfrm>
            <a:off x="158800" y="1251922"/>
            <a:ext cx="678600" cy="182520"/>
            <a:chOff x="158800" y="1251922"/>
            <a:chExt cx="678600" cy="182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5">
              <p14:nvContentPartPr>
                <p14:cNvPr id="486" name="Ink 485"/>
                <p14:cNvContentPartPr/>
                <p14:nvPr/>
              </p14:nvContentPartPr>
              <p14:xfrm>
                <a:off x="158800" y="1251922"/>
                <a:ext cx="114120" cy="137880"/>
              </p14:xfrm>
            </p:contentPart>
          </mc:Choice>
          <mc:Fallback xmlns="">
            <p:pic>
              <p:nvPicPr>
                <p:cNvPr id="486" name="Ink 485"/>
                <p:cNvPicPr/>
                <p:nvPr/>
              </p:nvPicPr>
              <p:blipFill>
                <a:blip r:embed="rId526"/>
                <a:stretch>
                  <a:fillRect/>
                </a:stretch>
              </p:blipFill>
              <p:spPr>
                <a:xfrm>
                  <a:off x="157720" y="1249042"/>
                  <a:ext cx="11628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7">
              <p14:nvContentPartPr>
                <p14:cNvPr id="487" name="Ink 486"/>
                <p14:cNvContentPartPr/>
                <p14:nvPr/>
              </p14:nvContentPartPr>
              <p14:xfrm>
                <a:off x="299560" y="1254082"/>
                <a:ext cx="66600" cy="180360"/>
              </p14:xfrm>
            </p:contentPart>
          </mc:Choice>
          <mc:Fallback xmlns="">
            <p:pic>
              <p:nvPicPr>
                <p:cNvPr id="487" name="Ink 486"/>
                <p:cNvPicPr/>
                <p:nvPr/>
              </p:nvPicPr>
              <p:blipFill>
                <a:blip r:embed="rId528"/>
                <a:stretch>
                  <a:fillRect/>
                </a:stretch>
              </p:blipFill>
              <p:spPr>
                <a:xfrm>
                  <a:off x="298120" y="1251922"/>
                  <a:ext cx="6912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9">
              <p14:nvContentPartPr>
                <p14:cNvPr id="488" name="Ink 487"/>
                <p14:cNvContentPartPr/>
                <p14:nvPr/>
              </p14:nvContentPartPr>
              <p14:xfrm>
                <a:off x="373720" y="1289722"/>
                <a:ext cx="75240" cy="101880"/>
              </p14:xfrm>
            </p:contentPart>
          </mc:Choice>
          <mc:Fallback xmlns="">
            <p:pic>
              <p:nvPicPr>
                <p:cNvPr id="488" name="Ink 487"/>
                <p:cNvPicPr/>
                <p:nvPr/>
              </p:nvPicPr>
              <p:blipFill>
                <a:blip r:embed="rId530"/>
                <a:stretch>
                  <a:fillRect/>
                </a:stretch>
              </p:blipFill>
              <p:spPr>
                <a:xfrm>
                  <a:off x="372280" y="1287202"/>
                  <a:ext cx="7812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1">
              <p14:nvContentPartPr>
                <p14:cNvPr id="489" name="Ink 488"/>
                <p14:cNvContentPartPr/>
                <p14:nvPr/>
              </p14:nvContentPartPr>
              <p14:xfrm>
                <a:off x="473080" y="1378282"/>
                <a:ext cx="11880" cy="50040"/>
              </p14:xfrm>
            </p:contentPart>
          </mc:Choice>
          <mc:Fallback xmlns="">
            <p:pic>
              <p:nvPicPr>
                <p:cNvPr id="489" name="Ink 488"/>
                <p:cNvPicPr/>
                <p:nvPr/>
              </p:nvPicPr>
              <p:blipFill>
                <a:blip r:embed="rId532"/>
                <a:stretch>
                  <a:fillRect/>
                </a:stretch>
              </p:blipFill>
              <p:spPr>
                <a:xfrm>
                  <a:off x="472000" y="1376122"/>
                  <a:ext cx="1404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3">
              <p14:nvContentPartPr>
                <p14:cNvPr id="490" name="Ink 489"/>
                <p14:cNvContentPartPr/>
                <p14:nvPr/>
              </p14:nvContentPartPr>
              <p14:xfrm>
                <a:off x="536800" y="1304122"/>
                <a:ext cx="56160" cy="69480"/>
              </p14:xfrm>
            </p:contentPart>
          </mc:Choice>
          <mc:Fallback xmlns="">
            <p:pic>
              <p:nvPicPr>
                <p:cNvPr id="490" name="Ink 489"/>
                <p:cNvPicPr/>
                <p:nvPr/>
              </p:nvPicPr>
              <p:blipFill>
                <a:blip r:embed="rId534"/>
                <a:stretch>
                  <a:fillRect/>
                </a:stretch>
              </p:blipFill>
              <p:spPr>
                <a:xfrm>
                  <a:off x="535360" y="1301602"/>
                  <a:ext cx="5832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5">
              <p14:nvContentPartPr>
                <p14:cNvPr id="491" name="Ink 490"/>
                <p14:cNvContentPartPr/>
                <p14:nvPr/>
              </p14:nvContentPartPr>
              <p14:xfrm>
                <a:off x="612040" y="1254442"/>
                <a:ext cx="47880" cy="160560"/>
              </p14:xfrm>
            </p:contentPart>
          </mc:Choice>
          <mc:Fallback xmlns="">
            <p:pic>
              <p:nvPicPr>
                <p:cNvPr id="491" name="Ink 490"/>
                <p:cNvPicPr/>
                <p:nvPr/>
              </p:nvPicPr>
              <p:blipFill>
                <a:blip r:embed="rId536"/>
                <a:stretch>
                  <a:fillRect/>
                </a:stretch>
              </p:blipFill>
              <p:spPr>
                <a:xfrm>
                  <a:off x="610960" y="1252282"/>
                  <a:ext cx="5004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7">
              <p14:nvContentPartPr>
                <p14:cNvPr id="492" name="Ink 491"/>
                <p14:cNvContentPartPr/>
                <p14:nvPr/>
              </p14:nvContentPartPr>
              <p14:xfrm>
                <a:off x="765040" y="1310602"/>
                <a:ext cx="72360" cy="12600"/>
              </p14:xfrm>
            </p:contentPart>
          </mc:Choice>
          <mc:Fallback xmlns="">
            <p:pic>
              <p:nvPicPr>
                <p:cNvPr id="492" name="Ink 491"/>
                <p:cNvPicPr/>
                <p:nvPr/>
              </p:nvPicPr>
              <p:blipFill>
                <a:blip r:embed="rId538"/>
                <a:stretch>
                  <a:fillRect/>
                </a:stretch>
              </p:blipFill>
              <p:spPr>
                <a:xfrm>
                  <a:off x="763960" y="1308082"/>
                  <a:ext cx="74880" cy="1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9">
              <p14:nvContentPartPr>
                <p14:cNvPr id="493" name="Ink 492"/>
                <p14:cNvContentPartPr/>
                <p14:nvPr/>
              </p14:nvContentPartPr>
              <p14:xfrm>
                <a:off x="756040" y="1349842"/>
                <a:ext cx="80280" cy="11160"/>
              </p14:xfrm>
            </p:contentPart>
          </mc:Choice>
          <mc:Fallback xmlns="">
            <p:pic>
              <p:nvPicPr>
                <p:cNvPr id="493" name="Ink 492"/>
                <p:cNvPicPr/>
                <p:nvPr/>
              </p:nvPicPr>
              <p:blipFill>
                <a:blip r:embed="rId540"/>
                <a:stretch>
                  <a:fillRect/>
                </a:stretch>
              </p:blipFill>
              <p:spPr>
                <a:xfrm>
                  <a:off x="755320" y="1349122"/>
                  <a:ext cx="81360" cy="14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41">
            <p14:nvContentPartPr>
              <p14:cNvPr id="539" name="Ink 538"/>
              <p14:cNvContentPartPr/>
              <p14:nvPr/>
            </p14:nvContentPartPr>
            <p14:xfrm>
              <a:off x="5143000" y="3365482"/>
              <a:ext cx="360" cy="360"/>
            </p14:xfrm>
          </p:contentPart>
        </mc:Choice>
        <mc:Fallback xmlns="">
          <p:pic>
            <p:nvPicPr>
              <p:cNvPr id="539" name="Ink 538"/>
              <p:cNvPicPr/>
              <p:nvPr/>
            </p:nvPicPr>
            <p:blipFill>
              <a:blip r:embed="rId542"/>
              <a:stretch>
                <a:fillRect/>
              </a:stretch>
            </p:blipFill>
            <p:spPr>
              <a:xfrm>
                <a:off x="5142280" y="3364042"/>
                <a:ext cx="1800" cy="3600"/>
              </a:xfrm>
              <a:prstGeom prst="rect">
                <a:avLst/>
              </a:prstGeom>
            </p:spPr>
          </p:pic>
        </mc:Fallback>
      </mc:AlternateContent>
      <p:grpSp>
        <p:nvGrpSpPr>
          <p:cNvPr id="586" name="Group 585"/>
          <p:cNvGrpSpPr/>
          <p:nvPr/>
        </p:nvGrpSpPr>
        <p:grpSpPr>
          <a:xfrm>
            <a:off x="328720" y="2218522"/>
            <a:ext cx="3075480" cy="1017039"/>
            <a:chOff x="328720" y="2218522"/>
            <a:chExt cx="3075480" cy="1017039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3">
              <p14:nvContentPartPr>
                <p14:cNvPr id="485" name="Ink 484"/>
                <p14:cNvContentPartPr/>
                <p14:nvPr/>
              </p14:nvContentPartPr>
              <p14:xfrm>
                <a:off x="1774840" y="3053722"/>
                <a:ext cx="360" cy="360"/>
              </p14:xfrm>
            </p:contentPart>
          </mc:Choice>
          <mc:Fallback xmlns="">
            <p:pic>
              <p:nvPicPr>
                <p:cNvPr id="485" name="Ink 484"/>
                <p:cNvPicPr/>
                <p:nvPr/>
              </p:nvPicPr>
              <p:blipFill>
                <a:blip r:embed="rId544"/>
                <a:stretch>
                  <a:fillRect/>
                </a:stretch>
              </p:blipFill>
              <p:spPr>
                <a:xfrm>
                  <a:off x="1774120" y="3052282"/>
                  <a:ext cx="1800" cy="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5">
              <p14:nvContentPartPr>
                <p14:cNvPr id="494" name="Ink 493"/>
                <p14:cNvContentPartPr/>
                <p14:nvPr/>
              </p14:nvContentPartPr>
              <p14:xfrm>
                <a:off x="328720" y="2349202"/>
                <a:ext cx="147960" cy="174240"/>
              </p14:xfrm>
            </p:contentPart>
          </mc:Choice>
          <mc:Fallback xmlns="">
            <p:pic>
              <p:nvPicPr>
                <p:cNvPr id="494" name="Ink 493"/>
                <p:cNvPicPr/>
                <p:nvPr/>
              </p:nvPicPr>
              <p:blipFill>
                <a:blip r:embed="rId546"/>
                <a:stretch>
                  <a:fillRect/>
                </a:stretch>
              </p:blipFill>
              <p:spPr>
                <a:xfrm>
                  <a:off x="327280" y="2346322"/>
                  <a:ext cx="15084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7">
              <p14:nvContentPartPr>
                <p14:cNvPr id="495" name="Ink 494"/>
                <p14:cNvContentPartPr/>
                <p14:nvPr/>
              </p14:nvContentPartPr>
              <p14:xfrm>
                <a:off x="551920" y="2327242"/>
                <a:ext cx="97560" cy="219240"/>
              </p14:xfrm>
            </p:contentPart>
          </mc:Choice>
          <mc:Fallback xmlns="">
            <p:pic>
              <p:nvPicPr>
                <p:cNvPr id="495" name="Ink 494"/>
                <p:cNvPicPr/>
                <p:nvPr/>
              </p:nvPicPr>
              <p:blipFill>
                <a:blip r:embed="rId548"/>
                <a:stretch>
                  <a:fillRect/>
                </a:stretch>
              </p:blipFill>
              <p:spPr>
                <a:xfrm>
                  <a:off x="550840" y="2324722"/>
                  <a:ext cx="9972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9">
              <p14:nvContentPartPr>
                <p14:cNvPr id="496" name="Ink 495"/>
                <p14:cNvContentPartPr/>
                <p14:nvPr/>
              </p14:nvContentPartPr>
              <p14:xfrm>
                <a:off x="681160" y="2409322"/>
                <a:ext cx="77760" cy="97200"/>
              </p14:xfrm>
            </p:contentPart>
          </mc:Choice>
          <mc:Fallback xmlns="">
            <p:pic>
              <p:nvPicPr>
                <p:cNvPr id="496" name="Ink 495"/>
                <p:cNvPicPr/>
                <p:nvPr/>
              </p:nvPicPr>
              <p:blipFill>
                <a:blip r:embed="rId550"/>
                <a:stretch>
                  <a:fillRect/>
                </a:stretch>
              </p:blipFill>
              <p:spPr>
                <a:xfrm>
                  <a:off x="680080" y="2406442"/>
                  <a:ext cx="7920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1">
              <p14:nvContentPartPr>
                <p14:cNvPr id="497" name="Ink 496"/>
                <p14:cNvContentPartPr/>
                <p14:nvPr/>
              </p14:nvContentPartPr>
              <p14:xfrm>
                <a:off x="777280" y="2488522"/>
                <a:ext cx="13320" cy="48240"/>
              </p14:xfrm>
            </p:contentPart>
          </mc:Choice>
          <mc:Fallback xmlns="">
            <p:pic>
              <p:nvPicPr>
                <p:cNvPr id="497" name="Ink 496"/>
                <p:cNvPicPr/>
                <p:nvPr/>
              </p:nvPicPr>
              <p:blipFill>
                <a:blip r:embed="rId552"/>
                <a:stretch>
                  <a:fillRect/>
                </a:stretch>
              </p:blipFill>
              <p:spPr>
                <a:xfrm>
                  <a:off x="776200" y="2486362"/>
                  <a:ext cx="1584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3">
              <p14:nvContentPartPr>
                <p14:cNvPr id="498" name="Ink 497"/>
                <p14:cNvContentPartPr/>
                <p14:nvPr/>
              </p14:nvContentPartPr>
              <p14:xfrm>
                <a:off x="851080" y="2423362"/>
                <a:ext cx="63720" cy="101880"/>
              </p14:xfrm>
            </p:contentPart>
          </mc:Choice>
          <mc:Fallback xmlns="">
            <p:pic>
              <p:nvPicPr>
                <p:cNvPr id="498" name="Ink 497"/>
                <p:cNvPicPr/>
                <p:nvPr/>
              </p:nvPicPr>
              <p:blipFill>
                <a:blip r:embed="rId554"/>
                <a:stretch>
                  <a:fillRect/>
                </a:stretch>
              </p:blipFill>
              <p:spPr>
                <a:xfrm>
                  <a:off x="850000" y="2420842"/>
                  <a:ext cx="6588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5">
              <p14:nvContentPartPr>
                <p14:cNvPr id="499" name="Ink 498"/>
                <p14:cNvContentPartPr/>
                <p14:nvPr/>
              </p14:nvContentPartPr>
              <p14:xfrm>
                <a:off x="948640" y="2340922"/>
                <a:ext cx="52920" cy="244440"/>
              </p14:xfrm>
            </p:contentPart>
          </mc:Choice>
          <mc:Fallback xmlns="">
            <p:pic>
              <p:nvPicPr>
                <p:cNvPr id="499" name="Ink 498"/>
                <p:cNvPicPr/>
                <p:nvPr/>
              </p:nvPicPr>
              <p:blipFill>
                <a:blip r:embed="rId556"/>
                <a:stretch>
                  <a:fillRect/>
                </a:stretch>
              </p:blipFill>
              <p:spPr>
                <a:xfrm>
                  <a:off x="948280" y="2338402"/>
                  <a:ext cx="5472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7">
              <p14:nvContentPartPr>
                <p14:cNvPr id="500" name="Ink 499"/>
                <p14:cNvContentPartPr/>
                <p14:nvPr/>
              </p14:nvContentPartPr>
              <p14:xfrm>
                <a:off x="1151320" y="2424442"/>
                <a:ext cx="85680" cy="8640"/>
              </p14:xfrm>
            </p:contentPart>
          </mc:Choice>
          <mc:Fallback xmlns="">
            <p:pic>
              <p:nvPicPr>
                <p:cNvPr id="500" name="Ink 499"/>
                <p:cNvPicPr/>
                <p:nvPr/>
              </p:nvPicPr>
              <p:blipFill>
                <a:blip r:embed="rId558"/>
                <a:stretch>
                  <a:fillRect/>
                </a:stretch>
              </p:blipFill>
              <p:spPr>
                <a:xfrm>
                  <a:off x="1149880" y="2422282"/>
                  <a:ext cx="88200" cy="1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9">
              <p14:nvContentPartPr>
                <p14:cNvPr id="501" name="Ink 500"/>
                <p14:cNvContentPartPr/>
                <p14:nvPr/>
              </p14:nvContentPartPr>
              <p14:xfrm>
                <a:off x="1161760" y="2466202"/>
                <a:ext cx="94680" cy="11520"/>
              </p14:xfrm>
            </p:contentPart>
          </mc:Choice>
          <mc:Fallback xmlns="">
            <p:pic>
              <p:nvPicPr>
                <p:cNvPr id="501" name="Ink 500"/>
                <p:cNvPicPr/>
                <p:nvPr/>
              </p:nvPicPr>
              <p:blipFill>
                <a:blip r:embed="rId560"/>
                <a:stretch>
                  <a:fillRect/>
                </a:stretch>
              </p:blipFill>
              <p:spPr>
                <a:xfrm>
                  <a:off x="1160680" y="2465482"/>
                  <a:ext cx="96120" cy="1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1">
              <p14:nvContentPartPr>
                <p14:cNvPr id="503" name="Ink 502"/>
                <p14:cNvContentPartPr/>
                <p14:nvPr/>
              </p14:nvContentPartPr>
              <p14:xfrm>
                <a:off x="1328800" y="2383762"/>
                <a:ext cx="114120" cy="110520"/>
              </p14:xfrm>
            </p:contentPart>
          </mc:Choice>
          <mc:Fallback xmlns="">
            <p:pic>
              <p:nvPicPr>
                <p:cNvPr id="503" name="Ink 502"/>
                <p:cNvPicPr/>
                <p:nvPr/>
              </p:nvPicPr>
              <p:blipFill>
                <a:blip r:embed="rId562"/>
                <a:stretch>
                  <a:fillRect/>
                </a:stretch>
              </p:blipFill>
              <p:spPr>
                <a:xfrm>
                  <a:off x="1327360" y="2382322"/>
                  <a:ext cx="11556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3">
              <p14:nvContentPartPr>
                <p14:cNvPr id="504" name="Ink 503"/>
                <p14:cNvContentPartPr/>
                <p14:nvPr/>
              </p14:nvContentPartPr>
              <p14:xfrm>
                <a:off x="1470280" y="2442442"/>
                <a:ext cx="5400" cy="42480"/>
              </p14:xfrm>
            </p:contentPart>
          </mc:Choice>
          <mc:Fallback xmlns="">
            <p:pic>
              <p:nvPicPr>
                <p:cNvPr id="504" name="Ink 503"/>
                <p:cNvPicPr/>
                <p:nvPr/>
              </p:nvPicPr>
              <p:blipFill>
                <a:blip r:embed="rId564"/>
                <a:stretch>
                  <a:fillRect/>
                </a:stretch>
              </p:blipFill>
              <p:spPr>
                <a:xfrm>
                  <a:off x="1469560" y="2440282"/>
                  <a:ext cx="756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5">
              <p14:nvContentPartPr>
                <p14:cNvPr id="505" name="Ink 504"/>
                <p14:cNvContentPartPr/>
                <p14:nvPr/>
              </p14:nvContentPartPr>
              <p14:xfrm>
                <a:off x="1476760" y="2382682"/>
                <a:ext cx="14400" cy="11880"/>
              </p14:xfrm>
            </p:contentPart>
          </mc:Choice>
          <mc:Fallback xmlns="">
            <p:pic>
              <p:nvPicPr>
                <p:cNvPr id="505" name="Ink 504"/>
                <p:cNvPicPr/>
                <p:nvPr/>
              </p:nvPicPr>
              <p:blipFill>
                <a:blip r:embed="rId566"/>
                <a:stretch>
                  <a:fillRect/>
                </a:stretch>
              </p:blipFill>
              <p:spPr>
                <a:xfrm>
                  <a:off x="1475320" y="2380522"/>
                  <a:ext cx="16560" cy="1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7">
              <p14:nvContentPartPr>
                <p14:cNvPr id="506" name="Ink 505"/>
                <p14:cNvContentPartPr/>
                <p14:nvPr/>
              </p14:nvContentPartPr>
              <p14:xfrm>
                <a:off x="1521040" y="2401042"/>
                <a:ext cx="78120" cy="88200"/>
              </p14:xfrm>
            </p:contentPart>
          </mc:Choice>
          <mc:Fallback xmlns="">
            <p:pic>
              <p:nvPicPr>
                <p:cNvPr id="506" name="Ink 505"/>
                <p:cNvPicPr/>
                <p:nvPr/>
              </p:nvPicPr>
              <p:blipFill>
                <a:blip r:embed="rId568"/>
                <a:stretch>
                  <a:fillRect/>
                </a:stretch>
              </p:blipFill>
              <p:spPr>
                <a:xfrm>
                  <a:off x="1519960" y="2398522"/>
                  <a:ext cx="7956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9">
              <p14:nvContentPartPr>
                <p14:cNvPr id="507" name="Ink 506"/>
                <p14:cNvContentPartPr/>
                <p14:nvPr/>
              </p14:nvContentPartPr>
              <p14:xfrm>
                <a:off x="1698160" y="2218522"/>
                <a:ext cx="71280" cy="378720"/>
              </p14:xfrm>
            </p:contentPart>
          </mc:Choice>
          <mc:Fallback xmlns="">
            <p:pic>
              <p:nvPicPr>
                <p:cNvPr id="507" name="Ink 506"/>
                <p:cNvPicPr/>
                <p:nvPr/>
              </p:nvPicPr>
              <p:blipFill>
                <a:blip r:embed="rId570"/>
                <a:stretch>
                  <a:fillRect/>
                </a:stretch>
              </p:blipFill>
              <p:spPr>
                <a:xfrm>
                  <a:off x="1696720" y="2216362"/>
                  <a:ext cx="73800" cy="38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1">
              <p14:nvContentPartPr>
                <p14:cNvPr id="508" name="Ink 507"/>
                <p14:cNvContentPartPr/>
                <p14:nvPr/>
              </p14:nvContentPartPr>
              <p14:xfrm>
                <a:off x="1824880" y="2332282"/>
                <a:ext cx="86040" cy="161640"/>
              </p14:xfrm>
            </p:contentPart>
          </mc:Choice>
          <mc:Fallback xmlns="">
            <p:pic>
              <p:nvPicPr>
                <p:cNvPr id="508" name="Ink 507"/>
                <p:cNvPicPr/>
                <p:nvPr/>
              </p:nvPicPr>
              <p:blipFill>
                <a:blip r:embed="rId572"/>
                <a:stretch>
                  <a:fillRect/>
                </a:stretch>
              </p:blipFill>
              <p:spPr>
                <a:xfrm>
                  <a:off x="1823800" y="2329762"/>
                  <a:ext cx="8856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3">
              <p14:nvContentPartPr>
                <p14:cNvPr id="509" name="Ink 508"/>
                <p14:cNvContentPartPr/>
                <p14:nvPr/>
              </p14:nvContentPartPr>
              <p14:xfrm>
                <a:off x="1922440" y="2313922"/>
                <a:ext cx="69120" cy="195120"/>
              </p14:xfrm>
            </p:contentPart>
          </mc:Choice>
          <mc:Fallback xmlns="">
            <p:pic>
              <p:nvPicPr>
                <p:cNvPr id="509" name="Ink 508"/>
                <p:cNvPicPr/>
                <p:nvPr/>
              </p:nvPicPr>
              <p:blipFill>
                <a:blip r:embed="rId574"/>
                <a:stretch>
                  <a:fillRect/>
                </a:stretch>
              </p:blipFill>
              <p:spPr>
                <a:xfrm>
                  <a:off x="1921360" y="2311402"/>
                  <a:ext cx="7128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5">
              <p14:nvContentPartPr>
                <p14:cNvPr id="510" name="Ink 509"/>
                <p14:cNvContentPartPr/>
                <p14:nvPr/>
              </p14:nvContentPartPr>
              <p14:xfrm>
                <a:off x="2022520" y="2376922"/>
                <a:ext cx="61560" cy="84960"/>
              </p14:xfrm>
            </p:contentPart>
          </mc:Choice>
          <mc:Fallback xmlns="">
            <p:pic>
              <p:nvPicPr>
                <p:cNvPr id="510" name="Ink 509"/>
                <p:cNvPicPr/>
                <p:nvPr/>
              </p:nvPicPr>
              <p:blipFill>
                <a:blip r:embed="rId576"/>
                <a:stretch>
                  <a:fillRect/>
                </a:stretch>
              </p:blipFill>
              <p:spPr>
                <a:xfrm>
                  <a:off x="2021080" y="2374402"/>
                  <a:ext cx="6444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7">
              <p14:nvContentPartPr>
                <p14:cNvPr id="511" name="Ink 510"/>
                <p14:cNvContentPartPr/>
                <p14:nvPr/>
              </p14:nvContentPartPr>
              <p14:xfrm>
                <a:off x="2111080" y="2420122"/>
                <a:ext cx="45000" cy="2880"/>
              </p14:xfrm>
            </p:contentPart>
          </mc:Choice>
          <mc:Fallback xmlns="">
            <p:pic>
              <p:nvPicPr>
                <p:cNvPr id="511" name="Ink 510"/>
                <p:cNvPicPr/>
                <p:nvPr/>
              </p:nvPicPr>
              <p:blipFill>
                <a:blip r:embed="rId578"/>
                <a:stretch>
                  <a:fillRect/>
                </a:stretch>
              </p:blipFill>
              <p:spPr>
                <a:xfrm>
                  <a:off x="2110000" y="2417602"/>
                  <a:ext cx="47520" cy="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9">
              <p14:nvContentPartPr>
                <p14:cNvPr id="512" name="Ink 511"/>
                <p14:cNvContentPartPr/>
                <p14:nvPr/>
              </p14:nvContentPartPr>
              <p14:xfrm>
                <a:off x="2169760" y="2363602"/>
                <a:ext cx="59760" cy="114840"/>
              </p14:xfrm>
            </p:contentPart>
          </mc:Choice>
          <mc:Fallback xmlns="">
            <p:pic>
              <p:nvPicPr>
                <p:cNvPr id="512" name="Ink 511"/>
                <p:cNvPicPr/>
                <p:nvPr/>
              </p:nvPicPr>
              <p:blipFill>
                <a:blip r:embed="rId580"/>
                <a:stretch>
                  <a:fillRect/>
                </a:stretch>
              </p:blipFill>
              <p:spPr>
                <a:xfrm>
                  <a:off x="2168320" y="2361082"/>
                  <a:ext cx="626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1">
              <p14:nvContentPartPr>
                <p14:cNvPr id="513" name="Ink 512"/>
                <p14:cNvContentPartPr/>
                <p14:nvPr/>
              </p14:nvContentPartPr>
              <p14:xfrm>
                <a:off x="2252200" y="2458642"/>
                <a:ext cx="19800" cy="66600"/>
              </p14:xfrm>
            </p:contentPart>
          </mc:Choice>
          <mc:Fallback xmlns="">
            <p:pic>
              <p:nvPicPr>
                <p:cNvPr id="513" name="Ink 512"/>
                <p:cNvPicPr/>
                <p:nvPr/>
              </p:nvPicPr>
              <p:blipFill>
                <a:blip r:embed="rId582"/>
                <a:stretch>
                  <a:fillRect/>
                </a:stretch>
              </p:blipFill>
              <p:spPr>
                <a:xfrm>
                  <a:off x="2251120" y="2456482"/>
                  <a:ext cx="2196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3">
              <p14:nvContentPartPr>
                <p14:cNvPr id="514" name="Ink 513"/>
                <p14:cNvContentPartPr/>
                <p14:nvPr/>
              </p14:nvContentPartPr>
              <p14:xfrm>
                <a:off x="2332120" y="2365402"/>
                <a:ext cx="67320" cy="113760"/>
              </p14:xfrm>
            </p:contentPart>
          </mc:Choice>
          <mc:Fallback xmlns="">
            <p:pic>
              <p:nvPicPr>
                <p:cNvPr id="514" name="Ink 513"/>
                <p:cNvPicPr/>
                <p:nvPr/>
              </p:nvPicPr>
              <p:blipFill>
                <a:blip r:embed="rId584"/>
                <a:stretch>
                  <a:fillRect/>
                </a:stretch>
              </p:blipFill>
              <p:spPr>
                <a:xfrm>
                  <a:off x="2331040" y="2362882"/>
                  <a:ext cx="6948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5">
              <p14:nvContentPartPr>
                <p14:cNvPr id="515" name="Ink 514"/>
                <p14:cNvContentPartPr/>
                <p14:nvPr/>
              </p14:nvContentPartPr>
              <p14:xfrm>
                <a:off x="2414560" y="2303482"/>
                <a:ext cx="53640" cy="230400"/>
              </p14:xfrm>
            </p:contentPart>
          </mc:Choice>
          <mc:Fallback xmlns="">
            <p:pic>
              <p:nvPicPr>
                <p:cNvPr id="515" name="Ink 514"/>
                <p:cNvPicPr/>
                <p:nvPr/>
              </p:nvPicPr>
              <p:blipFill>
                <a:blip r:embed="rId586"/>
                <a:stretch>
                  <a:fillRect/>
                </a:stretch>
              </p:blipFill>
              <p:spPr>
                <a:xfrm>
                  <a:off x="2413840" y="2300962"/>
                  <a:ext cx="5580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7">
              <p14:nvContentPartPr>
                <p14:cNvPr id="516" name="Ink 515"/>
                <p14:cNvContentPartPr/>
                <p14:nvPr/>
              </p14:nvContentPartPr>
              <p14:xfrm>
                <a:off x="2552440" y="2409682"/>
                <a:ext cx="86040" cy="8280"/>
              </p14:xfrm>
            </p:contentPart>
          </mc:Choice>
          <mc:Fallback xmlns="">
            <p:pic>
              <p:nvPicPr>
                <p:cNvPr id="516" name="Ink 515"/>
                <p:cNvPicPr/>
                <p:nvPr/>
              </p:nvPicPr>
              <p:blipFill>
                <a:blip r:embed="rId588"/>
                <a:stretch>
                  <a:fillRect/>
                </a:stretch>
              </p:blipFill>
              <p:spPr>
                <a:xfrm>
                  <a:off x="2551360" y="2406802"/>
                  <a:ext cx="88560" cy="1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9">
              <p14:nvContentPartPr>
                <p14:cNvPr id="517" name="Ink 516"/>
                <p14:cNvContentPartPr/>
                <p14:nvPr/>
              </p14:nvContentPartPr>
              <p14:xfrm>
                <a:off x="2585560" y="2370802"/>
                <a:ext cx="16560" cy="96120"/>
              </p14:xfrm>
            </p:contentPart>
          </mc:Choice>
          <mc:Fallback xmlns="">
            <p:pic>
              <p:nvPicPr>
                <p:cNvPr id="517" name="Ink 516"/>
                <p:cNvPicPr/>
                <p:nvPr/>
              </p:nvPicPr>
              <p:blipFill>
                <a:blip r:embed="rId590"/>
                <a:stretch>
                  <a:fillRect/>
                </a:stretch>
              </p:blipFill>
              <p:spPr>
                <a:xfrm>
                  <a:off x="2584480" y="2368282"/>
                  <a:ext cx="1872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1">
              <p14:nvContentPartPr>
                <p14:cNvPr id="518" name="Ink 517"/>
                <p14:cNvContentPartPr/>
                <p14:nvPr/>
              </p14:nvContentPartPr>
              <p14:xfrm>
                <a:off x="2715160" y="2307082"/>
                <a:ext cx="75240" cy="185040"/>
              </p14:xfrm>
            </p:contentPart>
          </mc:Choice>
          <mc:Fallback xmlns="">
            <p:pic>
              <p:nvPicPr>
                <p:cNvPr id="518" name="Ink 517"/>
                <p:cNvPicPr/>
                <p:nvPr/>
              </p:nvPicPr>
              <p:blipFill>
                <a:blip r:embed="rId592"/>
                <a:stretch>
                  <a:fillRect/>
                </a:stretch>
              </p:blipFill>
              <p:spPr>
                <a:xfrm>
                  <a:off x="2714080" y="2304922"/>
                  <a:ext cx="7740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3">
              <p14:nvContentPartPr>
                <p14:cNvPr id="519" name="Ink 518"/>
                <p14:cNvContentPartPr/>
                <p14:nvPr/>
              </p14:nvContentPartPr>
              <p14:xfrm>
                <a:off x="2704720" y="2408602"/>
                <a:ext cx="64440" cy="78840"/>
              </p14:xfrm>
            </p:contentPart>
          </mc:Choice>
          <mc:Fallback xmlns="">
            <p:pic>
              <p:nvPicPr>
                <p:cNvPr id="519" name="Ink 518"/>
                <p:cNvPicPr/>
                <p:nvPr/>
              </p:nvPicPr>
              <p:blipFill>
                <a:blip r:embed="rId594"/>
                <a:stretch>
                  <a:fillRect/>
                </a:stretch>
              </p:blipFill>
              <p:spPr>
                <a:xfrm>
                  <a:off x="2703640" y="2406082"/>
                  <a:ext cx="6660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5">
              <p14:nvContentPartPr>
                <p14:cNvPr id="520" name="Ink 519"/>
                <p14:cNvContentPartPr/>
                <p14:nvPr/>
              </p14:nvContentPartPr>
              <p14:xfrm>
                <a:off x="2840800" y="2493202"/>
                <a:ext cx="20880" cy="71640"/>
              </p14:xfrm>
            </p:contentPart>
          </mc:Choice>
          <mc:Fallback xmlns="">
            <p:pic>
              <p:nvPicPr>
                <p:cNvPr id="520" name="Ink 519"/>
                <p:cNvPicPr/>
                <p:nvPr/>
              </p:nvPicPr>
              <p:blipFill>
                <a:blip r:embed="rId596"/>
                <a:stretch>
                  <a:fillRect/>
                </a:stretch>
              </p:blipFill>
              <p:spPr>
                <a:xfrm>
                  <a:off x="2840440" y="2490682"/>
                  <a:ext cx="2268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7">
              <p14:nvContentPartPr>
                <p14:cNvPr id="521" name="Ink 520"/>
                <p14:cNvContentPartPr/>
                <p14:nvPr/>
              </p14:nvContentPartPr>
              <p14:xfrm>
                <a:off x="1810590" y="2686166"/>
                <a:ext cx="113040" cy="148680"/>
              </p14:xfrm>
            </p:contentPart>
          </mc:Choice>
          <mc:Fallback xmlns="">
            <p:pic>
              <p:nvPicPr>
                <p:cNvPr id="521" name="Ink 520"/>
                <p:cNvPicPr/>
                <p:nvPr/>
              </p:nvPicPr>
              <p:blipFill>
                <a:blip r:embed="rId598"/>
                <a:stretch>
                  <a:fillRect/>
                </a:stretch>
              </p:blipFill>
              <p:spPr>
                <a:xfrm>
                  <a:off x="1809150" y="2683286"/>
                  <a:ext cx="11592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9">
              <p14:nvContentPartPr>
                <p14:cNvPr id="522" name="Ink 521"/>
                <p14:cNvContentPartPr/>
                <p14:nvPr/>
              </p14:nvContentPartPr>
              <p14:xfrm>
                <a:off x="1944510" y="2672126"/>
                <a:ext cx="48600" cy="178920"/>
              </p14:xfrm>
            </p:contentPart>
          </mc:Choice>
          <mc:Fallback xmlns="">
            <p:pic>
              <p:nvPicPr>
                <p:cNvPr id="522" name="Ink 521"/>
                <p:cNvPicPr/>
                <p:nvPr/>
              </p:nvPicPr>
              <p:blipFill>
                <a:blip r:embed="rId600"/>
                <a:stretch>
                  <a:fillRect/>
                </a:stretch>
              </p:blipFill>
              <p:spPr>
                <a:xfrm>
                  <a:off x="1943070" y="2669606"/>
                  <a:ext cx="5112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1">
              <p14:nvContentPartPr>
                <p14:cNvPr id="523" name="Ink 522"/>
                <p14:cNvContentPartPr/>
                <p14:nvPr/>
              </p14:nvContentPartPr>
              <p14:xfrm>
                <a:off x="2008950" y="2724326"/>
                <a:ext cx="69480" cy="70560"/>
              </p14:xfrm>
            </p:contentPart>
          </mc:Choice>
          <mc:Fallback xmlns="">
            <p:pic>
              <p:nvPicPr>
                <p:cNvPr id="523" name="Ink 522"/>
                <p:cNvPicPr/>
                <p:nvPr/>
              </p:nvPicPr>
              <p:blipFill>
                <a:blip r:embed="rId602"/>
                <a:stretch>
                  <a:fillRect/>
                </a:stretch>
              </p:blipFill>
              <p:spPr>
                <a:xfrm>
                  <a:off x="2007510" y="2721806"/>
                  <a:ext cx="7164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3">
              <p14:nvContentPartPr>
                <p14:cNvPr id="524" name="Ink 523"/>
                <p14:cNvContentPartPr/>
                <p14:nvPr/>
              </p14:nvContentPartPr>
              <p14:xfrm>
                <a:off x="2076630" y="2802446"/>
                <a:ext cx="28080" cy="70560"/>
              </p14:xfrm>
            </p:contentPart>
          </mc:Choice>
          <mc:Fallback xmlns="">
            <p:pic>
              <p:nvPicPr>
                <p:cNvPr id="524" name="Ink 523"/>
                <p:cNvPicPr/>
                <p:nvPr/>
              </p:nvPicPr>
              <p:blipFill>
                <a:blip r:embed="rId604"/>
                <a:stretch>
                  <a:fillRect/>
                </a:stretch>
              </p:blipFill>
              <p:spPr>
                <a:xfrm>
                  <a:off x="2075550" y="2800286"/>
                  <a:ext cx="3060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5">
              <p14:nvContentPartPr>
                <p14:cNvPr id="525" name="Ink 524"/>
                <p14:cNvContentPartPr/>
                <p14:nvPr/>
              </p14:nvContentPartPr>
              <p14:xfrm>
                <a:off x="2171310" y="2714606"/>
                <a:ext cx="65160" cy="99360"/>
              </p14:xfrm>
            </p:contentPart>
          </mc:Choice>
          <mc:Fallback xmlns="">
            <p:pic>
              <p:nvPicPr>
                <p:cNvPr id="525" name="Ink 524"/>
                <p:cNvPicPr/>
                <p:nvPr/>
              </p:nvPicPr>
              <p:blipFill>
                <a:blip r:embed="rId606"/>
                <a:stretch>
                  <a:fillRect/>
                </a:stretch>
              </p:blipFill>
              <p:spPr>
                <a:xfrm>
                  <a:off x="2169870" y="2712086"/>
                  <a:ext cx="6768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7">
              <p14:nvContentPartPr>
                <p14:cNvPr id="526" name="Ink 525"/>
                <p14:cNvContentPartPr/>
                <p14:nvPr/>
              </p14:nvContentPartPr>
              <p14:xfrm>
                <a:off x="2278230" y="2775086"/>
                <a:ext cx="49680" cy="9360"/>
              </p14:xfrm>
            </p:contentPart>
          </mc:Choice>
          <mc:Fallback xmlns="">
            <p:pic>
              <p:nvPicPr>
                <p:cNvPr id="526" name="Ink 525"/>
                <p:cNvPicPr/>
                <p:nvPr/>
              </p:nvPicPr>
              <p:blipFill>
                <a:blip r:embed="rId608"/>
                <a:stretch>
                  <a:fillRect/>
                </a:stretch>
              </p:blipFill>
              <p:spPr>
                <a:xfrm>
                  <a:off x="2277150" y="2774366"/>
                  <a:ext cx="5112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9">
              <p14:nvContentPartPr>
                <p14:cNvPr id="527" name="Ink 526"/>
                <p14:cNvContentPartPr/>
                <p14:nvPr/>
              </p14:nvContentPartPr>
              <p14:xfrm>
                <a:off x="2357790" y="2716046"/>
                <a:ext cx="76320" cy="112680"/>
              </p14:xfrm>
            </p:contentPart>
          </mc:Choice>
          <mc:Fallback xmlns="">
            <p:pic>
              <p:nvPicPr>
                <p:cNvPr id="527" name="Ink 526"/>
                <p:cNvPicPr/>
                <p:nvPr/>
              </p:nvPicPr>
              <p:blipFill>
                <a:blip r:embed="rId610"/>
                <a:stretch>
                  <a:fillRect/>
                </a:stretch>
              </p:blipFill>
              <p:spPr>
                <a:xfrm>
                  <a:off x="2356350" y="2713526"/>
                  <a:ext cx="7812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1">
              <p14:nvContentPartPr>
                <p14:cNvPr id="528" name="Ink 527"/>
                <p14:cNvContentPartPr/>
                <p14:nvPr/>
              </p14:nvContentPartPr>
              <p14:xfrm>
                <a:off x="2454270" y="2659886"/>
                <a:ext cx="51120" cy="203760"/>
              </p14:xfrm>
            </p:contentPart>
          </mc:Choice>
          <mc:Fallback xmlns="">
            <p:pic>
              <p:nvPicPr>
                <p:cNvPr id="528" name="Ink 527"/>
                <p:cNvPicPr/>
                <p:nvPr/>
              </p:nvPicPr>
              <p:blipFill>
                <a:blip r:embed="rId612"/>
                <a:stretch>
                  <a:fillRect/>
                </a:stretch>
              </p:blipFill>
              <p:spPr>
                <a:xfrm>
                  <a:off x="2453550" y="2657366"/>
                  <a:ext cx="5328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3">
              <p14:nvContentPartPr>
                <p14:cNvPr id="529" name="Ink 528"/>
                <p14:cNvContentPartPr/>
                <p14:nvPr/>
              </p14:nvContentPartPr>
              <p14:xfrm>
                <a:off x="2573070" y="2750966"/>
                <a:ext cx="65880" cy="15480"/>
              </p14:xfrm>
            </p:contentPart>
          </mc:Choice>
          <mc:Fallback xmlns="">
            <p:pic>
              <p:nvPicPr>
                <p:cNvPr id="529" name="Ink 528"/>
                <p:cNvPicPr/>
                <p:nvPr/>
              </p:nvPicPr>
              <p:blipFill>
                <a:blip r:embed="rId614"/>
                <a:stretch>
                  <a:fillRect/>
                </a:stretch>
              </p:blipFill>
              <p:spPr>
                <a:xfrm>
                  <a:off x="2571990" y="2750246"/>
                  <a:ext cx="68400" cy="1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5">
              <p14:nvContentPartPr>
                <p14:cNvPr id="530" name="Ink 529"/>
                <p14:cNvContentPartPr/>
                <p14:nvPr/>
              </p14:nvContentPartPr>
              <p14:xfrm>
                <a:off x="2617350" y="2728286"/>
                <a:ext cx="10440" cy="63720"/>
              </p14:xfrm>
            </p:contentPart>
          </mc:Choice>
          <mc:Fallback xmlns="">
            <p:pic>
              <p:nvPicPr>
                <p:cNvPr id="530" name="Ink 529"/>
                <p:cNvPicPr/>
                <p:nvPr/>
              </p:nvPicPr>
              <p:blipFill>
                <a:blip r:embed="rId616"/>
                <a:stretch>
                  <a:fillRect/>
                </a:stretch>
              </p:blipFill>
              <p:spPr>
                <a:xfrm>
                  <a:off x="2615910" y="2725766"/>
                  <a:ext cx="1260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7">
              <p14:nvContentPartPr>
                <p14:cNvPr id="536" name="Ink 535"/>
                <p14:cNvContentPartPr/>
                <p14:nvPr/>
              </p14:nvContentPartPr>
              <p14:xfrm>
                <a:off x="2697270" y="2658806"/>
                <a:ext cx="90000" cy="159120"/>
              </p14:xfrm>
            </p:contentPart>
          </mc:Choice>
          <mc:Fallback xmlns="">
            <p:pic>
              <p:nvPicPr>
                <p:cNvPr id="536" name="Ink 535"/>
                <p:cNvPicPr/>
                <p:nvPr/>
              </p:nvPicPr>
              <p:blipFill>
                <a:blip r:embed="rId618"/>
                <a:stretch>
                  <a:fillRect/>
                </a:stretch>
              </p:blipFill>
              <p:spPr>
                <a:xfrm>
                  <a:off x="2696190" y="2656286"/>
                  <a:ext cx="9216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9">
              <p14:nvContentPartPr>
                <p14:cNvPr id="537" name="Ink 536"/>
                <p14:cNvContentPartPr/>
                <p14:nvPr/>
              </p14:nvContentPartPr>
              <p14:xfrm>
                <a:off x="2685750" y="2752046"/>
                <a:ext cx="68760" cy="60480"/>
              </p14:xfrm>
            </p:contentPart>
          </mc:Choice>
          <mc:Fallback xmlns="">
            <p:pic>
              <p:nvPicPr>
                <p:cNvPr id="537" name="Ink 536"/>
                <p:cNvPicPr/>
                <p:nvPr/>
              </p:nvPicPr>
              <p:blipFill>
                <a:blip r:embed="rId620"/>
                <a:stretch>
                  <a:fillRect/>
                </a:stretch>
              </p:blipFill>
              <p:spPr>
                <a:xfrm>
                  <a:off x="2684670" y="2749526"/>
                  <a:ext cx="7092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1">
              <p14:nvContentPartPr>
                <p14:cNvPr id="538" name="Ink 537"/>
                <p14:cNvContentPartPr/>
                <p14:nvPr/>
              </p14:nvContentPartPr>
              <p14:xfrm>
                <a:off x="2818950" y="2808566"/>
                <a:ext cx="27720" cy="74520"/>
              </p14:xfrm>
            </p:contentPart>
          </mc:Choice>
          <mc:Fallback xmlns="">
            <p:pic>
              <p:nvPicPr>
                <p:cNvPr id="538" name="Ink 537"/>
                <p:cNvPicPr/>
                <p:nvPr/>
              </p:nvPicPr>
              <p:blipFill>
                <a:blip r:embed="rId622"/>
                <a:stretch>
                  <a:fillRect/>
                </a:stretch>
              </p:blipFill>
              <p:spPr>
                <a:xfrm>
                  <a:off x="2818590" y="2806766"/>
                  <a:ext cx="2916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3">
              <p14:nvContentPartPr>
                <p14:cNvPr id="540" name="Ink 539"/>
                <p14:cNvContentPartPr/>
                <p14:nvPr/>
              </p14:nvContentPartPr>
              <p14:xfrm>
                <a:off x="1621848" y="3002281"/>
                <a:ext cx="113400" cy="153000"/>
              </p14:xfrm>
            </p:contentPart>
          </mc:Choice>
          <mc:Fallback xmlns="">
            <p:pic>
              <p:nvPicPr>
                <p:cNvPr id="540" name="Ink 539"/>
                <p:cNvPicPr/>
                <p:nvPr/>
              </p:nvPicPr>
              <p:blipFill>
                <a:blip r:embed="rId624"/>
                <a:stretch>
                  <a:fillRect/>
                </a:stretch>
              </p:blipFill>
              <p:spPr>
                <a:xfrm>
                  <a:off x="1620408" y="2999401"/>
                  <a:ext cx="11592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5">
              <p14:nvContentPartPr>
                <p14:cNvPr id="541" name="Ink 540"/>
                <p14:cNvContentPartPr/>
                <p14:nvPr/>
              </p14:nvContentPartPr>
              <p14:xfrm>
                <a:off x="1779168" y="2997241"/>
                <a:ext cx="60120" cy="199440"/>
              </p14:xfrm>
            </p:contentPart>
          </mc:Choice>
          <mc:Fallback xmlns="">
            <p:pic>
              <p:nvPicPr>
                <p:cNvPr id="541" name="Ink 540"/>
                <p:cNvPicPr/>
                <p:nvPr/>
              </p:nvPicPr>
              <p:blipFill>
                <a:blip r:embed="rId626"/>
                <a:stretch>
                  <a:fillRect/>
                </a:stretch>
              </p:blipFill>
              <p:spPr>
                <a:xfrm>
                  <a:off x="1777728" y="2994721"/>
                  <a:ext cx="6264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7">
              <p14:nvContentPartPr>
                <p14:cNvPr id="542" name="Ink 541"/>
                <p14:cNvContentPartPr/>
                <p14:nvPr/>
              </p14:nvContentPartPr>
              <p14:xfrm>
                <a:off x="1862688" y="3060961"/>
                <a:ext cx="68760" cy="86760"/>
              </p14:xfrm>
            </p:contentPart>
          </mc:Choice>
          <mc:Fallback xmlns="">
            <p:pic>
              <p:nvPicPr>
                <p:cNvPr id="542" name="Ink 541"/>
                <p:cNvPicPr/>
                <p:nvPr/>
              </p:nvPicPr>
              <p:blipFill>
                <a:blip r:embed="rId628"/>
                <a:stretch>
                  <a:fillRect/>
                </a:stretch>
              </p:blipFill>
              <p:spPr>
                <a:xfrm>
                  <a:off x="1861248" y="3058081"/>
                  <a:ext cx="7092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9">
              <p14:nvContentPartPr>
                <p14:cNvPr id="543" name="Ink 542"/>
                <p14:cNvContentPartPr/>
                <p14:nvPr/>
              </p14:nvContentPartPr>
              <p14:xfrm>
                <a:off x="1940808" y="3107761"/>
                <a:ext cx="42840" cy="13320"/>
              </p14:xfrm>
            </p:contentPart>
          </mc:Choice>
          <mc:Fallback xmlns="">
            <p:pic>
              <p:nvPicPr>
                <p:cNvPr id="543" name="Ink 542"/>
                <p:cNvPicPr/>
                <p:nvPr/>
              </p:nvPicPr>
              <p:blipFill>
                <a:blip r:embed="rId630"/>
                <a:stretch>
                  <a:fillRect/>
                </a:stretch>
              </p:blipFill>
              <p:spPr>
                <a:xfrm>
                  <a:off x="1939728" y="3107041"/>
                  <a:ext cx="44280" cy="1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1">
              <p14:nvContentPartPr>
                <p14:cNvPr id="544" name="Ink 543"/>
                <p14:cNvContentPartPr/>
                <p14:nvPr/>
              </p14:nvContentPartPr>
              <p14:xfrm>
                <a:off x="2012448" y="3036121"/>
                <a:ext cx="53640" cy="120960"/>
              </p14:xfrm>
            </p:contentPart>
          </mc:Choice>
          <mc:Fallback xmlns="">
            <p:pic>
              <p:nvPicPr>
                <p:cNvPr id="544" name="Ink 543"/>
                <p:cNvPicPr/>
                <p:nvPr/>
              </p:nvPicPr>
              <p:blipFill>
                <a:blip r:embed="rId632"/>
                <a:stretch>
                  <a:fillRect/>
                </a:stretch>
              </p:blipFill>
              <p:spPr>
                <a:xfrm>
                  <a:off x="2011008" y="3033601"/>
                  <a:ext cx="5508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3">
              <p14:nvContentPartPr>
                <p14:cNvPr id="545" name="Ink 544"/>
                <p14:cNvContentPartPr/>
                <p14:nvPr/>
              </p14:nvContentPartPr>
              <p14:xfrm>
                <a:off x="2085888" y="3154921"/>
                <a:ext cx="20880" cy="41400"/>
              </p14:xfrm>
            </p:contentPart>
          </mc:Choice>
          <mc:Fallback xmlns="">
            <p:pic>
              <p:nvPicPr>
                <p:cNvPr id="545" name="Ink 544"/>
                <p:cNvPicPr/>
                <p:nvPr/>
              </p:nvPicPr>
              <p:blipFill>
                <a:blip r:embed="rId634"/>
                <a:stretch>
                  <a:fillRect/>
                </a:stretch>
              </p:blipFill>
              <p:spPr>
                <a:xfrm>
                  <a:off x="2084808" y="3152761"/>
                  <a:ext cx="2304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5">
              <p14:nvContentPartPr>
                <p14:cNvPr id="546" name="Ink 545"/>
                <p14:cNvContentPartPr/>
                <p14:nvPr/>
              </p14:nvContentPartPr>
              <p14:xfrm>
                <a:off x="2147808" y="3042601"/>
                <a:ext cx="47520" cy="114840"/>
              </p14:xfrm>
            </p:contentPart>
          </mc:Choice>
          <mc:Fallback xmlns="">
            <p:pic>
              <p:nvPicPr>
                <p:cNvPr id="546" name="Ink 545"/>
                <p:cNvPicPr/>
                <p:nvPr/>
              </p:nvPicPr>
              <p:blipFill>
                <a:blip r:embed="rId636"/>
                <a:stretch>
                  <a:fillRect/>
                </a:stretch>
              </p:blipFill>
              <p:spPr>
                <a:xfrm>
                  <a:off x="2146368" y="3039721"/>
                  <a:ext cx="5004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7">
              <p14:nvContentPartPr>
                <p14:cNvPr id="547" name="Ink 546"/>
                <p14:cNvContentPartPr/>
                <p14:nvPr/>
              </p14:nvContentPartPr>
              <p14:xfrm>
                <a:off x="2207928" y="3092281"/>
                <a:ext cx="38520" cy="19080"/>
              </p14:xfrm>
            </p:contentPart>
          </mc:Choice>
          <mc:Fallback xmlns="">
            <p:pic>
              <p:nvPicPr>
                <p:cNvPr id="547" name="Ink 546"/>
                <p:cNvPicPr/>
                <p:nvPr/>
              </p:nvPicPr>
              <p:blipFill>
                <a:blip r:embed="rId638"/>
                <a:stretch>
                  <a:fillRect/>
                </a:stretch>
              </p:blipFill>
              <p:spPr>
                <a:xfrm>
                  <a:off x="2206848" y="3090481"/>
                  <a:ext cx="4068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9">
              <p14:nvContentPartPr>
                <p14:cNvPr id="548" name="Ink 547"/>
                <p14:cNvContentPartPr/>
                <p14:nvPr/>
              </p14:nvContentPartPr>
              <p14:xfrm>
                <a:off x="2291088" y="3033241"/>
                <a:ext cx="63360" cy="114480"/>
              </p14:xfrm>
            </p:contentPart>
          </mc:Choice>
          <mc:Fallback xmlns="">
            <p:pic>
              <p:nvPicPr>
                <p:cNvPr id="548" name="Ink 547"/>
                <p:cNvPicPr/>
                <p:nvPr/>
              </p:nvPicPr>
              <p:blipFill>
                <a:blip r:embed="rId640"/>
                <a:stretch>
                  <a:fillRect/>
                </a:stretch>
              </p:blipFill>
              <p:spPr>
                <a:xfrm>
                  <a:off x="2290008" y="3030361"/>
                  <a:ext cx="6588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1">
              <p14:nvContentPartPr>
                <p14:cNvPr id="549" name="Ink 548"/>
                <p14:cNvContentPartPr/>
                <p14:nvPr/>
              </p14:nvContentPartPr>
              <p14:xfrm>
                <a:off x="2372448" y="2949721"/>
                <a:ext cx="56520" cy="234360"/>
              </p14:xfrm>
            </p:contentPart>
          </mc:Choice>
          <mc:Fallback xmlns="">
            <p:pic>
              <p:nvPicPr>
                <p:cNvPr id="549" name="Ink 548"/>
                <p:cNvPicPr/>
                <p:nvPr/>
              </p:nvPicPr>
              <p:blipFill>
                <a:blip r:embed="rId642"/>
                <a:stretch>
                  <a:fillRect/>
                </a:stretch>
              </p:blipFill>
              <p:spPr>
                <a:xfrm>
                  <a:off x="2372088" y="2947201"/>
                  <a:ext cx="5832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3">
              <p14:nvContentPartPr>
                <p14:cNvPr id="550" name="Ink 549"/>
                <p14:cNvContentPartPr/>
                <p14:nvPr/>
              </p14:nvContentPartPr>
              <p14:xfrm>
                <a:off x="2489448" y="3074641"/>
                <a:ext cx="72000" cy="9720"/>
              </p14:xfrm>
            </p:contentPart>
          </mc:Choice>
          <mc:Fallback xmlns="">
            <p:pic>
              <p:nvPicPr>
                <p:cNvPr id="550" name="Ink 549"/>
                <p:cNvPicPr/>
                <p:nvPr/>
              </p:nvPicPr>
              <p:blipFill>
                <a:blip r:embed="rId644"/>
                <a:stretch>
                  <a:fillRect/>
                </a:stretch>
              </p:blipFill>
              <p:spPr>
                <a:xfrm>
                  <a:off x="2488008" y="3073201"/>
                  <a:ext cx="74880" cy="1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5">
              <p14:nvContentPartPr>
                <p14:cNvPr id="551" name="Ink 550"/>
                <p14:cNvContentPartPr/>
                <p14:nvPr/>
              </p14:nvContentPartPr>
              <p14:xfrm>
                <a:off x="2525448" y="3029281"/>
                <a:ext cx="6840" cy="86760"/>
              </p14:xfrm>
            </p:contentPart>
          </mc:Choice>
          <mc:Fallback xmlns="">
            <p:pic>
              <p:nvPicPr>
                <p:cNvPr id="551" name="Ink 550"/>
                <p:cNvPicPr/>
                <p:nvPr/>
              </p:nvPicPr>
              <p:blipFill>
                <a:blip r:embed="rId646"/>
                <a:stretch>
                  <a:fillRect/>
                </a:stretch>
              </p:blipFill>
              <p:spPr>
                <a:xfrm>
                  <a:off x="2524008" y="3026761"/>
                  <a:ext cx="936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7">
              <p14:nvContentPartPr>
                <p14:cNvPr id="552" name="Ink 551"/>
                <p14:cNvContentPartPr/>
                <p14:nvPr/>
              </p14:nvContentPartPr>
              <p14:xfrm>
                <a:off x="2604288" y="2943961"/>
                <a:ext cx="96120" cy="223920"/>
              </p14:xfrm>
            </p:contentPart>
          </mc:Choice>
          <mc:Fallback xmlns="">
            <p:pic>
              <p:nvPicPr>
                <p:cNvPr id="552" name="Ink 551"/>
                <p:cNvPicPr/>
                <p:nvPr/>
              </p:nvPicPr>
              <p:blipFill>
                <a:blip r:embed="rId648"/>
                <a:stretch>
                  <a:fillRect/>
                </a:stretch>
              </p:blipFill>
              <p:spPr>
                <a:xfrm>
                  <a:off x="2602848" y="2941441"/>
                  <a:ext cx="9900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9">
              <p14:nvContentPartPr>
                <p14:cNvPr id="553" name="Ink 552"/>
                <p14:cNvContentPartPr/>
                <p14:nvPr/>
              </p14:nvContentPartPr>
              <p14:xfrm>
                <a:off x="2752248" y="3000121"/>
                <a:ext cx="54720" cy="179280"/>
              </p14:xfrm>
            </p:contentPart>
          </mc:Choice>
          <mc:Fallback xmlns="">
            <p:pic>
              <p:nvPicPr>
                <p:cNvPr id="553" name="Ink 552"/>
                <p:cNvPicPr/>
                <p:nvPr/>
              </p:nvPicPr>
              <p:blipFill>
                <a:blip r:embed="rId650"/>
                <a:stretch>
                  <a:fillRect/>
                </a:stretch>
              </p:blipFill>
              <p:spPr>
                <a:xfrm>
                  <a:off x="2750808" y="2997601"/>
                  <a:ext cx="5724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1">
              <p14:nvContentPartPr>
                <p14:cNvPr id="554" name="Ink 553"/>
                <p14:cNvContentPartPr/>
                <p14:nvPr/>
              </p14:nvContentPartPr>
              <p14:xfrm>
                <a:off x="2846208" y="3049801"/>
                <a:ext cx="44640" cy="94680"/>
              </p14:xfrm>
            </p:contentPart>
          </mc:Choice>
          <mc:Fallback xmlns="">
            <p:pic>
              <p:nvPicPr>
                <p:cNvPr id="554" name="Ink 553"/>
                <p:cNvPicPr/>
                <p:nvPr/>
              </p:nvPicPr>
              <p:blipFill>
                <a:blip r:embed="rId652"/>
                <a:stretch>
                  <a:fillRect/>
                </a:stretch>
              </p:blipFill>
              <p:spPr>
                <a:xfrm>
                  <a:off x="2844768" y="3047641"/>
                  <a:ext cx="4752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3">
              <p14:nvContentPartPr>
                <p14:cNvPr id="555" name="Ink 554"/>
                <p14:cNvContentPartPr/>
                <p14:nvPr/>
              </p14:nvContentPartPr>
              <p14:xfrm>
                <a:off x="2829648" y="3042241"/>
                <a:ext cx="67320" cy="102600"/>
              </p14:xfrm>
            </p:contentPart>
          </mc:Choice>
          <mc:Fallback xmlns="">
            <p:pic>
              <p:nvPicPr>
                <p:cNvPr id="555" name="Ink 554"/>
                <p:cNvPicPr/>
                <p:nvPr/>
              </p:nvPicPr>
              <p:blipFill>
                <a:blip r:embed="rId654"/>
                <a:stretch>
                  <a:fillRect/>
                </a:stretch>
              </p:blipFill>
              <p:spPr>
                <a:xfrm>
                  <a:off x="2828568" y="3040081"/>
                  <a:ext cx="6948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5">
              <p14:nvContentPartPr>
                <p14:cNvPr id="556" name="Ink 555"/>
                <p14:cNvContentPartPr/>
                <p14:nvPr/>
              </p14:nvContentPartPr>
              <p14:xfrm>
                <a:off x="2919648" y="3091201"/>
                <a:ext cx="38160" cy="92880"/>
              </p14:xfrm>
            </p:contentPart>
          </mc:Choice>
          <mc:Fallback xmlns="">
            <p:pic>
              <p:nvPicPr>
                <p:cNvPr id="556" name="Ink 555"/>
                <p:cNvPicPr/>
                <p:nvPr/>
              </p:nvPicPr>
              <p:blipFill>
                <a:blip r:embed="rId656"/>
                <a:stretch>
                  <a:fillRect/>
                </a:stretch>
              </p:blipFill>
              <p:spPr>
                <a:xfrm>
                  <a:off x="2918928" y="3089041"/>
                  <a:ext cx="3996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7">
              <p14:nvContentPartPr>
                <p14:cNvPr id="557" name="Ink 556"/>
                <p14:cNvContentPartPr/>
                <p14:nvPr/>
              </p14:nvContentPartPr>
              <p14:xfrm>
                <a:off x="2991648" y="3148441"/>
                <a:ext cx="30960" cy="55800"/>
              </p14:xfrm>
            </p:contentPart>
          </mc:Choice>
          <mc:Fallback xmlns="">
            <p:pic>
              <p:nvPicPr>
                <p:cNvPr id="557" name="Ink 556"/>
                <p:cNvPicPr/>
                <p:nvPr/>
              </p:nvPicPr>
              <p:blipFill>
                <a:blip r:embed="rId658"/>
                <a:stretch>
                  <a:fillRect/>
                </a:stretch>
              </p:blipFill>
              <p:spPr>
                <a:xfrm>
                  <a:off x="2990568" y="3145921"/>
                  <a:ext cx="3312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9">
              <p14:nvContentPartPr>
                <p14:cNvPr id="558" name="Ink 557"/>
                <p14:cNvContentPartPr/>
                <p14:nvPr/>
              </p14:nvContentPartPr>
              <p14:xfrm>
                <a:off x="3061848" y="3039361"/>
                <a:ext cx="63720" cy="196200"/>
              </p14:xfrm>
            </p:contentPart>
          </mc:Choice>
          <mc:Fallback xmlns="">
            <p:pic>
              <p:nvPicPr>
                <p:cNvPr id="558" name="Ink 557"/>
                <p:cNvPicPr/>
                <p:nvPr/>
              </p:nvPicPr>
              <p:blipFill>
                <a:blip r:embed="rId660"/>
                <a:stretch>
                  <a:fillRect/>
                </a:stretch>
              </p:blipFill>
              <p:spPr>
                <a:xfrm>
                  <a:off x="3061488" y="3037201"/>
                  <a:ext cx="6552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1">
              <p14:nvContentPartPr>
                <p14:cNvPr id="560" name="Ink 559"/>
                <p14:cNvContentPartPr/>
                <p14:nvPr/>
              </p14:nvContentPartPr>
              <p14:xfrm>
                <a:off x="3236088" y="2992201"/>
                <a:ext cx="42840" cy="200880"/>
              </p14:xfrm>
            </p:contentPart>
          </mc:Choice>
          <mc:Fallback xmlns="">
            <p:pic>
              <p:nvPicPr>
                <p:cNvPr id="560" name="Ink 559"/>
                <p:cNvPicPr/>
                <p:nvPr/>
              </p:nvPicPr>
              <p:blipFill>
                <a:blip r:embed="rId664"/>
                <a:stretch>
                  <a:fillRect/>
                </a:stretch>
              </p:blipFill>
              <p:spPr>
                <a:xfrm>
                  <a:off x="3235008" y="2989681"/>
                  <a:ext cx="4536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5">
              <p14:nvContentPartPr>
                <p14:cNvPr id="561" name="Ink 560"/>
                <p14:cNvContentPartPr/>
                <p14:nvPr/>
              </p14:nvContentPartPr>
              <p14:xfrm>
                <a:off x="3321400" y="2932402"/>
                <a:ext cx="82800" cy="302040"/>
              </p14:xfrm>
            </p:contentPart>
          </mc:Choice>
          <mc:Fallback xmlns="">
            <p:pic>
              <p:nvPicPr>
                <p:cNvPr id="561" name="Ink 560"/>
                <p:cNvPicPr/>
                <p:nvPr/>
              </p:nvPicPr>
              <p:blipFill>
                <a:blip r:embed="rId666"/>
                <a:stretch>
                  <a:fillRect/>
                </a:stretch>
              </p:blipFill>
              <p:spPr>
                <a:xfrm>
                  <a:off x="3321040" y="2929882"/>
                  <a:ext cx="84600" cy="3070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562" name="TextBox 561"/>
          <p:cNvSpPr txBox="1"/>
          <p:nvPr/>
        </p:nvSpPr>
        <p:spPr>
          <a:xfrm>
            <a:off x="155312" y="1914211"/>
            <a:ext cx="1923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2"/>
                </a:solidFill>
              </a:rPr>
              <a:t>Bellman equation:</a:t>
            </a:r>
            <a:endParaRPr lang="en-US" dirty="0">
              <a:solidFill>
                <a:schemeClr val="accent2"/>
              </a:solidFill>
            </a:endParaRPr>
          </a:p>
        </p:txBody>
      </p:sp>
      <p:grpSp>
        <p:nvGrpSpPr>
          <p:cNvPr id="585" name="Group 584"/>
          <p:cNvGrpSpPr/>
          <p:nvPr/>
        </p:nvGrpSpPr>
        <p:grpSpPr>
          <a:xfrm>
            <a:off x="3385840" y="2006482"/>
            <a:ext cx="1095480" cy="475200"/>
            <a:chOff x="3385840" y="2006482"/>
            <a:chExt cx="1095480" cy="475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7">
              <p14:nvContentPartPr>
                <p14:cNvPr id="563" name="Ink 562"/>
                <p14:cNvContentPartPr/>
                <p14:nvPr/>
              </p14:nvContentPartPr>
              <p14:xfrm>
                <a:off x="3385840" y="2024482"/>
                <a:ext cx="118440" cy="147240"/>
              </p14:xfrm>
            </p:contentPart>
          </mc:Choice>
          <mc:Fallback xmlns="">
            <p:pic>
              <p:nvPicPr>
                <p:cNvPr id="563" name="Ink 562"/>
                <p:cNvPicPr/>
                <p:nvPr/>
              </p:nvPicPr>
              <p:blipFill>
                <a:blip r:embed="rId668"/>
                <a:stretch>
                  <a:fillRect/>
                </a:stretch>
              </p:blipFill>
              <p:spPr>
                <a:xfrm>
                  <a:off x="3384400" y="2021962"/>
                  <a:ext cx="12132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9">
              <p14:nvContentPartPr>
                <p14:cNvPr id="564" name="Ink 563"/>
                <p14:cNvContentPartPr/>
                <p14:nvPr/>
              </p14:nvContentPartPr>
              <p14:xfrm>
                <a:off x="3565840" y="2006482"/>
                <a:ext cx="44280" cy="195480"/>
              </p14:xfrm>
            </p:contentPart>
          </mc:Choice>
          <mc:Fallback xmlns="">
            <p:pic>
              <p:nvPicPr>
                <p:cNvPr id="564" name="Ink 563"/>
                <p:cNvPicPr/>
                <p:nvPr/>
              </p:nvPicPr>
              <p:blipFill>
                <a:blip r:embed="rId670"/>
                <a:stretch>
                  <a:fillRect/>
                </a:stretch>
              </p:blipFill>
              <p:spPr>
                <a:xfrm>
                  <a:off x="3564400" y="2003962"/>
                  <a:ext cx="4644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1">
              <p14:nvContentPartPr>
                <p14:cNvPr id="565" name="Ink 564"/>
                <p14:cNvContentPartPr/>
                <p14:nvPr/>
              </p14:nvContentPartPr>
              <p14:xfrm>
                <a:off x="3651880" y="2083522"/>
                <a:ext cx="79560" cy="75600"/>
              </p14:xfrm>
            </p:contentPart>
          </mc:Choice>
          <mc:Fallback xmlns="">
            <p:pic>
              <p:nvPicPr>
                <p:cNvPr id="565" name="Ink 564"/>
                <p:cNvPicPr/>
                <p:nvPr/>
              </p:nvPicPr>
              <p:blipFill>
                <a:blip r:embed="rId672"/>
                <a:stretch>
                  <a:fillRect/>
                </a:stretch>
              </p:blipFill>
              <p:spPr>
                <a:xfrm>
                  <a:off x="3650440" y="2080642"/>
                  <a:ext cx="8208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3">
              <p14:nvContentPartPr>
                <p14:cNvPr id="566" name="Ink 565"/>
                <p14:cNvContentPartPr/>
                <p14:nvPr/>
              </p14:nvContentPartPr>
              <p14:xfrm>
                <a:off x="3768160" y="2155882"/>
                <a:ext cx="19440" cy="49680"/>
              </p14:xfrm>
            </p:contentPart>
          </mc:Choice>
          <mc:Fallback xmlns="">
            <p:pic>
              <p:nvPicPr>
                <p:cNvPr id="566" name="Ink 565"/>
                <p:cNvPicPr/>
                <p:nvPr/>
              </p:nvPicPr>
              <p:blipFill>
                <a:blip r:embed="rId674"/>
                <a:stretch>
                  <a:fillRect/>
                </a:stretch>
              </p:blipFill>
              <p:spPr>
                <a:xfrm>
                  <a:off x="3767440" y="2153722"/>
                  <a:ext cx="2124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5">
              <p14:nvContentPartPr>
                <p14:cNvPr id="567" name="Ink 566"/>
                <p14:cNvContentPartPr/>
                <p14:nvPr/>
              </p14:nvContentPartPr>
              <p14:xfrm>
                <a:off x="3844120" y="2103682"/>
                <a:ext cx="46080" cy="71640"/>
              </p14:xfrm>
            </p:contentPart>
          </mc:Choice>
          <mc:Fallback xmlns="">
            <p:pic>
              <p:nvPicPr>
                <p:cNvPr id="567" name="Ink 566"/>
                <p:cNvPicPr/>
                <p:nvPr/>
              </p:nvPicPr>
              <p:blipFill>
                <a:blip r:embed="rId676"/>
                <a:stretch>
                  <a:fillRect/>
                </a:stretch>
              </p:blipFill>
              <p:spPr>
                <a:xfrm>
                  <a:off x="3842680" y="2101162"/>
                  <a:ext cx="4860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7">
              <p14:nvContentPartPr>
                <p14:cNvPr id="568" name="Ink 567"/>
                <p14:cNvContentPartPr/>
                <p14:nvPr/>
              </p14:nvContentPartPr>
              <p14:xfrm>
                <a:off x="3930520" y="2014042"/>
                <a:ext cx="34920" cy="200520"/>
              </p14:xfrm>
            </p:contentPart>
          </mc:Choice>
          <mc:Fallback xmlns="">
            <p:pic>
              <p:nvPicPr>
                <p:cNvPr id="568" name="Ink 567"/>
                <p:cNvPicPr/>
                <p:nvPr/>
              </p:nvPicPr>
              <p:blipFill>
                <a:blip r:embed="rId678"/>
                <a:stretch>
                  <a:fillRect/>
                </a:stretch>
              </p:blipFill>
              <p:spPr>
                <a:xfrm>
                  <a:off x="3929800" y="2011882"/>
                  <a:ext cx="3708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9">
              <p14:nvContentPartPr>
                <p14:cNvPr id="569" name="Ink 568"/>
                <p14:cNvContentPartPr/>
                <p14:nvPr/>
              </p14:nvContentPartPr>
              <p14:xfrm>
                <a:off x="4072360" y="2091802"/>
                <a:ext cx="68760" cy="12240"/>
              </p14:xfrm>
            </p:contentPart>
          </mc:Choice>
          <mc:Fallback xmlns="">
            <p:pic>
              <p:nvPicPr>
                <p:cNvPr id="569" name="Ink 568"/>
                <p:cNvPicPr/>
                <p:nvPr/>
              </p:nvPicPr>
              <p:blipFill>
                <a:blip r:embed="rId680"/>
                <a:stretch>
                  <a:fillRect/>
                </a:stretch>
              </p:blipFill>
              <p:spPr>
                <a:xfrm>
                  <a:off x="4071280" y="2089282"/>
                  <a:ext cx="70920" cy="1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1">
              <p14:nvContentPartPr>
                <p14:cNvPr id="570" name="Ink 569"/>
                <p14:cNvContentPartPr/>
                <p14:nvPr/>
              </p14:nvContentPartPr>
              <p14:xfrm>
                <a:off x="4076320" y="2133922"/>
                <a:ext cx="61200" cy="5760"/>
              </p14:xfrm>
            </p:contentPart>
          </mc:Choice>
          <mc:Fallback xmlns="">
            <p:pic>
              <p:nvPicPr>
                <p:cNvPr id="570" name="Ink 569"/>
                <p:cNvPicPr/>
                <p:nvPr/>
              </p:nvPicPr>
              <p:blipFill>
                <a:blip r:embed="rId682"/>
                <a:stretch>
                  <a:fillRect/>
                </a:stretch>
              </p:blipFill>
              <p:spPr>
                <a:xfrm>
                  <a:off x="4074880" y="2133562"/>
                  <a:ext cx="63000" cy="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3">
              <p14:nvContentPartPr>
                <p14:cNvPr id="571" name="Ink 570"/>
                <p14:cNvContentPartPr/>
                <p14:nvPr/>
              </p14:nvContentPartPr>
              <p14:xfrm>
                <a:off x="4243720" y="2012242"/>
                <a:ext cx="75960" cy="150480"/>
              </p14:xfrm>
            </p:contentPart>
          </mc:Choice>
          <mc:Fallback xmlns="">
            <p:pic>
              <p:nvPicPr>
                <p:cNvPr id="571" name="Ink 570"/>
                <p:cNvPicPr/>
                <p:nvPr/>
              </p:nvPicPr>
              <p:blipFill>
                <a:blip r:embed="rId684"/>
                <a:stretch>
                  <a:fillRect/>
                </a:stretch>
              </p:blipFill>
              <p:spPr>
                <a:xfrm>
                  <a:off x="4242280" y="2009722"/>
                  <a:ext cx="7848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5">
              <p14:nvContentPartPr>
                <p14:cNvPr id="572" name="Ink 571"/>
                <p14:cNvContentPartPr/>
                <p14:nvPr/>
              </p14:nvContentPartPr>
              <p14:xfrm>
                <a:off x="4250920" y="2128522"/>
                <a:ext cx="43920" cy="37440"/>
              </p14:xfrm>
            </p:contentPart>
          </mc:Choice>
          <mc:Fallback xmlns="">
            <p:pic>
              <p:nvPicPr>
                <p:cNvPr id="572" name="Ink 571"/>
                <p:cNvPicPr/>
                <p:nvPr/>
              </p:nvPicPr>
              <p:blipFill>
                <a:blip r:embed="rId686"/>
                <a:stretch>
                  <a:fillRect/>
                </a:stretch>
              </p:blipFill>
              <p:spPr>
                <a:xfrm>
                  <a:off x="4249840" y="2126722"/>
                  <a:ext cx="460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7">
              <p14:nvContentPartPr>
                <p14:cNvPr id="573" name="Ink 572"/>
                <p14:cNvContentPartPr/>
                <p14:nvPr/>
              </p14:nvContentPartPr>
              <p14:xfrm>
                <a:off x="4367200" y="2071642"/>
                <a:ext cx="61560" cy="87480"/>
              </p14:xfrm>
            </p:contentPart>
          </mc:Choice>
          <mc:Fallback xmlns="">
            <p:pic>
              <p:nvPicPr>
                <p:cNvPr id="573" name="Ink 572"/>
                <p:cNvPicPr/>
                <p:nvPr/>
              </p:nvPicPr>
              <p:blipFill>
                <a:blip r:embed="rId688"/>
                <a:stretch>
                  <a:fillRect/>
                </a:stretch>
              </p:blipFill>
              <p:spPr>
                <a:xfrm>
                  <a:off x="4366120" y="2069122"/>
                  <a:ext cx="6408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9">
              <p14:nvContentPartPr>
                <p14:cNvPr id="574" name="Ink 573"/>
                <p14:cNvContentPartPr/>
                <p14:nvPr/>
              </p14:nvContentPartPr>
              <p14:xfrm>
                <a:off x="3421480" y="2286202"/>
                <a:ext cx="95760" cy="172440"/>
              </p14:xfrm>
            </p:contentPart>
          </mc:Choice>
          <mc:Fallback xmlns="">
            <p:pic>
              <p:nvPicPr>
                <p:cNvPr id="574" name="Ink 573"/>
                <p:cNvPicPr/>
                <p:nvPr/>
              </p:nvPicPr>
              <p:blipFill>
                <a:blip r:embed="rId690"/>
                <a:stretch>
                  <a:fillRect/>
                </a:stretch>
              </p:blipFill>
              <p:spPr>
                <a:xfrm>
                  <a:off x="3420040" y="2283682"/>
                  <a:ext cx="9828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1">
              <p14:nvContentPartPr>
                <p14:cNvPr id="575" name="Ink 574"/>
                <p14:cNvContentPartPr/>
                <p14:nvPr/>
              </p14:nvContentPartPr>
              <p14:xfrm>
                <a:off x="3598240" y="2266762"/>
                <a:ext cx="62640" cy="187200"/>
              </p14:xfrm>
            </p:contentPart>
          </mc:Choice>
          <mc:Fallback xmlns="">
            <p:pic>
              <p:nvPicPr>
                <p:cNvPr id="575" name="Ink 574"/>
                <p:cNvPicPr/>
                <p:nvPr/>
              </p:nvPicPr>
              <p:blipFill>
                <a:blip r:embed="rId692"/>
                <a:stretch>
                  <a:fillRect/>
                </a:stretch>
              </p:blipFill>
              <p:spPr>
                <a:xfrm>
                  <a:off x="3596800" y="2264602"/>
                  <a:ext cx="6516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3">
              <p14:nvContentPartPr>
                <p14:cNvPr id="576" name="Ink 575"/>
                <p14:cNvContentPartPr/>
                <p14:nvPr/>
              </p14:nvContentPartPr>
              <p14:xfrm>
                <a:off x="3676000" y="2336962"/>
                <a:ext cx="91080" cy="66600"/>
              </p14:xfrm>
            </p:contentPart>
          </mc:Choice>
          <mc:Fallback xmlns="">
            <p:pic>
              <p:nvPicPr>
                <p:cNvPr id="576" name="Ink 575"/>
                <p:cNvPicPr/>
                <p:nvPr/>
              </p:nvPicPr>
              <p:blipFill>
                <a:blip r:embed="rId694"/>
                <a:stretch>
                  <a:fillRect/>
                </a:stretch>
              </p:blipFill>
              <p:spPr>
                <a:xfrm>
                  <a:off x="3674920" y="2334082"/>
                  <a:ext cx="936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5">
              <p14:nvContentPartPr>
                <p14:cNvPr id="577" name="Ink 576"/>
                <p14:cNvContentPartPr/>
                <p14:nvPr/>
              </p14:nvContentPartPr>
              <p14:xfrm>
                <a:off x="3768520" y="2411482"/>
                <a:ext cx="19080" cy="57600"/>
              </p14:xfrm>
            </p:contentPart>
          </mc:Choice>
          <mc:Fallback xmlns="">
            <p:pic>
              <p:nvPicPr>
                <p:cNvPr id="577" name="Ink 576"/>
                <p:cNvPicPr/>
                <p:nvPr/>
              </p:nvPicPr>
              <p:blipFill>
                <a:blip r:embed="rId696"/>
                <a:stretch>
                  <a:fillRect/>
                </a:stretch>
              </p:blipFill>
              <p:spPr>
                <a:xfrm>
                  <a:off x="3767080" y="2408962"/>
                  <a:ext cx="2160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7">
              <p14:nvContentPartPr>
                <p14:cNvPr id="578" name="Ink 577"/>
                <p14:cNvContentPartPr/>
                <p14:nvPr/>
              </p14:nvContentPartPr>
              <p14:xfrm>
                <a:off x="3844120" y="2351362"/>
                <a:ext cx="74880" cy="60120"/>
              </p14:xfrm>
            </p:contentPart>
          </mc:Choice>
          <mc:Fallback xmlns="">
            <p:pic>
              <p:nvPicPr>
                <p:cNvPr id="578" name="Ink 577"/>
                <p:cNvPicPr/>
                <p:nvPr/>
              </p:nvPicPr>
              <p:blipFill>
                <a:blip r:embed="rId698"/>
                <a:stretch>
                  <a:fillRect/>
                </a:stretch>
              </p:blipFill>
              <p:spPr>
                <a:xfrm>
                  <a:off x="3842680" y="2348482"/>
                  <a:ext cx="7776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9">
              <p14:nvContentPartPr>
                <p14:cNvPr id="579" name="Ink 578"/>
                <p14:cNvContentPartPr/>
                <p14:nvPr/>
              </p14:nvContentPartPr>
              <p14:xfrm>
                <a:off x="3949600" y="2278282"/>
                <a:ext cx="49680" cy="203400"/>
              </p14:xfrm>
            </p:contentPart>
          </mc:Choice>
          <mc:Fallback xmlns="">
            <p:pic>
              <p:nvPicPr>
                <p:cNvPr id="579" name="Ink 578"/>
                <p:cNvPicPr/>
                <p:nvPr/>
              </p:nvPicPr>
              <p:blipFill>
                <a:blip r:embed="rId700"/>
                <a:stretch>
                  <a:fillRect/>
                </a:stretch>
              </p:blipFill>
              <p:spPr>
                <a:xfrm>
                  <a:off x="3948880" y="2276482"/>
                  <a:ext cx="5184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1">
              <p14:nvContentPartPr>
                <p14:cNvPr id="580" name="Ink 579"/>
                <p14:cNvContentPartPr/>
                <p14:nvPr/>
              </p14:nvContentPartPr>
              <p14:xfrm>
                <a:off x="4100080" y="2335162"/>
                <a:ext cx="63000" cy="8280"/>
              </p14:xfrm>
            </p:contentPart>
          </mc:Choice>
          <mc:Fallback xmlns="">
            <p:pic>
              <p:nvPicPr>
                <p:cNvPr id="580" name="Ink 579"/>
                <p:cNvPicPr/>
                <p:nvPr/>
              </p:nvPicPr>
              <p:blipFill>
                <a:blip r:embed="rId702"/>
                <a:stretch>
                  <a:fillRect/>
                </a:stretch>
              </p:blipFill>
              <p:spPr>
                <a:xfrm>
                  <a:off x="4099000" y="2332642"/>
                  <a:ext cx="65520" cy="1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3">
              <p14:nvContentPartPr>
                <p14:cNvPr id="581" name="Ink 580"/>
                <p14:cNvContentPartPr/>
                <p14:nvPr/>
              </p14:nvContentPartPr>
              <p14:xfrm>
                <a:off x="4104040" y="2374762"/>
                <a:ext cx="72720" cy="6480"/>
              </p14:xfrm>
            </p:contentPart>
          </mc:Choice>
          <mc:Fallback xmlns="">
            <p:pic>
              <p:nvPicPr>
                <p:cNvPr id="581" name="Ink 580"/>
                <p:cNvPicPr/>
                <p:nvPr/>
              </p:nvPicPr>
              <p:blipFill>
                <a:blip r:embed="rId704"/>
                <a:stretch>
                  <a:fillRect/>
                </a:stretch>
              </p:blipFill>
              <p:spPr>
                <a:xfrm>
                  <a:off x="4102600" y="2374042"/>
                  <a:ext cx="74520" cy="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5">
              <p14:nvContentPartPr>
                <p14:cNvPr id="582" name="Ink 581"/>
                <p14:cNvContentPartPr/>
                <p14:nvPr/>
              </p14:nvContentPartPr>
              <p14:xfrm>
                <a:off x="4290880" y="2251642"/>
                <a:ext cx="60120" cy="153000"/>
              </p14:xfrm>
            </p:contentPart>
          </mc:Choice>
          <mc:Fallback xmlns="">
            <p:pic>
              <p:nvPicPr>
                <p:cNvPr id="582" name="Ink 581"/>
                <p:cNvPicPr/>
                <p:nvPr/>
              </p:nvPicPr>
              <p:blipFill>
                <a:blip r:embed="rId706"/>
                <a:stretch>
                  <a:fillRect/>
                </a:stretch>
              </p:blipFill>
              <p:spPr>
                <a:xfrm>
                  <a:off x="4289800" y="2249122"/>
                  <a:ext cx="6264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7">
              <p14:nvContentPartPr>
                <p14:cNvPr id="583" name="Ink 582"/>
                <p14:cNvContentPartPr/>
                <p14:nvPr/>
              </p14:nvContentPartPr>
              <p14:xfrm>
                <a:off x="4275040" y="2356402"/>
                <a:ext cx="43560" cy="42120"/>
              </p14:xfrm>
            </p:contentPart>
          </mc:Choice>
          <mc:Fallback xmlns="">
            <p:pic>
              <p:nvPicPr>
                <p:cNvPr id="583" name="Ink 582"/>
                <p:cNvPicPr/>
                <p:nvPr/>
              </p:nvPicPr>
              <p:blipFill>
                <a:blip r:embed="rId708"/>
                <a:stretch>
                  <a:fillRect/>
                </a:stretch>
              </p:blipFill>
              <p:spPr>
                <a:xfrm>
                  <a:off x="4275040" y="2353882"/>
                  <a:ext cx="4428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9">
              <p14:nvContentPartPr>
                <p14:cNvPr id="584" name="Ink 583"/>
                <p14:cNvContentPartPr/>
                <p14:nvPr/>
              </p14:nvContentPartPr>
              <p14:xfrm>
                <a:off x="4404640" y="2318602"/>
                <a:ext cx="76680" cy="69840"/>
              </p14:xfrm>
            </p:contentPart>
          </mc:Choice>
          <mc:Fallback xmlns="">
            <p:pic>
              <p:nvPicPr>
                <p:cNvPr id="584" name="Ink 583"/>
                <p:cNvPicPr/>
                <p:nvPr/>
              </p:nvPicPr>
              <p:blipFill>
                <a:blip r:embed="rId710"/>
                <a:stretch>
                  <a:fillRect/>
                </a:stretch>
              </p:blipFill>
              <p:spPr>
                <a:xfrm>
                  <a:off x="4403200" y="2316082"/>
                  <a:ext cx="79200" cy="74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711">
            <p14:nvContentPartPr>
              <p14:cNvPr id="502" name="Ink 501"/>
              <p14:cNvContentPartPr/>
              <p14:nvPr/>
            </p14:nvContentPartPr>
            <p14:xfrm>
              <a:off x="3161405" y="3122156"/>
              <a:ext cx="68760" cy="86760"/>
            </p14:xfrm>
          </p:contentPart>
        </mc:Choice>
        <mc:Fallback>
          <p:pic>
            <p:nvPicPr>
              <p:cNvPr id="502" name="Ink 501"/>
              <p:cNvPicPr/>
              <p:nvPr/>
            </p:nvPicPr>
            <p:blipFill>
              <a:blip r:embed="rId712"/>
              <a:stretch>
                <a:fillRect/>
              </a:stretch>
            </p:blipFill>
            <p:spPr>
              <a:xfrm>
                <a:off x="3159965" y="3119646"/>
                <a:ext cx="70920" cy="9177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2429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Dynamic programming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8900" y="286378"/>
            <a:ext cx="4401178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Font typeface="Arial" pitchFamily="34" charset="0"/>
              <a:buChar char="•"/>
            </a:pPr>
            <a:r>
              <a:rPr lang="en-US" sz="1600" dirty="0" smtClean="0"/>
              <a:t>A powerful method, when the task decomposes</a:t>
            </a:r>
          </a:p>
          <a:p>
            <a:pPr marL="285750" indent="-285750">
              <a:spcBef>
                <a:spcPts val="600"/>
              </a:spcBef>
              <a:buFont typeface="Arial" pitchFamily="34" charset="0"/>
              <a:buChar char="•"/>
            </a:pPr>
            <a:r>
              <a:rPr lang="en-US" sz="1600" dirty="0" smtClean="0"/>
              <a:t>Especially useful in problems associated with sequences</a:t>
            </a:r>
          </a:p>
          <a:p>
            <a:pPr marL="285750" indent="-285750">
              <a:spcBef>
                <a:spcPts val="600"/>
              </a:spcBef>
              <a:buFont typeface="Arial" pitchFamily="34" charset="0"/>
              <a:buChar char="•"/>
            </a:pPr>
            <a:r>
              <a:rPr lang="en-US" sz="1600" dirty="0" smtClean="0"/>
              <a:t>Can be applied to continuous variables via discretization</a:t>
            </a:r>
          </a:p>
          <a:p>
            <a:pPr marL="285750" indent="-285750">
              <a:spcBef>
                <a:spcPts val="600"/>
              </a:spcBef>
              <a:buFont typeface="Arial" pitchFamily="34" charset="0"/>
              <a:buChar char="•"/>
            </a:pPr>
            <a:r>
              <a:rPr lang="en-US" sz="1600" dirty="0" smtClean="0"/>
              <a:t>Does not care about the shape of the terms (convexity, etc.)</a:t>
            </a:r>
          </a:p>
          <a:p>
            <a:pPr marL="285750" indent="-285750">
              <a:spcBef>
                <a:spcPts val="600"/>
              </a:spcBef>
              <a:buFont typeface="Arial" pitchFamily="34" charset="0"/>
              <a:buChar char="•"/>
            </a:pPr>
            <a:r>
              <a:rPr lang="en-US" sz="1600" dirty="0" smtClean="0"/>
              <a:t>Forward pass gives the optimal value, backtracking gives the optimal variables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249764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Knapsack problem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104" name="Ink 2103"/>
              <p14:cNvContentPartPr/>
              <p14:nvPr/>
            </p14:nvContentPartPr>
            <p14:xfrm>
              <a:off x="809000" y="-45353"/>
              <a:ext cx="11160" cy="11160"/>
            </p14:xfrm>
          </p:contentPart>
        </mc:Choice>
        <mc:Fallback xmlns="">
          <p:pic>
            <p:nvPicPr>
              <p:cNvPr id="2104" name="Ink 2103"/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807920" y="-46073"/>
                <a:ext cx="12960" cy="1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2108" name="Ink 2107"/>
              <p14:cNvContentPartPr/>
              <p14:nvPr/>
            </p14:nvContentPartPr>
            <p14:xfrm>
              <a:off x="3085640" y="3640327"/>
              <a:ext cx="92160" cy="40320"/>
            </p14:xfrm>
          </p:contentPart>
        </mc:Choice>
        <mc:Fallback xmlns="">
          <p:pic>
            <p:nvPicPr>
              <p:cNvPr id="2108" name="Ink 2107"/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3084920" y="3638887"/>
                <a:ext cx="93600" cy="43200"/>
              </a:xfrm>
              <a:prstGeom prst="rect">
                <a:avLst/>
              </a:prstGeom>
            </p:spPr>
          </p:pic>
        </mc:Fallback>
      </mc:AlternateContent>
      <p:sp>
        <p:nvSpPr>
          <p:cNvPr id="2142" name="TextBox 2141"/>
          <p:cNvSpPr txBox="1"/>
          <p:nvPr/>
        </p:nvSpPr>
        <p:spPr>
          <a:xfrm>
            <a:off x="258351" y="2222217"/>
            <a:ext cx="18667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 = </a:t>
            </a:r>
            <a:r>
              <a:rPr lang="en-US" dirty="0"/>
              <a:t>[10 </a:t>
            </a:r>
            <a:r>
              <a:rPr lang="en-US" dirty="0" smtClean="0"/>
              <a:t> 1  3   2   </a:t>
            </a:r>
            <a:r>
              <a:rPr lang="en-US" dirty="0"/>
              <a:t>10]</a:t>
            </a:r>
          </a:p>
          <a:p>
            <a:r>
              <a:rPr lang="en-US" dirty="0" smtClean="0"/>
              <a:t>s = [ 6   2  4   2    8 ]</a:t>
            </a:r>
            <a:endParaRPr lang="en-US" dirty="0"/>
          </a:p>
        </p:txBody>
      </p:sp>
      <p:pic>
        <p:nvPicPr>
          <p:cNvPr id="2143" name="Picture 3" descr="C:\Users\victo_000\AppData\Local\Microsoft\Windows\Temporary Internet Files\Content.IE5\F1B3KALP\MC900290903[1].wmf"/>
          <p:cNvPicPr>
            <a:picLocks noChangeAspect="1" noChangeArrowheads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7529" y="1320187"/>
            <a:ext cx="1411287" cy="169703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44" name="TextBox 2143"/>
          <p:cNvSpPr txBox="1"/>
          <p:nvPr/>
        </p:nvSpPr>
        <p:spPr>
          <a:xfrm>
            <a:off x="3234243" y="1821521"/>
            <a:ext cx="3433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8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2146" name="24-Point Star 2145"/>
          <p:cNvSpPr/>
          <p:nvPr/>
        </p:nvSpPr>
        <p:spPr>
          <a:xfrm>
            <a:off x="364505" y="290092"/>
            <a:ext cx="671103" cy="671103"/>
          </a:xfrm>
          <a:prstGeom prst="star24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6</a:t>
            </a:r>
            <a:endParaRPr lang="en-US" b="1" dirty="0"/>
          </a:p>
        </p:txBody>
      </p:sp>
      <p:sp>
        <p:nvSpPr>
          <p:cNvPr id="163" name="24-Point Star 162"/>
          <p:cNvSpPr/>
          <p:nvPr/>
        </p:nvSpPr>
        <p:spPr>
          <a:xfrm>
            <a:off x="2828122" y="438208"/>
            <a:ext cx="431527" cy="431527"/>
          </a:xfrm>
          <a:prstGeom prst="star24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2</a:t>
            </a:r>
          </a:p>
        </p:txBody>
      </p:sp>
      <p:sp>
        <p:nvSpPr>
          <p:cNvPr id="164" name="24-Point Star 163"/>
          <p:cNvSpPr/>
          <p:nvPr/>
        </p:nvSpPr>
        <p:spPr>
          <a:xfrm>
            <a:off x="1946187" y="321758"/>
            <a:ext cx="591984" cy="591984"/>
          </a:xfrm>
          <a:prstGeom prst="star24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4</a:t>
            </a:r>
            <a:endParaRPr lang="en-US" b="1" dirty="0"/>
          </a:p>
        </p:txBody>
      </p:sp>
      <p:sp>
        <p:nvSpPr>
          <p:cNvPr id="165" name="24-Point Star 164"/>
          <p:cNvSpPr/>
          <p:nvPr/>
        </p:nvSpPr>
        <p:spPr>
          <a:xfrm>
            <a:off x="1288359" y="395564"/>
            <a:ext cx="445377" cy="445377"/>
          </a:xfrm>
          <a:prstGeom prst="star24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2</a:t>
            </a:r>
          </a:p>
        </p:txBody>
      </p:sp>
      <p:sp>
        <p:nvSpPr>
          <p:cNvPr id="166" name="24-Point Star 165"/>
          <p:cNvSpPr/>
          <p:nvPr/>
        </p:nvSpPr>
        <p:spPr>
          <a:xfrm>
            <a:off x="3629342" y="298500"/>
            <a:ext cx="791942" cy="791942"/>
          </a:xfrm>
          <a:prstGeom prst="star24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8</a:t>
            </a:r>
            <a:endParaRPr lang="en-US" b="1" dirty="0"/>
          </a:p>
        </p:txBody>
      </p:sp>
      <p:sp>
        <p:nvSpPr>
          <p:cNvPr id="2147" name="TextBox 2146"/>
          <p:cNvSpPr txBox="1"/>
          <p:nvPr/>
        </p:nvSpPr>
        <p:spPr>
          <a:xfrm>
            <a:off x="93785" y="377649"/>
            <a:ext cx="5774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10$</a:t>
            </a:r>
            <a:endParaRPr lang="en-US" sz="2000" b="1" dirty="0"/>
          </a:p>
        </p:txBody>
      </p:sp>
      <p:sp>
        <p:nvSpPr>
          <p:cNvPr id="168" name="TextBox 167"/>
          <p:cNvSpPr txBox="1"/>
          <p:nvPr/>
        </p:nvSpPr>
        <p:spPr>
          <a:xfrm>
            <a:off x="3371729" y="542385"/>
            <a:ext cx="5774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10$</a:t>
            </a:r>
            <a:endParaRPr lang="en-US" sz="2000" b="1" dirty="0"/>
          </a:p>
        </p:txBody>
      </p:sp>
      <p:sp>
        <p:nvSpPr>
          <p:cNvPr id="169" name="TextBox 168"/>
          <p:cNvSpPr txBox="1"/>
          <p:nvPr/>
        </p:nvSpPr>
        <p:spPr>
          <a:xfrm>
            <a:off x="2638082" y="294361"/>
            <a:ext cx="4475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2$</a:t>
            </a:r>
            <a:endParaRPr lang="en-US" sz="2000" b="1" dirty="0"/>
          </a:p>
        </p:txBody>
      </p:sp>
      <p:sp>
        <p:nvSpPr>
          <p:cNvPr id="170" name="TextBox 169"/>
          <p:cNvSpPr txBox="1"/>
          <p:nvPr/>
        </p:nvSpPr>
        <p:spPr>
          <a:xfrm>
            <a:off x="1140209" y="287623"/>
            <a:ext cx="4459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1$</a:t>
            </a:r>
            <a:endParaRPr lang="en-US" sz="2000" b="1" dirty="0"/>
          </a:p>
        </p:txBody>
      </p:sp>
      <p:sp>
        <p:nvSpPr>
          <p:cNvPr id="171" name="TextBox 170"/>
          <p:cNvSpPr txBox="1"/>
          <p:nvPr/>
        </p:nvSpPr>
        <p:spPr>
          <a:xfrm>
            <a:off x="1789970" y="437133"/>
            <a:ext cx="4443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3$</a:t>
            </a:r>
            <a:endParaRPr lang="en-US" sz="2000" b="1" dirty="0"/>
          </a:p>
        </p:txBody>
      </p:sp>
      <p:grpSp>
        <p:nvGrpSpPr>
          <p:cNvPr id="10" name="Group 9"/>
          <p:cNvGrpSpPr/>
          <p:nvPr/>
        </p:nvGrpSpPr>
        <p:grpSpPr>
          <a:xfrm>
            <a:off x="587088" y="1201927"/>
            <a:ext cx="1359099" cy="820260"/>
            <a:chOff x="587088" y="1201927"/>
            <a:chExt cx="1359099" cy="8202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16" name="Ink 15"/>
                <p14:cNvContentPartPr/>
                <p14:nvPr/>
              </p14:nvContentPartPr>
              <p14:xfrm>
                <a:off x="587088" y="1579207"/>
                <a:ext cx="89280" cy="137520"/>
              </p14:xfrm>
            </p:contentPart>
          </mc:Choice>
          <mc:Fallback xmlns="">
            <p:pic>
              <p:nvPicPr>
                <p:cNvPr id="16" name="Ink 15"/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586008" y="1577047"/>
                  <a:ext cx="9144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17" name="Ink 16"/>
                <p14:cNvContentPartPr/>
                <p14:nvPr/>
              </p14:nvContentPartPr>
              <p14:xfrm>
                <a:off x="713448" y="1711687"/>
                <a:ext cx="8280" cy="8280"/>
              </p14:xfrm>
            </p:contentPart>
          </mc:Choice>
          <mc:Fallback xmlns="">
            <p:pic>
              <p:nvPicPr>
                <p:cNvPr id="17" name="Ink 16"/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712319" y="1709887"/>
                  <a:ext cx="10162" cy="1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18" name="Ink 17"/>
                <p14:cNvContentPartPr/>
                <p14:nvPr/>
              </p14:nvContentPartPr>
              <p14:xfrm>
                <a:off x="782568" y="1548967"/>
                <a:ext cx="24480" cy="170640"/>
              </p14:xfrm>
            </p:contentPart>
          </mc:Choice>
          <mc:Fallback xmlns="">
            <p:pic>
              <p:nvPicPr>
                <p:cNvPr id="18" name="Ink 17"/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781488" y="1547167"/>
                  <a:ext cx="2592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19" name="Ink 18"/>
                <p14:cNvContentPartPr/>
                <p14:nvPr/>
              </p14:nvContentPartPr>
              <p14:xfrm>
                <a:off x="760968" y="1612327"/>
                <a:ext cx="71280" cy="12240"/>
              </p14:xfrm>
            </p:contentPart>
          </mc:Choice>
          <mc:Fallback xmlns="">
            <p:pic>
              <p:nvPicPr>
                <p:cNvPr id="19" name="Ink 18"/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759893" y="1609731"/>
                  <a:ext cx="72713" cy="1557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23" name="Ink 22"/>
                <p14:cNvContentPartPr/>
                <p14:nvPr/>
              </p14:nvContentPartPr>
              <p14:xfrm>
                <a:off x="895968" y="1600087"/>
                <a:ext cx="14400" cy="6480"/>
              </p14:xfrm>
            </p:contentPart>
          </mc:Choice>
          <mc:Fallback xmlns="">
            <p:pic>
              <p:nvPicPr>
                <p:cNvPr id="23" name="Ink 22"/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895230" y="1597927"/>
                  <a:ext cx="15508" cy="1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24" name="Ink 23"/>
                <p14:cNvContentPartPr/>
                <p14:nvPr/>
              </p14:nvContentPartPr>
              <p14:xfrm>
                <a:off x="899928" y="1701967"/>
                <a:ext cx="1800" cy="3600"/>
              </p14:xfrm>
            </p:contentPart>
          </mc:Choice>
          <mc:Fallback xmlns="">
            <p:pic>
              <p:nvPicPr>
                <p:cNvPr id="24" name="Ink 23"/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898848" y="1701247"/>
                  <a:ext cx="3960" cy="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31" name="Ink 30"/>
                <p14:cNvContentPartPr/>
                <p14:nvPr/>
              </p14:nvContentPartPr>
              <p14:xfrm>
                <a:off x="601488" y="1287967"/>
                <a:ext cx="130320" cy="92160"/>
              </p14:xfrm>
            </p:contentPart>
          </mc:Choice>
          <mc:Fallback xmlns="">
            <p:pic>
              <p:nvPicPr>
                <p:cNvPr id="31" name="Ink 30"/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600408" y="1285815"/>
                  <a:ext cx="131760" cy="9646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36" name="Ink 35"/>
                <p14:cNvContentPartPr/>
                <p14:nvPr/>
              </p14:nvContentPartPr>
              <p14:xfrm>
                <a:off x="1186128" y="1267087"/>
                <a:ext cx="96480" cy="108000"/>
              </p14:xfrm>
            </p:contentPart>
          </mc:Choice>
          <mc:Fallback xmlns="">
            <p:pic>
              <p:nvPicPr>
                <p:cNvPr id="36" name="Ink 35"/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1185048" y="1264567"/>
                  <a:ext cx="9792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37" name="Ink 36"/>
                <p14:cNvContentPartPr/>
                <p14:nvPr/>
              </p14:nvContentPartPr>
              <p14:xfrm>
                <a:off x="1286208" y="1201927"/>
                <a:ext cx="108720" cy="69120"/>
              </p14:xfrm>
            </p:contentPart>
          </mc:Choice>
          <mc:Fallback xmlns="">
            <p:pic>
              <p:nvPicPr>
                <p:cNvPr id="37" name="Ink 36"/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1285128" y="1200479"/>
                  <a:ext cx="110160" cy="7310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38" name="Ink 37"/>
                <p14:cNvContentPartPr/>
                <p14:nvPr/>
              </p14:nvContentPartPr>
              <p14:xfrm>
                <a:off x="1410408" y="1286167"/>
                <a:ext cx="63000" cy="81360"/>
              </p14:xfrm>
            </p:contentPart>
          </mc:Choice>
          <mc:Fallback xmlns="">
            <p:pic>
              <p:nvPicPr>
                <p:cNvPr id="38" name="Ink 37"/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1409328" y="1284007"/>
                  <a:ext cx="6444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39" name="Ink 38"/>
                <p14:cNvContentPartPr/>
                <p14:nvPr/>
              </p14:nvContentPartPr>
              <p14:xfrm>
                <a:off x="1491768" y="1282567"/>
                <a:ext cx="1800" cy="720"/>
              </p14:xfrm>
            </p:contentPart>
          </mc:Choice>
          <mc:Fallback xmlns="">
            <p:pic>
              <p:nvPicPr>
                <p:cNvPr id="39" name="Ink 38"/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1490688" y="1278247"/>
                  <a:ext cx="3960" cy="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40" name="Ink 39"/>
                <p14:cNvContentPartPr/>
                <p14:nvPr/>
              </p14:nvContentPartPr>
              <p14:xfrm>
                <a:off x="1314648" y="1201927"/>
                <a:ext cx="80280" cy="13320"/>
              </p14:xfrm>
            </p:contentPart>
          </mc:Choice>
          <mc:Fallback xmlns="">
            <p:pic>
              <p:nvPicPr>
                <p:cNvPr id="40" name="Ink 39"/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1313573" y="1200487"/>
                  <a:ext cx="81714" cy="1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41" name="Ink 40"/>
                <p14:cNvContentPartPr/>
                <p14:nvPr/>
              </p14:nvContentPartPr>
              <p14:xfrm>
                <a:off x="1410408" y="1286167"/>
                <a:ext cx="63000" cy="81360"/>
              </p14:xfrm>
            </p:contentPart>
          </mc:Choice>
          <mc:Fallback xmlns="">
            <p:pic>
              <p:nvPicPr>
                <p:cNvPr id="41" name="Ink 40"/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1409328" y="1284007"/>
                  <a:ext cx="6444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42" name="Ink 41"/>
                <p14:cNvContentPartPr/>
                <p14:nvPr/>
              </p14:nvContentPartPr>
              <p14:xfrm>
                <a:off x="1402848" y="1282927"/>
                <a:ext cx="90720" cy="74520"/>
              </p14:xfrm>
            </p:contentPart>
          </mc:Choice>
          <mc:Fallback xmlns="">
            <p:pic>
              <p:nvPicPr>
                <p:cNvPr id="42" name="Ink 41"/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402488" y="1280767"/>
                  <a:ext cx="9216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44" name="Ink 43"/>
                <p14:cNvContentPartPr/>
                <p14:nvPr/>
              </p14:nvContentPartPr>
              <p14:xfrm>
                <a:off x="1135728" y="1507747"/>
                <a:ext cx="87480" cy="87840"/>
              </p14:xfrm>
            </p:contentPart>
          </mc:Choice>
          <mc:Fallback xmlns="">
            <p:pic>
              <p:nvPicPr>
                <p:cNvPr id="44" name="Ink 43"/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134648" y="1505587"/>
                  <a:ext cx="8964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45" name="Ink 44"/>
                <p14:cNvContentPartPr/>
                <p14:nvPr/>
              </p14:nvContentPartPr>
              <p14:xfrm>
                <a:off x="1279008" y="1571827"/>
                <a:ext cx="88560" cy="117360"/>
              </p14:xfrm>
            </p:contentPart>
          </mc:Choice>
          <mc:Fallback xmlns="">
            <p:pic>
              <p:nvPicPr>
                <p:cNvPr id="45" name="Ink 44"/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277924" y="1570033"/>
                  <a:ext cx="90729" cy="12130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46" name="Ink 45"/>
                <p14:cNvContentPartPr/>
                <p14:nvPr/>
              </p14:nvContentPartPr>
              <p14:xfrm>
                <a:off x="1296648" y="1579027"/>
                <a:ext cx="64440" cy="106200"/>
              </p14:xfrm>
            </p:contentPart>
          </mc:Choice>
          <mc:Fallback xmlns="">
            <p:pic>
              <p:nvPicPr>
                <p:cNvPr id="46" name="Ink 45"/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295568" y="1577587"/>
                  <a:ext cx="6624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47" name="Ink 46"/>
                <p14:cNvContentPartPr/>
                <p14:nvPr/>
              </p14:nvContentPartPr>
              <p14:xfrm>
                <a:off x="1460088" y="1572547"/>
                <a:ext cx="81000" cy="101160"/>
              </p14:xfrm>
            </p:contentPart>
          </mc:Choice>
          <mc:Fallback xmlns="">
            <p:pic>
              <p:nvPicPr>
                <p:cNvPr id="47" name="Ink 46"/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459008" y="1570387"/>
                  <a:ext cx="8316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48" name="Ink 47"/>
                <p14:cNvContentPartPr/>
                <p14:nvPr/>
              </p14:nvContentPartPr>
              <p14:xfrm>
                <a:off x="1448568" y="1674427"/>
                <a:ext cx="88920" cy="36360"/>
              </p14:xfrm>
            </p:contentPart>
          </mc:Choice>
          <mc:Fallback xmlns="">
            <p:pic>
              <p:nvPicPr>
                <p:cNvPr id="48" name="Ink 47"/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447488" y="1672609"/>
                  <a:ext cx="90360" cy="4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50" name="Ink 49"/>
                <p14:cNvContentPartPr/>
                <p14:nvPr/>
              </p14:nvContentPartPr>
              <p14:xfrm>
                <a:off x="1095768" y="1876747"/>
                <a:ext cx="87120" cy="83520"/>
              </p14:xfrm>
            </p:contentPart>
          </mc:Choice>
          <mc:Fallback xmlns="">
            <p:pic>
              <p:nvPicPr>
                <p:cNvPr id="50" name="Ink 49"/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094688" y="1874947"/>
                  <a:ext cx="8928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51" name="Ink 50"/>
                <p14:cNvContentPartPr/>
                <p14:nvPr/>
              </p14:nvContentPartPr>
              <p14:xfrm>
                <a:off x="1096488" y="1878907"/>
                <a:ext cx="81720" cy="100080"/>
              </p14:xfrm>
            </p:contentPart>
          </mc:Choice>
          <mc:Fallback xmlns="">
            <p:pic>
              <p:nvPicPr>
                <p:cNvPr id="51" name="Ink 50"/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095413" y="1877113"/>
                  <a:ext cx="83154" cy="10402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52" name="Ink 51"/>
                <p14:cNvContentPartPr/>
                <p14:nvPr/>
              </p14:nvContentPartPr>
              <p14:xfrm>
                <a:off x="1228608" y="1974667"/>
                <a:ext cx="34200" cy="47520"/>
              </p14:xfrm>
            </p:contentPart>
          </mc:Choice>
          <mc:Fallback xmlns="">
            <p:pic>
              <p:nvPicPr>
                <p:cNvPr id="52" name="Ink 51"/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227517" y="1972867"/>
                  <a:ext cx="35655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53" name="Ink 52"/>
                <p14:cNvContentPartPr/>
                <p14:nvPr/>
              </p14:nvContentPartPr>
              <p14:xfrm>
                <a:off x="1234008" y="1942627"/>
                <a:ext cx="6480" cy="2520"/>
              </p14:xfrm>
            </p:contentPart>
          </mc:Choice>
          <mc:Fallback xmlns="">
            <p:pic>
              <p:nvPicPr>
                <p:cNvPr id="53" name="Ink 52"/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232928" y="1940737"/>
                  <a:ext cx="8280" cy="535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54" name="Ink 53"/>
                <p14:cNvContentPartPr/>
                <p14:nvPr/>
              </p14:nvContentPartPr>
              <p14:xfrm>
                <a:off x="1315008" y="1866307"/>
                <a:ext cx="82080" cy="77400"/>
              </p14:xfrm>
            </p:contentPart>
          </mc:Choice>
          <mc:Fallback xmlns="">
            <p:pic>
              <p:nvPicPr>
                <p:cNvPr id="54" name="Ink 53"/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313928" y="1863775"/>
                  <a:ext cx="83520" cy="8246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55" name="Ink 54"/>
                <p14:cNvContentPartPr/>
                <p14:nvPr/>
              </p14:nvContentPartPr>
              <p14:xfrm>
                <a:off x="1326528" y="1911667"/>
                <a:ext cx="66600" cy="7560"/>
              </p14:xfrm>
            </p:contentPart>
          </mc:Choice>
          <mc:Fallback xmlns="">
            <p:pic>
              <p:nvPicPr>
                <p:cNvPr id="55" name="Ink 54"/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325448" y="1910947"/>
                  <a:ext cx="68040" cy="1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57" name="Ink 56"/>
                <p14:cNvContentPartPr/>
                <p14:nvPr/>
              </p14:nvContentPartPr>
              <p14:xfrm>
                <a:off x="1569888" y="1879987"/>
                <a:ext cx="64080" cy="65880"/>
              </p14:xfrm>
            </p:contentPart>
          </mc:Choice>
          <mc:Fallback xmlns="">
            <p:pic>
              <p:nvPicPr>
                <p:cNvPr id="57" name="Ink 56"/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568814" y="1877467"/>
                  <a:ext cx="66228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58" name="Ink 57"/>
                <p14:cNvContentPartPr/>
                <p14:nvPr/>
              </p14:nvContentPartPr>
              <p14:xfrm>
                <a:off x="1690848" y="1944787"/>
                <a:ext cx="11160" cy="31680"/>
              </p14:xfrm>
            </p:contentPart>
          </mc:Choice>
          <mc:Fallback xmlns="">
            <p:pic>
              <p:nvPicPr>
                <p:cNvPr id="58" name="Ink 57"/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689768" y="1942602"/>
                  <a:ext cx="13320" cy="360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59" name="Ink 58"/>
                <p14:cNvContentPartPr/>
                <p14:nvPr/>
              </p14:nvContentPartPr>
              <p14:xfrm>
                <a:off x="1727928" y="1879627"/>
                <a:ext cx="1800" cy="6480"/>
              </p14:xfrm>
            </p:contentPart>
          </mc:Choice>
          <mc:Fallback xmlns="">
            <p:pic>
              <p:nvPicPr>
                <p:cNvPr id="59" name="Ink 58"/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727328" y="1876959"/>
                  <a:ext cx="3300" cy="1105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60" name="Ink 59"/>
                <p14:cNvContentPartPr/>
                <p14:nvPr/>
              </p14:nvContentPartPr>
              <p14:xfrm>
                <a:off x="1783008" y="1838227"/>
                <a:ext cx="50400" cy="109800"/>
              </p14:xfrm>
            </p:contentPart>
          </mc:Choice>
          <mc:Fallback xmlns="">
            <p:pic>
              <p:nvPicPr>
                <p:cNvPr id="60" name="Ink 59"/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781928" y="1835707"/>
                  <a:ext cx="5184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2137" name="Ink 2136"/>
                <p14:cNvContentPartPr/>
                <p14:nvPr/>
              </p14:nvContentPartPr>
              <p14:xfrm>
                <a:off x="1025568" y="1590187"/>
                <a:ext cx="100440" cy="138960"/>
              </p14:xfrm>
            </p:contentPart>
          </mc:Choice>
          <mc:Fallback xmlns="">
            <p:pic>
              <p:nvPicPr>
                <p:cNvPr id="2137" name="Ink 2136"/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1024848" y="1588021"/>
                  <a:ext cx="102240" cy="14365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2151" name="Ink 2150"/>
                <p14:cNvContentPartPr/>
                <p14:nvPr/>
              </p14:nvContentPartPr>
              <p14:xfrm>
                <a:off x="1499067" y="1792448"/>
                <a:ext cx="77040" cy="191520"/>
              </p14:xfrm>
            </p:contentPart>
          </mc:Choice>
          <mc:Fallback xmlns="">
            <p:pic>
              <p:nvPicPr>
                <p:cNvPr id="2151" name="Ink 2150"/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1497627" y="1789928"/>
                  <a:ext cx="7884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2152" name="Ink 2151"/>
                <p14:cNvContentPartPr/>
                <p14:nvPr/>
              </p14:nvContentPartPr>
              <p14:xfrm>
                <a:off x="1865547" y="1791728"/>
                <a:ext cx="80640" cy="200520"/>
              </p14:xfrm>
            </p:contentPart>
          </mc:Choice>
          <mc:Fallback xmlns="">
            <p:pic>
              <p:nvPicPr>
                <p:cNvPr id="2152" name="Ink 2151"/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864467" y="1789564"/>
                  <a:ext cx="83160" cy="20484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4" name="Ink 3"/>
                <p14:cNvContentPartPr/>
                <p14:nvPr/>
              </p14:nvContentPartPr>
              <p14:xfrm>
                <a:off x="791637" y="1277675"/>
                <a:ext cx="100440" cy="110160"/>
              </p14:xfrm>
            </p:contentPart>
          </mc:Choice>
          <mc:Fallback xmlns="">
            <p:pic>
              <p:nvPicPr>
                <p:cNvPr id="4" name="Ink 3"/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790197" y="1275155"/>
                  <a:ext cx="10260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5" name="Ink 4"/>
                <p14:cNvContentPartPr/>
                <p14:nvPr/>
              </p14:nvContentPartPr>
              <p14:xfrm>
                <a:off x="938517" y="1281635"/>
                <a:ext cx="86040" cy="86760"/>
              </p14:xfrm>
            </p:contentPart>
          </mc:Choice>
          <mc:Fallback xmlns="">
            <p:pic>
              <p:nvPicPr>
                <p:cNvPr id="5" name="Ink 4"/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937437" y="1279475"/>
                  <a:ext cx="8748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6" name="Ink 5"/>
                <p14:cNvContentPartPr/>
                <p14:nvPr/>
              </p14:nvContentPartPr>
              <p14:xfrm>
                <a:off x="938517" y="1280915"/>
                <a:ext cx="82440" cy="101520"/>
              </p14:xfrm>
            </p:contentPart>
          </mc:Choice>
          <mc:Fallback xmlns="">
            <p:pic>
              <p:nvPicPr>
                <p:cNvPr id="6" name="Ink 5"/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937797" y="1279115"/>
                  <a:ext cx="8388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9" name="Ink 8"/>
                <p14:cNvContentPartPr/>
                <p14:nvPr/>
              </p14:nvContentPartPr>
              <p14:xfrm>
                <a:off x="1680251" y="1507708"/>
                <a:ext cx="167400" cy="214200"/>
              </p14:xfrm>
            </p:contentPart>
          </mc:Choice>
          <mc:Fallback xmlns="">
            <p:pic>
              <p:nvPicPr>
                <p:cNvPr id="9" name="Ink 8"/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679171" y="1505548"/>
                  <a:ext cx="169920" cy="2181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570271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4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DP for knapsack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13" name="Ink 112"/>
              <p14:cNvContentPartPr/>
              <p14:nvPr/>
            </p14:nvContentPartPr>
            <p14:xfrm>
              <a:off x="3677021" y="3548015"/>
              <a:ext cx="360" cy="360"/>
            </p14:xfrm>
          </p:contentPart>
        </mc:Choice>
        <mc:Fallback xmlns="">
          <p:pic>
            <p:nvPicPr>
              <p:cNvPr id="113" name="Ink 11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676301" y="3546215"/>
                <a:ext cx="1800" cy="3600"/>
              </a:xfrm>
              <a:prstGeom prst="rect">
                <a:avLst/>
              </a:prstGeom>
            </p:spPr>
          </p:pic>
        </mc:Fallback>
      </mc:AlternateContent>
      <p:grpSp>
        <p:nvGrpSpPr>
          <p:cNvPr id="123" name="Group 122"/>
          <p:cNvGrpSpPr/>
          <p:nvPr/>
        </p:nvGrpSpPr>
        <p:grpSpPr>
          <a:xfrm>
            <a:off x="848830" y="339111"/>
            <a:ext cx="2653200" cy="1357991"/>
            <a:chOff x="1342781" y="318651"/>
            <a:chExt cx="2842200" cy="1454727"/>
          </a:xfrm>
        </p:grpSpPr>
        <p:grpSp>
          <p:nvGrpSpPr>
            <p:cNvPr id="107" name="Group 106"/>
            <p:cNvGrpSpPr/>
            <p:nvPr/>
          </p:nvGrpSpPr>
          <p:grpSpPr>
            <a:xfrm>
              <a:off x="2468997" y="318651"/>
              <a:ext cx="1715984" cy="1454727"/>
              <a:chOff x="213756" y="302821"/>
              <a:chExt cx="1715984" cy="1454727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">
                <p14:nvContentPartPr>
                  <p14:cNvPr id="42" name="Ink 41"/>
                  <p14:cNvContentPartPr/>
                  <p14:nvPr/>
                </p14:nvContentPartPr>
                <p14:xfrm>
                  <a:off x="288682" y="630575"/>
                  <a:ext cx="2880" cy="4320"/>
                </p14:xfrm>
              </p:contentPart>
            </mc:Choice>
            <mc:Fallback xmlns="">
              <p:pic>
                <p:nvPicPr>
                  <p:cNvPr id="42" name="Ink 41"/>
                  <p:cNvPicPr/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288322" y="629790"/>
                    <a:ext cx="3600" cy="589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">
                <p14:nvContentPartPr>
                  <p14:cNvPr id="43" name="Ink 42"/>
                  <p14:cNvContentPartPr/>
                  <p14:nvPr/>
                </p14:nvContentPartPr>
                <p14:xfrm>
                  <a:off x="296602" y="596015"/>
                  <a:ext cx="146520" cy="92520"/>
                </p14:xfrm>
              </p:contentPart>
            </mc:Choice>
            <mc:Fallback xmlns="">
              <p:pic>
                <p:nvPicPr>
                  <p:cNvPr id="43" name="Ink 42"/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295445" y="593316"/>
                    <a:ext cx="148062" cy="9791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">
                <p14:nvContentPartPr>
                  <p14:cNvPr id="44" name="Ink 43"/>
                  <p14:cNvContentPartPr/>
                  <p14:nvPr/>
                </p14:nvContentPartPr>
                <p14:xfrm>
                  <a:off x="470122" y="598535"/>
                  <a:ext cx="116640" cy="77760"/>
                </p14:xfrm>
              </p:contentPart>
            </mc:Choice>
            <mc:Fallback xmlns="">
              <p:pic>
                <p:nvPicPr>
                  <p:cNvPr id="44" name="Ink 43"/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468963" y="595827"/>
                    <a:ext cx="118571" cy="8317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">
                <p14:nvContentPartPr>
                  <p14:cNvPr id="45" name="Ink 44"/>
                  <p14:cNvContentPartPr/>
                  <p14:nvPr/>
                </p14:nvContentPartPr>
                <p14:xfrm>
                  <a:off x="615562" y="599255"/>
                  <a:ext cx="60840" cy="63360"/>
                </p14:xfrm>
              </p:contentPart>
            </mc:Choice>
            <mc:Fallback xmlns="">
              <p:pic>
                <p:nvPicPr>
                  <p:cNvPr id="45" name="Ink 44"/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614022" y="596937"/>
                    <a:ext cx="63150" cy="6838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">
                <p14:nvContentPartPr>
                  <p14:cNvPr id="46" name="Ink 45"/>
                  <p14:cNvContentPartPr/>
                  <p14:nvPr/>
                </p14:nvContentPartPr>
                <p14:xfrm>
                  <a:off x="624922" y="594215"/>
                  <a:ext cx="57600" cy="81720"/>
                </p14:xfrm>
              </p:contentPart>
            </mc:Choice>
            <mc:Fallback xmlns="">
              <p:pic>
                <p:nvPicPr>
                  <p:cNvPr id="46" name="Ink 45"/>
                  <p:cNvPicPr/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623762" y="591504"/>
                    <a:ext cx="59919" cy="8714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">
                <p14:nvContentPartPr>
                  <p14:cNvPr id="47" name="Ink 46"/>
                  <p14:cNvContentPartPr/>
                  <p14:nvPr/>
                </p14:nvContentPartPr>
                <p14:xfrm>
                  <a:off x="860722" y="480455"/>
                  <a:ext cx="182160" cy="186840"/>
                </p14:xfrm>
              </p:contentPart>
            </mc:Choice>
            <mc:Fallback xmlns="">
              <p:pic>
                <p:nvPicPr>
                  <p:cNvPr id="47" name="Ink 46"/>
                  <p:cNvPicPr/>
                  <p:nvPr/>
                </p:nvPicPr>
                <p:blipFill>
                  <a:blip r:embed="rId16"/>
                  <a:stretch>
                    <a:fillRect/>
                  </a:stretch>
                </p:blipFill>
                <p:spPr>
                  <a:xfrm>
                    <a:off x="859178" y="477753"/>
                    <a:ext cx="184862" cy="19263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">
                <p14:nvContentPartPr>
                  <p14:cNvPr id="48" name="Ink 47"/>
                  <p14:cNvContentPartPr/>
                  <p14:nvPr/>
                </p14:nvContentPartPr>
                <p14:xfrm>
                  <a:off x="846322" y="750815"/>
                  <a:ext cx="28080" cy="54360"/>
                </p14:xfrm>
              </p:contentPart>
            </mc:Choice>
            <mc:Fallback xmlns="">
              <p:pic>
                <p:nvPicPr>
                  <p:cNvPr id="48" name="Ink 47"/>
                  <p:cNvPicPr/>
                  <p:nvPr/>
                </p:nvPicPr>
                <p:blipFill>
                  <a:blip r:embed="rId18"/>
                  <a:stretch>
                    <a:fillRect/>
                  </a:stretch>
                </p:blipFill>
                <p:spPr>
                  <a:xfrm>
                    <a:off x="845168" y="748116"/>
                    <a:ext cx="29619" cy="5937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">
                <p14:nvContentPartPr>
                  <p14:cNvPr id="49" name="Ink 48"/>
                  <p14:cNvContentPartPr/>
                  <p14:nvPr/>
                </p14:nvContentPartPr>
                <p14:xfrm>
                  <a:off x="855322" y="714815"/>
                  <a:ext cx="5760" cy="6480"/>
                </p14:xfrm>
              </p:contentPart>
            </mc:Choice>
            <mc:Fallback xmlns="">
              <p:pic>
                <p:nvPicPr>
                  <p:cNvPr id="49" name="Ink 48"/>
                  <p:cNvPicPr/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>
                    <a:off x="854170" y="713195"/>
                    <a:ext cx="7680" cy="931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">
                <p14:nvContentPartPr>
                  <p14:cNvPr id="50" name="Ink 49"/>
                  <p14:cNvContentPartPr/>
                  <p14:nvPr/>
                </p14:nvContentPartPr>
                <p14:xfrm>
                  <a:off x="915802" y="730295"/>
                  <a:ext cx="42480" cy="11880"/>
                </p14:xfrm>
              </p:contentPart>
            </mc:Choice>
            <mc:Fallback xmlns="">
              <p:pic>
                <p:nvPicPr>
                  <p:cNvPr id="50" name="Ink 49"/>
                  <p:cNvPicPr/>
                  <p:nvPr/>
                </p:nvPicPr>
                <p:blipFill>
                  <a:blip r:embed="rId22"/>
                  <a:stretch>
                    <a:fillRect/>
                  </a:stretch>
                </p:blipFill>
                <p:spPr>
                  <a:xfrm>
                    <a:off x="914643" y="729503"/>
                    <a:ext cx="44797" cy="1544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">
                <p14:nvContentPartPr>
                  <p14:cNvPr id="51" name="Ink 50"/>
                  <p14:cNvContentPartPr/>
                  <p14:nvPr/>
                </p14:nvContentPartPr>
                <p14:xfrm>
                  <a:off x="920842" y="765935"/>
                  <a:ext cx="39240" cy="7560"/>
                </p14:xfrm>
              </p:contentPart>
            </mc:Choice>
            <mc:Fallback xmlns="">
              <p:pic>
                <p:nvPicPr>
                  <p:cNvPr id="51" name="Ink 50"/>
                  <p:cNvPicPr/>
                  <p:nvPr/>
                </p:nvPicPr>
                <p:blipFill>
                  <a:blip r:embed="rId24"/>
                  <a:stretch>
                    <a:fillRect/>
                  </a:stretch>
                </p:blipFill>
                <p:spPr>
                  <a:xfrm>
                    <a:off x="919688" y="764423"/>
                    <a:ext cx="41164" cy="113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">
                <p14:nvContentPartPr>
                  <p14:cNvPr id="52" name="Ink 51"/>
                  <p14:cNvContentPartPr/>
                  <p14:nvPr/>
                </p14:nvContentPartPr>
                <p14:xfrm>
                  <a:off x="994282" y="736415"/>
                  <a:ext cx="6120" cy="57960"/>
                </p14:xfrm>
              </p:contentPart>
            </mc:Choice>
            <mc:Fallback xmlns="">
              <p:pic>
                <p:nvPicPr>
                  <p:cNvPr id="52" name="Ink 51"/>
                  <p:cNvPicPr/>
                  <p:nvPr/>
                </p:nvPicPr>
                <p:blipFill>
                  <a:blip r:embed="rId26"/>
                  <a:stretch>
                    <a:fillRect/>
                  </a:stretch>
                </p:blipFill>
                <p:spPr>
                  <a:xfrm>
                    <a:off x="993134" y="734112"/>
                    <a:ext cx="7650" cy="6256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">
                <p14:nvContentPartPr>
                  <p14:cNvPr id="55" name="Ink 54"/>
                  <p14:cNvContentPartPr/>
                  <p14:nvPr/>
                </p14:nvContentPartPr>
                <p14:xfrm>
                  <a:off x="1096522" y="533015"/>
                  <a:ext cx="100800" cy="120960"/>
                </p14:xfrm>
              </p:contentPart>
            </mc:Choice>
            <mc:Fallback xmlns="">
              <p:pic>
                <p:nvPicPr>
                  <p:cNvPr id="55" name="Ink 54"/>
                  <p:cNvPicPr/>
                  <p:nvPr/>
                </p:nvPicPr>
                <p:blipFill>
                  <a:blip r:embed="rId28"/>
                  <a:stretch>
                    <a:fillRect/>
                  </a:stretch>
                </p:blipFill>
                <p:spPr>
                  <a:xfrm>
                    <a:off x="1095368" y="530704"/>
                    <a:ext cx="102339" cy="12596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">
                <p14:nvContentPartPr>
                  <p14:cNvPr id="56" name="Ink 55"/>
                  <p14:cNvContentPartPr/>
                  <p14:nvPr/>
                </p14:nvContentPartPr>
                <p14:xfrm>
                  <a:off x="1215682" y="675215"/>
                  <a:ext cx="43560" cy="40320"/>
                </p14:xfrm>
              </p:contentPart>
            </mc:Choice>
            <mc:Fallback xmlns="">
              <p:pic>
                <p:nvPicPr>
                  <p:cNvPr id="56" name="Ink 55"/>
                  <p:cNvPicPr/>
                  <p:nvPr/>
                </p:nvPicPr>
                <p:blipFill>
                  <a:blip r:embed="rId30"/>
                  <a:stretch>
                    <a:fillRect/>
                  </a:stretch>
                </p:blipFill>
                <p:spPr>
                  <a:xfrm>
                    <a:off x="1214126" y="672889"/>
                    <a:ext cx="45894" cy="45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">
                <p14:nvContentPartPr>
                  <p14:cNvPr id="57" name="Ink 56"/>
                  <p14:cNvContentPartPr/>
                  <p14:nvPr/>
                </p14:nvContentPartPr>
                <p14:xfrm>
                  <a:off x="1233322" y="629855"/>
                  <a:ext cx="10800" cy="8640"/>
                </p14:xfrm>
              </p:contentPart>
            </mc:Choice>
            <mc:Fallback xmlns="">
              <p:pic>
                <p:nvPicPr>
                  <p:cNvPr id="57" name="Ink 56"/>
                  <p:cNvPicPr/>
                  <p:nvPr/>
                </p:nvPicPr>
                <p:blipFill>
                  <a:blip r:embed="rId32"/>
                  <a:stretch>
                    <a:fillRect/>
                  </a:stretch>
                </p:blipFill>
                <p:spPr>
                  <a:xfrm>
                    <a:off x="1232165" y="627891"/>
                    <a:ext cx="12729" cy="1256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">
                <p14:nvContentPartPr>
                  <p14:cNvPr id="58" name="Ink 57"/>
                  <p14:cNvContentPartPr/>
                  <p14:nvPr/>
                </p14:nvContentPartPr>
                <p14:xfrm>
                  <a:off x="1315042" y="548135"/>
                  <a:ext cx="77760" cy="102240"/>
                </p14:xfrm>
              </p:contentPart>
            </mc:Choice>
            <mc:Fallback xmlns="">
              <p:pic>
                <p:nvPicPr>
                  <p:cNvPr id="58" name="Ink 57"/>
                  <p:cNvPicPr/>
                  <p:nvPr/>
                </p:nvPicPr>
                <p:blipFill>
                  <a:blip r:embed="rId34"/>
                  <a:stretch>
                    <a:fillRect/>
                  </a:stretch>
                </p:blipFill>
                <p:spPr>
                  <a:xfrm>
                    <a:off x="1313887" y="546206"/>
                    <a:ext cx="79300" cy="10648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">
                <p14:nvContentPartPr>
                  <p14:cNvPr id="59" name="Ink 58"/>
                  <p14:cNvContentPartPr/>
                  <p14:nvPr/>
                </p14:nvContentPartPr>
                <p14:xfrm>
                  <a:off x="1310362" y="562535"/>
                  <a:ext cx="92520" cy="92880"/>
                </p14:xfrm>
              </p:contentPart>
            </mc:Choice>
            <mc:Fallback xmlns="">
              <p:pic>
                <p:nvPicPr>
                  <p:cNvPr id="59" name="Ink 58"/>
                  <p:cNvPicPr/>
                  <p:nvPr/>
                </p:nvPicPr>
                <p:blipFill>
                  <a:blip r:embed="rId36"/>
                  <a:stretch>
                    <a:fillRect/>
                  </a:stretch>
                </p:blipFill>
                <p:spPr>
                  <a:xfrm>
                    <a:off x="1309205" y="560993"/>
                    <a:ext cx="94448" cy="9673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">
                <p14:nvContentPartPr>
                  <p14:cNvPr id="60" name="Ink 59"/>
                  <p14:cNvContentPartPr/>
                  <p14:nvPr/>
                </p14:nvContentPartPr>
                <p14:xfrm>
                  <a:off x="1439602" y="647135"/>
                  <a:ext cx="37800" cy="51120"/>
                </p14:xfrm>
              </p:contentPart>
            </mc:Choice>
            <mc:Fallback xmlns="">
              <p:pic>
                <p:nvPicPr>
                  <p:cNvPr id="60" name="Ink 59"/>
                  <p:cNvPicPr/>
                  <p:nvPr/>
                </p:nvPicPr>
                <p:blipFill>
                  <a:blip r:embed="rId38"/>
                  <a:stretch>
                    <a:fillRect/>
                  </a:stretch>
                </p:blipFill>
                <p:spPr>
                  <a:xfrm>
                    <a:off x="1438445" y="646360"/>
                    <a:ext cx="39343" cy="5421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9">
                <p14:nvContentPartPr>
                  <p14:cNvPr id="61" name="Ink 60"/>
                  <p14:cNvContentPartPr/>
                  <p14:nvPr/>
                </p14:nvContentPartPr>
                <p14:xfrm>
                  <a:off x="1452562" y="589895"/>
                  <a:ext cx="10800" cy="8640"/>
                </p14:xfrm>
              </p:contentPart>
            </mc:Choice>
            <mc:Fallback xmlns="">
              <p:pic>
                <p:nvPicPr>
                  <p:cNvPr id="61" name="Ink 60"/>
                  <p:cNvPicPr/>
                  <p:nvPr/>
                </p:nvPicPr>
                <p:blipFill>
                  <a:blip r:embed="rId40"/>
                  <a:stretch>
                    <a:fillRect/>
                  </a:stretch>
                </p:blipFill>
                <p:spPr>
                  <a:xfrm>
                    <a:off x="1451405" y="587641"/>
                    <a:ext cx="13114" cy="1277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1">
                <p14:nvContentPartPr>
                  <p14:cNvPr id="63" name="Ink 62"/>
                  <p14:cNvContentPartPr/>
                  <p14:nvPr/>
                </p14:nvContentPartPr>
                <p14:xfrm>
                  <a:off x="315322" y="1024055"/>
                  <a:ext cx="77040" cy="118800"/>
                </p14:xfrm>
              </p:contentPart>
            </mc:Choice>
            <mc:Fallback xmlns="">
              <p:pic>
                <p:nvPicPr>
                  <p:cNvPr id="63" name="Ink 62"/>
                  <p:cNvPicPr/>
                  <p:nvPr/>
                </p:nvPicPr>
                <p:blipFill>
                  <a:blip r:embed="rId42"/>
                  <a:stretch>
                    <a:fillRect/>
                  </a:stretch>
                </p:blipFill>
                <p:spPr>
                  <a:xfrm>
                    <a:off x="314166" y="1021355"/>
                    <a:ext cx="79351" cy="124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3">
                <p14:nvContentPartPr>
                  <p14:cNvPr id="64" name="Ink 63"/>
                  <p14:cNvContentPartPr/>
                  <p14:nvPr/>
                </p14:nvContentPartPr>
                <p14:xfrm>
                  <a:off x="451042" y="1108655"/>
                  <a:ext cx="7920" cy="27360"/>
                </p14:xfrm>
              </p:contentPart>
            </mc:Choice>
            <mc:Fallback xmlns="">
              <p:pic>
                <p:nvPicPr>
                  <p:cNvPr id="64" name="Ink 63"/>
                  <p:cNvPicPr/>
                  <p:nvPr/>
                </p:nvPicPr>
                <p:blipFill>
                  <a:blip r:embed="rId44"/>
                  <a:stretch>
                    <a:fillRect/>
                  </a:stretch>
                </p:blipFill>
                <p:spPr>
                  <a:xfrm>
                    <a:off x="449854" y="1107114"/>
                    <a:ext cx="9504" cy="3159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5">
                <p14:nvContentPartPr>
                  <p14:cNvPr id="65" name="Ink 64"/>
                  <p14:cNvContentPartPr/>
                  <p14:nvPr/>
                </p14:nvContentPartPr>
                <p14:xfrm>
                  <a:off x="534202" y="969695"/>
                  <a:ext cx="46800" cy="185400"/>
                </p14:xfrm>
              </p:contentPart>
            </mc:Choice>
            <mc:Fallback xmlns="">
              <p:pic>
                <p:nvPicPr>
                  <p:cNvPr id="65" name="Ink 64"/>
                  <p:cNvPicPr/>
                  <p:nvPr/>
                </p:nvPicPr>
                <p:blipFill>
                  <a:blip r:embed="rId46"/>
                  <a:stretch>
                    <a:fillRect/>
                  </a:stretch>
                </p:blipFill>
                <p:spPr>
                  <a:xfrm>
                    <a:off x="533051" y="966991"/>
                    <a:ext cx="48718" cy="19080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">
                <p14:nvContentPartPr>
                  <p14:cNvPr id="66" name="Ink 65"/>
                  <p14:cNvContentPartPr/>
                  <p14:nvPr/>
                </p14:nvContentPartPr>
                <p14:xfrm>
                  <a:off x="483082" y="1049975"/>
                  <a:ext cx="90720" cy="11880"/>
                </p14:xfrm>
              </p:contentPart>
            </mc:Choice>
            <mc:Fallback xmlns="">
              <p:pic>
                <p:nvPicPr>
                  <p:cNvPr id="66" name="Ink 65"/>
                  <p:cNvPicPr/>
                  <p:nvPr/>
                </p:nvPicPr>
                <p:blipFill>
                  <a:blip r:embed="rId48"/>
                  <a:stretch>
                    <a:fillRect/>
                  </a:stretch>
                </p:blipFill>
                <p:spPr>
                  <a:xfrm>
                    <a:off x="481924" y="1047292"/>
                    <a:ext cx="92264" cy="1724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">
                <p14:nvContentPartPr>
                  <p14:cNvPr id="67" name="Ink 66"/>
                  <p14:cNvContentPartPr/>
                  <p14:nvPr/>
                </p14:nvContentPartPr>
                <p14:xfrm>
                  <a:off x="623482" y="1137455"/>
                  <a:ext cx="12240" cy="8280"/>
                </p14:xfrm>
              </p:contentPart>
            </mc:Choice>
            <mc:Fallback xmlns="">
              <p:pic>
                <p:nvPicPr>
                  <p:cNvPr id="67" name="Ink 66"/>
                  <p:cNvPicPr/>
                  <p:nvPr/>
                </p:nvPicPr>
                <p:blipFill>
                  <a:blip r:embed="rId50"/>
                  <a:stretch>
                    <a:fillRect/>
                  </a:stretch>
                </p:blipFill>
                <p:spPr>
                  <a:xfrm>
                    <a:off x="622297" y="1135950"/>
                    <a:ext cx="15004" cy="124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">
                <p14:nvContentPartPr>
                  <p14:cNvPr id="68" name="Ink 67"/>
                  <p14:cNvContentPartPr/>
                  <p14:nvPr/>
                </p14:nvContentPartPr>
                <p14:xfrm>
                  <a:off x="830122" y="966455"/>
                  <a:ext cx="192960" cy="192600"/>
                </p14:xfrm>
              </p:contentPart>
            </mc:Choice>
            <mc:Fallback xmlns="">
              <p:pic>
                <p:nvPicPr>
                  <p:cNvPr id="68" name="Ink 67"/>
                  <p:cNvPicPr/>
                  <p:nvPr/>
                </p:nvPicPr>
                <p:blipFill>
                  <a:blip r:embed="rId52"/>
                  <a:stretch>
                    <a:fillRect/>
                  </a:stretch>
                </p:blipFill>
                <p:spPr>
                  <a:xfrm>
                    <a:off x="828964" y="963759"/>
                    <a:ext cx="195276" cy="19799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3">
                <p14:nvContentPartPr>
                  <p14:cNvPr id="69" name="Ink 68"/>
                  <p14:cNvContentPartPr/>
                  <p14:nvPr/>
                </p14:nvContentPartPr>
                <p14:xfrm>
                  <a:off x="843082" y="1262015"/>
                  <a:ext cx="24840" cy="43560"/>
                </p14:xfrm>
              </p:contentPart>
            </mc:Choice>
            <mc:Fallback xmlns="">
              <p:pic>
                <p:nvPicPr>
                  <p:cNvPr id="69" name="Ink 68"/>
                  <p:cNvPicPr/>
                  <p:nvPr/>
                </p:nvPicPr>
                <p:blipFill>
                  <a:blip r:embed="rId54"/>
                  <a:stretch>
                    <a:fillRect/>
                  </a:stretch>
                </p:blipFill>
                <p:spPr>
                  <a:xfrm>
                    <a:off x="841936" y="1260459"/>
                    <a:ext cx="25986" cy="4783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5">
                <p14:nvContentPartPr>
                  <p14:cNvPr id="70" name="Ink 69"/>
                  <p14:cNvContentPartPr/>
                  <p14:nvPr/>
                </p14:nvContentPartPr>
                <p14:xfrm>
                  <a:off x="839842" y="1223495"/>
                  <a:ext cx="10440" cy="9360"/>
                </p14:xfrm>
              </p:contentPart>
            </mc:Choice>
            <mc:Fallback xmlns="">
              <p:pic>
                <p:nvPicPr>
                  <p:cNvPr id="70" name="Ink 69"/>
                  <p:cNvPicPr/>
                  <p:nvPr/>
                </p:nvPicPr>
                <p:blipFill>
                  <a:blip r:embed="rId56"/>
                  <a:stretch>
                    <a:fillRect/>
                  </a:stretch>
                </p:blipFill>
                <p:spPr>
                  <a:xfrm>
                    <a:off x="838295" y="1220874"/>
                    <a:ext cx="12373" cy="1273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7">
                <p14:nvContentPartPr>
                  <p14:cNvPr id="71" name="Ink 70"/>
                  <p14:cNvContentPartPr/>
                  <p14:nvPr/>
                </p14:nvContentPartPr>
                <p14:xfrm>
                  <a:off x="919762" y="1251935"/>
                  <a:ext cx="50040" cy="2880"/>
                </p14:xfrm>
              </p:contentPart>
            </mc:Choice>
            <mc:Fallback xmlns="">
              <p:pic>
                <p:nvPicPr>
                  <p:cNvPr id="71" name="Ink 70"/>
                  <p:cNvPicPr/>
                  <p:nvPr/>
                </p:nvPicPr>
                <p:blipFill>
                  <a:blip r:embed="rId58"/>
                  <a:stretch>
                    <a:fillRect/>
                  </a:stretch>
                </p:blipFill>
                <p:spPr>
                  <a:xfrm>
                    <a:off x="918992" y="1249878"/>
                    <a:ext cx="51965" cy="781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">
                <p14:nvContentPartPr>
                  <p14:cNvPr id="72" name="Ink 71"/>
                  <p14:cNvContentPartPr/>
                  <p14:nvPr/>
                </p14:nvContentPartPr>
                <p14:xfrm>
                  <a:off x="915802" y="1283615"/>
                  <a:ext cx="69840" cy="7200"/>
                </p14:xfrm>
              </p:contentPart>
            </mc:Choice>
            <mc:Fallback xmlns="">
              <p:pic>
                <p:nvPicPr>
                  <p:cNvPr id="72" name="Ink 71"/>
                  <p:cNvPicPr/>
                  <p:nvPr/>
                </p:nvPicPr>
                <p:blipFill>
                  <a:blip r:embed="rId60"/>
                  <a:stretch>
                    <a:fillRect/>
                  </a:stretch>
                </p:blipFill>
                <p:spPr>
                  <a:xfrm>
                    <a:off x="914644" y="1282099"/>
                    <a:ext cx="71383" cy="1136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1">
                <p14:nvContentPartPr>
                  <p14:cNvPr id="73" name="Ink 72"/>
                  <p14:cNvContentPartPr/>
                  <p14:nvPr/>
                </p14:nvContentPartPr>
                <p14:xfrm>
                  <a:off x="1023802" y="1258775"/>
                  <a:ext cx="6120" cy="55080"/>
                </p14:xfrm>
              </p:contentPart>
            </mc:Choice>
            <mc:Fallback xmlns="">
              <p:pic>
                <p:nvPicPr>
                  <p:cNvPr id="73" name="Ink 72"/>
                  <p:cNvPicPr/>
                  <p:nvPr/>
                </p:nvPicPr>
                <p:blipFill>
                  <a:blip r:embed="rId62"/>
                  <a:stretch>
                    <a:fillRect/>
                  </a:stretch>
                </p:blipFill>
                <p:spPr>
                  <a:xfrm>
                    <a:off x="1022654" y="1256849"/>
                    <a:ext cx="8415" cy="5854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3">
                <p14:nvContentPartPr>
                  <p14:cNvPr id="76" name="Ink 75"/>
                  <p14:cNvContentPartPr/>
                  <p14:nvPr/>
                </p14:nvContentPartPr>
                <p14:xfrm>
                  <a:off x="1102282" y="1031255"/>
                  <a:ext cx="86760" cy="129240"/>
                </p14:xfrm>
              </p:contentPart>
            </mc:Choice>
            <mc:Fallback xmlns="">
              <p:pic>
                <p:nvPicPr>
                  <p:cNvPr id="76" name="Ink 75"/>
                  <p:cNvPicPr/>
                  <p:nvPr/>
                </p:nvPicPr>
                <p:blipFill>
                  <a:blip r:embed="rId64"/>
                  <a:stretch>
                    <a:fillRect/>
                  </a:stretch>
                </p:blipFill>
                <p:spPr>
                  <a:xfrm>
                    <a:off x="1101125" y="1028554"/>
                    <a:ext cx="89074" cy="13464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5">
                <p14:nvContentPartPr>
                  <p14:cNvPr id="77" name="Ink 76"/>
                  <p14:cNvContentPartPr/>
                  <p14:nvPr/>
                </p14:nvContentPartPr>
                <p14:xfrm>
                  <a:off x="1213522" y="1150775"/>
                  <a:ext cx="31320" cy="56520"/>
                </p14:xfrm>
              </p:contentPart>
            </mc:Choice>
            <mc:Fallback xmlns="">
              <p:pic>
                <p:nvPicPr>
                  <p:cNvPr id="77" name="Ink 76"/>
                  <p:cNvPicPr/>
                  <p:nvPr/>
                </p:nvPicPr>
                <p:blipFill>
                  <a:blip r:embed="rId66"/>
                  <a:stretch>
                    <a:fillRect/>
                  </a:stretch>
                </p:blipFill>
                <p:spPr>
                  <a:xfrm>
                    <a:off x="1212362" y="1148839"/>
                    <a:ext cx="32867" cy="6116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7">
                <p14:nvContentPartPr>
                  <p14:cNvPr id="78" name="Ink 77"/>
                  <p14:cNvContentPartPr/>
                  <p14:nvPr/>
                </p14:nvContentPartPr>
                <p14:xfrm>
                  <a:off x="1206682" y="1102895"/>
                  <a:ext cx="14400" cy="15480"/>
                </p14:xfrm>
              </p:contentPart>
            </mc:Choice>
            <mc:Fallback xmlns="">
              <p:pic>
                <p:nvPicPr>
                  <p:cNvPr id="78" name="Ink 77"/>
                  <p:cNvPicPr/>
                  <p:nvPr/>
                </p:nvPicPr>
                <p:blipFill>
                  <a:blip r:embed="rId68"/>
                  <a:stretch>
                    <a:fillRect/>
                  </a:stretch>
                </p:blipFill>
                <p:spPr>
                  <a:xfrm>
                    <a:off x="1205514" y="1100573"/>
                    <a:ext cx="16346" cy="1973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9">
                <p14:nvContentPartPr>
                  <p14:cNvPr id="79" name="Ink 78"/>
                  <p14:cNvContentPartPr/>
                  <p14:nvPr/>
                </p14:nvContentPartPr>
                <p14:xfrm>
                  <a:off x="1280482" y="1046015"/>
                  <a:ext cx="73800" cy="101160"/>
                </p14:xfrm>
              </p:contentPart>
            </mc:Choice>
            <mc:Fallback xmlns="">
              <p:pic>
                <p:nvPicPr>
                  <p:cNvPr id="79" name="Ink 78"/>
                  <p:cNvPicPr/>
                  <p:nvPr/>
                </p:nvPicPr>
                <p:blipFill>
                  <a:blip r:embed="rId70"/>
                  <a:stretch>
                    <a:fillRect/>
                  </a:stretch>
                </p:blipFill>
                <p:spPr>
                  <a:xfrm>
                    <a:off x="1278936" y="1043698"/>
                    <a:ext cx="75732" cy="10579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1">
                <p14:nvContentPartPr>
                  <p14:cNvPr id="80" name="Ink 79"/>
                  <p14:cNvContentPartPr/>
                  <p14:nvPr/>
                </p14:nvContentPartPr>
                <p14:xfrm>
                  <a:off x="1263922" y="1026575"/>
                  <a:ext cx="95760" cy="130320"/>
                </p14:xfrm>
              </p:contentPart>
            </mc:Choice>
            <mc:Fallback xmlns="">
              <p:pic>
                <p:nvPicPr>
                  <p:cNvPr id="80" name="Ink 79"/>
                  <p:cNvPicPr/>
                  <p:nvPr/>
                </p:nvPicPr>
                <p:blipFill>
                  <a:blip r:embed="rId72"/>
                  <a:stretch>
                    <a:fillRect/>
                  </a:stretch>
                </p:blipFill>
                <p:spPr>
                  <a:xfrm>
                    <a:off x="1262384" y="1024262"/>
                    <a:ext cx="98452" cy="13533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3">
                <p14:nvContentPartPr>
                  <p14:cNvPr id="81" name="Ink 80"/>
                  <p14:cNvContentPartPr/>
                  <p14:nvPr/>
                </p14:nvContentPartPr>
                <p14:xfrm>
                  <a:off x="1385602" y="1138535"/>
                  <a:ext cx="28800" cy="55440"/>
                </p14:xfrm>
              </p:contentPart>
            </mc:Choice>
            <mc:Fallback xmlns="">
              <p:pic>
                <p:nvPicPr>
                  <p:cNvPr id="81" name="Ink 80"/>
                  <p:cNvPicPr/>
                  <p:nvPr/>
                </p:nvPicPr>
                <p:blipFill>
                  <a:blip r:embed="rId74"/>
                  <a:stretch>
                    <a:fillRect/>
                  </a:stretch>
                </p:blipFill>
                <p:spPr>
                  <a:xfrm>
                    <a:off x="1384066" y="1136610"/>
                    <a:ext cx="31104" cy="600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5">
                <p14:nvContentPartPr>
                  <p14:cNvPr id="82" name="Ink 81"/>
                  <p14:cNvContentPartPr/>
                  <p14:nvPr/>
                </p14:nvContentPartPr>
                <p14:xfrm>
                  <a:off x="1387042" y="1086335"/>
                  <a:ext cx="10440" cy="9720"/>
                </p14:xfrm>
              </p:contentPart>
            </mc:Choice>
            <mc:Fallback xmlns="">
              <p:pic>
                <p:nvPicPr>
                  <p:cNvPr id="82" name="Ink 81"/>
                  <p:cNvPicPr/>
                  <p:nvPr/>
                </p:nvPicPr>
                <p:blipFill>
                  <a:blip r:embed="rId76"/>
                  <a:stretch>
                    <a:fillRect/>
                  </a:stretch>
                </p:blipFill>
                <p:spPr>
                  <a:xfrm>
                    <a:off x="1385882" y="1084391"/>
                    <a:ext cx="12373" cy="1438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7">
                <p14:nvContentPartPr>
                  <p14:cNvPr id="83" name="Ink 82"/>
                  <p14:cNvContentPartPr/>
                  <p14:nvPr/>
                </p14:nvContentPartPr>
                <p14:xfrm>
                  <a:off x="1499362" y="1031615"/>
                  <a:ext cx="61200" cy="79920"/>
                </p14:xfrm>
              </p:contentPart>
            </mc:Choice>
            <mc:Fallback xmlns="">
              <p:pic>
                <p:nvPicPr>
                  <p:cNvPr id="83" name="Ink 82"/>
                  <p:cNvPicPr/>
                  <p:nvPr/>
                </p:nvPicPr>
                <p:blipFill>
                  <a:blip r:embed="rId78"/>
                  <a:stretch>
                    <a:fillRect/>
                  </a:stretch>
                </p:blipFill>
                <p:spPr>
                  <a:xfrm>
                    <a:off x="1497822" y="1029298"/>
                    <a:ext cx="64279" cy="8455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9">
                <p14:nvContentPartPr>
                  <p14:cNvPr id="84" name="Ink 83"/>
                  <p14:cNvContentPartPr/>
                  <p14:nvPr/>
                </p14:nvContentPartPr>
                <p14:xfrm>
                  <a:off x="1475242" y="1135295"/>
                  <a:ext cx="82440" cy="39960"/>
                </p14:xfrm>
              </p:contentPart>
            </mc:Choice>
            <mc:Fallback xmlns="">
              <p:pic>
                <p:nvPicPr>
                  <p:cNvPr id="84" name="Ink 83"/>
                  <p:cNvPicPr/>
                  <p:nvPr/>
                </p:nvPicPr>
                <p:blipFill>
                  <a:blip r:embed="rId80"/>
                  <a:stretch>
                    <a:fillRect/>
                  </a:stretch>
                </p:blipFill>
                <p:spPr>
                  <a:xfrm>
                    <a:off x="1474086" y="1132967"/>
                    <a:ext cx="84366" cy="4345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1">
                <p14:nvContentPartPr>
                  <p14:cNvPr id="88" name="Ink 87"/>
                  <p14:cNvContentPartPr/>
                  <p14:nvPr/>
                </p14:nvContentPartPr>
                <p14:xfrm>
                  <a:off x="935242" y="379295"/>
                  <a:ext cx="90000" cy="84240"/>
                </p14:xfrm>
              </p:contentPart>
            </mc:Choice>
            <mc:Fallback xmlns="">
              <p:pic>
                <p:nvPicPr>
                  <p:cNvPr id="88" name="Ink 87"/>
                  <p:cNvPicPr/>
                  <p:nvPr/>
                </p:nvPicPr>
                <p:blipFill>
                  <a:blip r:embed="rId82"/>
                  <a:stretch>
                    <a:fillRect/>
                  </a:stretch>
                </p:blipFill>
                <p:spPr>
                  <a:xfrm>
                    <a:off x="934083" y="377372"/>
                    <a:ext cx="92704" cy="8885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3">
                <p14:nvContentPartPr>
                  <p14:cNvPr id="89" name="Ink 88"/>
                  <p14:cNvContentPartPr/>
                  <p14:nvPr/>
                </p14:nvContentPartPr>
                <p14:xfrm>
                  <a:off x="884842" y="863135"/>
                  <a:ext cx="110520" cy="82800"/>
                </p14:xfrm>
              </p:contentPart>
            </mc:Choice>
            <mc:Fallback xmlns="">
              <p:pic>
                <p:nvPicPr>
                  <p:cNvPr id="89" name="Ink 88"/>
                  <p:cNvPicPr/>
                  <p:nvPr/>
                </p:nvPicPr>
                <p:blipFill>
                  <a:blip r:embed="rId84"/>
                  <a:stretch>
                    <a:fillRect/>
                  </a:stretch>
                </p:blipFill>
                <p:spPr>
                  <a:xfrm>
                    <a:off x="883687" y="860439"/>
                    <a:ext cx="113216" cy="8819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5">
                <p14:nvContentPartPr>
                  <p14:cNvPr id="91" name="Ink 90"/>
                  <p14:cNvContentPartPr/>
                  <p14:nvPr/>
                </p14:nvContentPartPr>
                <p14:xfrm>
                  <a:off x="1642642" y="968255"/>
                  <a:ext cx="141120" cy="236880"/>
                </p14:xfrm>
              </p:contentPart>
            </mc:Choice>
            <mc:Fallback xmlns="">
              <p:pic>
                <p:nvPicPr>
                  <p:cNvPr id="91" name="Ink 90"/>
                  <p:cNvPicPr/>
                  <p:nvPr/>
                </p:nvPicPr>
                <p:blipFill>
                  <a:blip r:embed="rId86"/>
                  <a:stretch>
                    <a:fillRect/>
                  </a:stretch>
                </p:blipFill>
                <p:spPr>
                  <a:xfrm>
                    <a:off x="1641485" y="965944"/>
                    <a:ext cx="143433" cy="24188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7">
                <p14:nvContentPartPr>
                  <p14:cNvPr id="93" name="Ink 92"/>
                  <p14:cNvContentPartPr/>
                  <p14:nvPr/>
                </p14:nvContentPartPr>
                <p14:xfrm>
                  <a:off x="770722" y="1512215"/>
                  <a:ext cx="63360" cy="84600"/>
                </p14:xfrm>
              </p:contentPart>
            </mc:Choice>
            <mc:Fallback xmlns="">
              <p:pic>
                <p:nvPicPr>
                  <p:cNvPr id="93" name="Ink 92"/>
                  <p:cNvPicPr/>
                  <p:nvPr/>
                </p:nvPicPr>
                <p:blipFill>
                  <a:blip r:embed="rId88"/>
                  <a:stretch>
                    <a:fillRect/>
                  </a:stretch>
                </p:blipFill>
                <p:spPr>
                  <a:xfrm>
                    <a:off x="769570" y="1509897"/>
                    <a:ext cx="66048" cy="8962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9">
                <p14:nvContentPartPr>
                  <p14:cNvPr id="94" name="Ink 93"/>
                  <p14:cNvContentPartPr/>
                  <p14:nvPr/>
                </p14:nvContentPartPr>
                <p14:xfrm>
                  <a:off x="763882" y="1519055"/>
                  <a:ext cx="70560" cy="81720"/>
                </p14:xfrm>
              </p:contentPart>
            </mc:Choice>
            <mc:Fallback xmlns="">
              <p:pic>
                <p:nvPicPr>
                  <p:cNvPr id="94" name="Ink 93"/>
                  <p:cNvPicPr/>
                  <p:nvPr/>
                </p:nvPicPr>
                <p:blipFill>
                  <a:blip r:embed="rId90"/>
                  <a:stretch>
                    <a:fillRect/>
                  </a:stretch>
                </p:blipFill>
                <p:spPr>
                  <a:xfrm>
                    <a:off x="762340" y="1517128"/>
                    <a:ext cx="73259" cy="8634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1">
                <p14:nvContentPartPr>
                  <p14:cNvPr id="95" name="Ink 94"/>
                  <p14:cNvContentPartPr/>
                  <p14:nvPr/>
                </p14:nvContentPartPr>
                <p14:xfrm>
                  <a:off x="884482" y="1610495"/>
                  <a:ext cx="25560" cy="71640"/>
                </p14:xfrm>
              </p:contentPart>
            </mc:Choice>
            <mc:Fallback xmlns="">
              <p:pic>
                <p:nvPicPr>
                  <p:cNvPr id="95" name="Ink 94"/>
                  <p:cNvPicPr/>
                  <p:nvPr/>
                </p:nvPicPr>
                <p:blipFill>
                  <a:blip r:embed="rId92"/>
                  <a:stretch>
                    <a:fillRect/>
                  </a:stretch>
                </p:blipFill>
                <p:spPr>
                  <a:xfrm>
                    <a:off x="883320" y="1608569"/>
                    <a:ext cx="27109" cy="7626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3">
                <p14:nvContentPartPr>
                  <p14:cNvPr id="96" name="Ink 95"/>
                  <p14:cNvContentPartPr/>
                  <p14:nvPr/>
                </p14:nvContentPartPr>
                <p14:xfrm>
                  <a:off x="878722" y="1575935"/>
                  <a:ext cx="12960" cy="2160"/>
                </p14:xfrm>
              </p:contentPart>
            </mc:Choice>
            <mc:Fallback xmlns="">
              <p:pic>
                <p:nvPicPr>
                  <p:cNvPr id="96" name="Ink 95"/>
                  <p:cNvPicPr/>
                  <p:nvPr/>
                </p:nvPicPr>
                <p:blipFill>
                  <a:blip r:embed="rId94"/>
                  <a:stretch>
                    <a:fillRect/>
                  </a:stretch>
                </p:blipFill>
                <p:spPr>
                  <a:xfrm>
                    <a:off x="877544" y="1573775"/>
                    <a:ext cx="14924" cy="6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5">
                <p14:nvContentPartPr>
                  <p14:cNvPr id="97" name="Ink 96"/>
                  <p14:cNvContentPartPr/>
                  <p14:nvPr/>
                </p14:nvContentPartPr>
                <p14:xfrm>
                  <a:off x="987082" y="1517975"/>
                  <a:ext cx="92520" cy="78120"/>
                </p14:xfrm>
              </p:contentPart>
            </mc:Choice>
            <mc:Fallback xmlns="">
              <p:pic>
                <p:nvPicPr>
                  <p:cNvPr id="97" name="Ink 96"/>
                  <p:cNvPicPr/>
                  <p:nvPr/>
                </p:nvPicPr>
                <p:blipFill>
                  <a:blip r:embed="rId96"/>
                  <a:stretch>
                    <a:fillRect/>
                  </a:stretch>
                </p:blipFill>
                <p:spPr>
                  <a:xfrm>
                    <a:off x="985921" y="1515666"/>
                    <a:ext cx="94068" cy="8312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7">
                <p14:nvContentPartPr>
                  <p14:cNvPr id="98" name="Ink 97"/>
                  <p14:cNvContentPartPr/>
                  <p14:nvPr/>
                </p14:nvContentPartPr>
                <p14:xfrm>
                  <a:off x="992482" y="1557575"/>
                  <a:ext cx="62640" cy="7920"/>
                </p14:xfrm>
              </p:contentPart>
            </mc:Choice>
            <mc:Fallback xmlns="">
              <p:pic>
                <p:nvPicPr>
                  <p:cNvPr id="98" name="Ink 97"/>
                  <p:cNvPicPr/>
                  <p:nvPr/>
                </p:nvPicPr>
                <p:blipFill>
                  <a:blip r:embed="rId98"/>
                  <a:stretch>
                    <a:fillRect/>
                  </a:stretch>
                </p:blipFill>
                <p:spPr>
                  <a:xfrm>
                    <a:off x="991322" y="1556387"/>
                    <a:ext cx="64187" cy="1029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9">
                <p14:nvContentPartPr>
                  <p14:cNvPr id="99" name="Ink 98"/>
                  <p14:cNvContentPartPr/>
                  <p14:nvPr/>
                </p14:nvContentPartPr>
                <p14:xfrm>
                  <a:off x="1188322" y="1416455"/>
                  <a:ext cx="45000" cy="35280"/>
                </p14:xfrm>
              </p:contentPart>
            </mc:Choice>
            <mc:Fallback xmlns="">
              <p:pic>
                <p:nvPicPr>
                  <p:cNvPr id="99" name="Ink 98"/>
                  <p:cNvPicPr/>
                  <p:nvPr/>
                </p:nvPicPr>
                <p:blipFill>
                  <a:blip r:embed="rId100"/>
                  <a:stretch>
                    <a:fillRect/>
                  </a:stretch>
                </p:blipFill>
                <p:spPr>
                  <a:xfrm>
                    <a:off x="1187168" y="1413741"/>
                    <a:ext cx="47308" cy="40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1">
                <p14:nvContentPartPr>
                  <p14:cNvPr id="100" name="Ink 99"/>
                  <p14:cNvContentPartPr/>
                  <p14:nvPr/>
                </p14:nvContentPartPr>
                <p14:xfrm>
                  <a:off x="1164922" y="1416455"/>
                  <a:ext cx="68400" cy="222480"/>
                </p14:xfrm>
              </p:contentPart>
            </mc:Choice>
            <mc:Fallback xmlns="">
              <p:pic>
                <p:nvPicPr>
                  <p:cNvPr id="100" name="Ink 99"/>
                  <p:cNvPicPr/>
                  <p:nvPr/>
                </p:nvPicPr>
                <p:blipFill>
                  <a:blip r:embed="rId102"/>
                  <a:stretch>
                    <a:fillRect/>
                  </a:stretch>
                </p:blipFill>
                <p:spPr>
                  <a:xfrm>
                    <a:off x="1163763" y="1413756"/>
                    <a:ext cx="70719" cy="22787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3">
                <p14:nvContentPartPr>
                  <p14:cNvPr id="101" name="Ink 100"/>
                  <p14:cNvContentPartPr/>
                  <p14:nvPr/>
                </p14:nvContentPartPr>
                <p14:xfrm>
                  <a:off x="1267162" y="1509335"/>
                  <a:ext cx="81000" cy="83520"/>
                </p14:xfrm>
              </p:contentPart>
            </mc:Choice>
            <mc:Fallback xmlns="">
              <p:pic>
                <p:nvPicPr>
                  <p:cNvPr id="101" name="Ink 100"/>
                  <p:cNvPicPr/>
                  <p:nvPr/>
                </p:nvPicPr>
                <p:blipFill>
                  <a:blip r:embed="rId104"/>
                  <a:stretch>
                    <a:fillRect/>
                  </a:stretch>
                </p:blipFill>
                <p:spPr>
                  <a:xfrm>
                    <a:off x="1265619" y="1506641"/>
                    <a:ext cx="83700" cy="8890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5">
                <p14:nvContentPartPr>
                  <p14:cNvPr id="102" name="Ink 101"/>
                  <p14:cNvContentPartPr/>
                  <p14:nvPr/>
                </p14:nvContentPartPr>
                <p14:xfrm>
                  <a:off x="1386322" y="1590335"/>
                  <a:ext cx="23040" cy="36360"/>
                </p14:xfrm>
              </p:contentPart>
            </mc:Choice>
            <mc:Fallback xmlns="">
              <p:pic>
                <p:nvPicPr>
                  <p:cNvPr id="102" name="Ink 101"/>
                  <p:cNvPicPr/>
                  <p:nvPr/>
                </p:nvPicPr>
                <p:blipFill>
                  <a:blip r:embed="rId106"/>
                  <a:stretch>
                    <a:fillRect/>
                  </a:stretch>
                </p:blipFill>
                <p:spPr>
                  <a:xfrm>
                    <a:off x="1385150" y="1588401"/>
                    <a:ext cx="25383" cy="4100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7">
                <p14:nvContentPartPr>
                  <p14:cNvPr id="103" name="Ink 102"/>
                  <p14:cNvContentPartPr/>
                  <p14:nvPr/>
                </p14:nvContentPartPr>
                <p14:xfrm>
                  <a:off x="1408282" y="1524455"/>
                  <a:ext cx="7560" cy="10800"/>
                </p14:xfrm>
              </p:contentPart>
            </mc:Choice>
            <mc:Fallback xmlns="">
              <p:pic>
                <p:nvPicPr>
                  <p:cNvPr id="103" name="Ink 102"/>
                  <p:cNvPicPr/>
                  <p:nvPr/>
                </p:nvPicPr>
                <p:blipFill>
                  <a:blip r:embed="rId108"/>
                  <a:stretch>
                    <a:fillRect/>
                  </a:stretch>
                </p:blipFill>
                <p:spPr>
                  <a:xfrm>
                    <a:off x="1407088" y="1521755"/>
                    <a:ext cx="9947" cy="1465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9">
                <p14:nvContentPartPr>
                  <p14:cNvPr id="104" name="Ink 103"/>
                  <p14:cNvContentPartPr/>
                  <p14:nvPr/>
                </p14:nvContentPartPr>
                <p14:xfrm>
                  <a:off x="1481722" y="1500695"/>
                  <a:ext cx="59400" cy="91440"/>
                </p14:xfrm>
              </p:contentPart>
            </mc:Choice>
            <mc:Fallback xmlns="">
              <p:pic>
                <p:nvPicPr>
                  <p:cNvPr id="104" name="Ink 103"/>
                  <p:cNvPicPr/>
                  <p:nvPr/>
                </p:nvPicPr>
                <p:blipFill>
                  <a:blip r:embed="rId110"/>
                  <a:stretch>
                    <a:fillRect/>
                  </a:stretch>
                </p:blipFill>
                <p:spPr>
                  <a:xfrm>
                    <a:off x="1480572" y="1498380"/>
                    <a:ext cx="61699" cy="9645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1">
                <p14:nvContentPartPr>
                  <p14:cNvPr id="105" name="Ink 104"/>
                  <p14:cNvContentPartPr/>
                  <p14:nvPr/>
                </p14:nvContentPartPr>
                <p14:xfrm>
                  <a:off x="1585402" y="1407815"/>
                  <a:ext cx="69480" cy="249120"/>
                </p14:xfrm>
              </p:contentPart>
            </mc:Choice>
            <mc:Fallback xmlns="">
              <p:pic>
                <p:nvPicPr>
                  <p:cNvPr id="105" name="Ink 104"/>
                  <p:cNvPicPr/>
                  <p:nvPr/>
                </p:nvPicPr>
                <p:blipFill>
                  <a:blip r:embed="rId112"/>
                  <a:stretch>
                    <a:fillRect/>
                  </a:stretch>
                </p:blipFill>
                <p:spPr>
                  <a:xfrm>
                    <a:off x="1585018" y="1405501"/>
                    <a:ext cx="71015" cy="253748"/>
                  </a:xfrm>
                  <a:prstGeom prst="rect">
                    <a:avLst/>
                  </a:prstGeom>
                </p:spPr>
              </p:pic>
            </mc:Fallback>
          </mc:AlternateContent>
          <p:sp>
            <p:nvSpPr>
              <p:cNvPr id="106" name="Rectangle 105"/>
              <p:cNvSpPr/>
              <p:nvPr/>
            </p:nvSpPr>
            <p:spPr>
              <a:xfrm>
                <a:off x="213756" y="302821"/>
                <a:ext cx="1715984" cy="1454727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2" name="Group 121"/>
            <p:cNvGrpSpPr/>
            <p:nvPr/>
          </p:nvGrpSpPr>
          <p:grpSpPr>
            <a:xfrm>
              <a:off x="1342781" y="962495"/>
              <a:ext cx="932760" cy="259200"/>
              <a:chOff x="1342781" y="962495"/>
              <a:chExt cx="932760" cy="2592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13">
                <p14:nvContentPartPr>
                  <p14:cNvPr id="109" name="Ink 108"/>
                  <p14:cNvContentPartPr/>
                  <p14:nvPr/>
                </p14:nvContentPartPr>
                <p14:xfrm>
                  <a:off x="1342781" y="965015"/>
                  <a:ext cx="116280" cy="188640"/>
                </p14:xfrm>
              </p:contentPart>
            </mc:Choice>
            <mc:Fallback xmlns="">
              <p:pic>
                <p:nvPicPr>
                  <p:cNvPr id="109" name="Ink 108"/>
                  <p:cNvPicPr/>
                  <p:nvPr/>
                </p:nvPicPr>
                <p:blipFill>
                  <a:blip r:embed="rId114"/>
                  <a:stretch>
                    <a:fillRect/>
                  </a:stretch>
                </p:blipFill>
                <p:spPr>
                  <a:xfrm>
                    <a:off x="1341626" y="962315"/>
                    <a:ext cx="118590" cy="19404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5">
                <p14:nvContentPartPr>
                  <p14:cNvPr id="111" name="Ink 110"/>
                  <p14:cNvContentPartPr/>
                  <p14:nvPr/>
                </p14:nvContentPartPr>
                <p14:xfrm>
                  <a:off x="1531781" y="962495"/>
                  <a:ext cx="59760" cy="233280"/>
                </p14:xfrm>
              </p:contentPart>
            </mc:Choice>
            <mc:Fallback xmlns="">
              <p:pic>
                <p:nvPicPr>
                  <p:cNvPr id="111" name="Ink 110"/>
                  <p:cNvPicPr/>
                  <p:nvPr/>
                </p:nvPicPr>
                <p:blipFill>
                  <a:blip r:embed="rId116"/>
                  <a:stretch>
                    <a:fillRect/>
                  </a:stretch>
                </p:blipFill>
                <p:spPr>
                  <a:xfrm>
                    <a:off x="1530239" y="959791"/>
                    <a:ext cx="62459" cy="23791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7">
                <p14:nvContentPartPr>
                  <p14:cNvPr id="116" name="Ink 115"/>
                  <p14:cNvContentPartPr/>
                  <p14:nvPr/>
                </p14:nvContentPartPr>
                <p14:xfrm>
                  <a:off x="1623941" y="1004975"/>
                  <a:ext cx="128520" cy="158760"/>
                </p14:xfrm>
              </p:contentPart>
            </mc:Choice>
            <mc:Fallback xmlns="">
              <p:pic>
                <p:nvPicPr>
                  <p:cNvPr id="116" name="Ink 115"/>
                  <p:cNvPicPr/>
                  <p:nvPr/>
                </p:nvPicPr>
                <p:blipFill>
                  <a:blip r:embed="rId118"/>
                  <a:stretch>
                    <a:fillRect/>
                  </a:stretch>
                </p:blipFill>
                <p:spPr>
                  <a:xfrm>
                    <a:off x="1622402" y="1002278"/>
                    <a:ext cx="131598" cy="16415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9">
                <p14:nvContentPartPr>
                  <p14:cNvPr id="117" name="Ink 116"/>
                  <p14:cNvContentPartPr/>
                  <p14:nvPr/>
                </p14:nvContentPartPr>
                <p14:xfrm>
                  <a:off x="1774061" y="1153295"/>
                  <a:ext cx="21960" cy="51840"/>
                </p14:xfrm>
              </p:contentPart>
            </mc:Choice>
            <mc:Fallback xmlns="">
              <p:pic>
                <p:nvPicPr>
                  <p:cNvPr id="117" name="Ink 116"/>
                  <p:cNvPicPr/>
                  <p:nvPr/>
                </p:nvPicPr>
                <p:blipFill>
                  <a:blip r:embed="rId120"/>
                  <a:stretch>
                    <a:fillRect/>
                  </a:stretch>
                </p:blipFill>
                <p:spPr>
                  <a:xfrm>
                    <a:off x="1772905" y="1150607"/>
                    <a:ext cx="24657" cy="5721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1">
                <p14:nvContentPartPr>
                  <p14:cNvPr id="118" name="Ink 117"/>
                  <p14:cNvContentPartPr/>
                  <p14:nvPr/>
                </p14:nvContentPartPr>
                <p14:xfrm>
                  <a:off x="1860101" y="1019375"/>
                  <a:ext cx="129600" cy="138600"/>
                </p14:xfrm>
              </p:contentPart>
            </mc:Choice>
            <mc:Fallback xmlns="">
              <p:pic>
                <p:nvPicPr>
                  <p:cNvPr id="118" name="Ink 117"/>
                  <p:cNvPicPr/>
                  <p:nvPr/>
                </p:nvPicPr>
                <p:blipFill>
                  <a:blip r:embed="rId122"/>
                  <a:stretch>
                    <a:fillRect/>
                  </a:stretch>
                </p:blipFill>
                <p:spPr>
                  <a:xfrm>
                    <a:off x="1858558" y="1016672"/>
                    <a:ext cx="132300" cy="14400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3">
                <p14:nvContentPartPr>
                  <p14:cNvPr id="119" name="Ink 118"/>
                  <p14:cNvContentPartPr/>
                  <p14:nvPr/>
                </p14:nvContentPartPr>
                <p14:xfrm>
                  <a:off x="1985741" y="963935"/>
                  <a:ext cx="67680" cy="257760"/>
                </p14:xfrm>
              </p:contentPart>
            </mc:Choice>
            <mc:Fallback xmlns="">
              <p:pic>
                <p:nvPicPr>
                  <p:cNvPr id="119" name="Ink 118"/>
                  <p:cNvPicPr/>
                  <p:nvPr/>
                </p:nvPicPr>
                <p:blipFill>
                  <a:blip r:embed="rId124"/>
                  <a:stretch>
                    <a:fillRect/>
                  </a:stretch>
                </p:blipFill>
                <p:spPr>
                  <a:xfrm>
                    <a:off x="1984587" y="961623"/>
                    <a:ext cx="69987" cy="26276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5">
                <p14:nvContentPartPr>
                  <p14:cNvPr id="120" name="Ink 119"/>
                  <p14:cNvContentPartPr/>
                  <p14:nvPr/>
                </p14:nvContentPartPr>
                <p14:xfrm>
                  <a:off x="2158901" y="1065455"/>
                  <a:ext cx="116640" cy="15840"/>
                </p14:xfrm>
              </p:contentPart>
            </mc:Choice>
            <mc:Fallback xmlns="">
              <p:pic>
                <p:nvPicPr>
                  <p:cNvPr id="120" name="Ink 119"/>
                  <p:cNvPicPr/>
                  <p:nvPr/>
                </p:nvPicPr>
                <p:blipFill>
                  <a:blip r:embed="rId126"/>
                  <a:stretch>
                    <a:fillRect/>
                  </a:stretch>
                </p:blipFill>
                <p:spPr>
                  <a:xfrm>
                    <a:off x="2157746" y="1062815"/>
                    <a:ext cx="118950" cy="2036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7">
                <p14:nvContentPartPr>
                  <p14:cNvPr id="121" name="Ink 120"/>
                  <p14:cNvContentPartPr/>
                  <p14:nvPr/>
                </p14:nvContentPartPr>
                <p14:xfrm>
                  <a:off x="2171141" y="1122695"/>
                  <a:ext cx="102600" cy="7560"/>
                </p14:xfrm>
              </p:contentPart>
            </mc:Choice>
            <mc:Fallback xmlns="">
              <p:pic>
                <p:nvPicPr>
                  <p:cNvPr id="121" name="Ink 120"/>
                  <p:cNvPicPr/>
                  <p:nvPr/>
                </p:nvPicPr>
                <p:blipFill>
                  <a:blip r:embed="rId128"/>
                  <a:stretch>
                    <a:fillRect/>
                  </a:stretch>
                </p:blipFill>
                <p:spPr>
                  <a:xfrm>
                    <a:off x="2169984" y="1119910"/>
                    <a:ext cx="104529" cy="13131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47" name="Group 246"/>
          <p:cNvGrpSpPr/>
          <p:nvPr/>
        </p:nvGrpSpPr>
        <p:grpSpPr>
          <a:xfrm>
            <a:off x="122381" y="1772132"/>
            <a:ext cx="2461611" cy="1421613"/>
            <a:chOff x="122381" y="1772132"/>
            <a:chExt cx="2461611" cy="1421613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135" name="Ink 134"/>
                <p14:cNvContentPartPr/>
                <p14:nvPr/>
              </p14:nvContentPartPr>
              <p14:xfrm>
                <a:off x="1153495" y="2141713"/>
                <a:ext cx="2688" cy="4033"/>
              </p14:xfrm>
            </p:contentPart>
          </mc:Choice>
          <mc:Fallback xmlns="">
            <p:pic>
              <p:nvPicPr>
                <p:cNvPr id="135" name="Ink 134"/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1153159" y="2140980"/>
                  <a:ext cx="3360" cy="55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136" name="Ink 135"/>
                <p14:cNvContentPartPr/>
                <p14:nvPr/>
              </p14:nvContentPartPr>
              <p14:xfrm>
                <a:off x="1160888" y="2109451"/>
                <a:ext cx="136777" cy="86368"/>
              </p14:xfrm>
            </p:contentPart>
          </mc:Choice>
          <mc:Fallback xmlns="">
            <p:pic>
              <p:nvPicPr>
                <p:cNvPr id="136" name="Ink 135"/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1159808" y="2106921"/>
                  <a:ext cx="138217" cy="9142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137" name="Ink 136"/>
                <p14:cNvContentPartPr/>
                <p14:nvPr/>
              </p14:nvContentPartPr>
              <p14:xfrm>
                <a:off x="1322869" y="2111804"/>
                <a:ext cx="108884" cy="72589"/>
              </p14:xfrm>
            </p:contentPart>
          </mc:Choice>
          <mc:Fallback xmlns="">
            <p:pic>
              <p:nvPicPr>
                <p:cNvPr id="137" name="Ink 136"/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1321427" y="2109276"/>
                  <a:ext cx="110687" cy="7764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138" name="Ink 137"/>
                <p14:cNvContentPartPr/>
                <p14:nvPr/>
              </p14:nvContentPartPr>
              <p14:xfrm>
                <a:off x="1458638" y="2112476"/>
                <a:ext cx="56794" cy="59147"/>
              </p14:xfrm>
            </p:contentPart>
          </mc:Choice>
          <mc:Fallback xmlns="">
            <p:pic>
              <p:nvPicPr>
                <p:cNvPr id="138" name="Ink 137"/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1457200" y="2110312"/>
                  <a:ext cx="58951" cy="6383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139" name="Ink 138"/>
                <p14:cNvContentPartPr/>
                <p14:nvPr/>
              </p14:nvContentPartPr>
              <p14:xfrm>
                <a:off x="1467375" y="2107771"/>
                <a:ext cx="53770" cy="76286"/>
              </p14:xfrm>
            </p:contentPart>
          </mc:Choice>
          <mc:Fallback xmlns="">
            <p:pic>
              <p:nvPicPr>
                <p:cNvPr id="139" name="Ink 138"/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1466292" y="2105252"/>
                  <a:ext cx="55935" cy="8132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140" name="Ink 139"/>
                <p14:cNvContentPartPr/>
                <p14:nvPr/>
              </p14:nvContentPartPr>
              <p14:xfrm>
                <a:off x="1687495" y="2001576"/>
                <a:ext cx="170047" cy="174416"/>
              </p14:xfrm>
            </p:contentPart>
          </mc:Choice>
          <mc:Fallback xmlns="">
            <p:pic>
              <p:nvPicPr>
                <p:cNvPr id="140" name="Ink 139"/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1686057" y="1999053"/>
                  <a:ext cx="172564" cy="17946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141" name="Ink 140"/>
                <p14:cNvContentPartPr/>
                <p14:nvPr/>
              </p14:nvContentPartPr>
              <p14:xfrm>
                <a:off x="1674053" y="2253957"/>
                <a:ext cx="26213" cy="50745"/>
              </p14:xfrm>
            </p:contentPart>
          </mc:Choice>
          <mc:Fallback xmlns="">
            <p:pic>
              <p:nvPicPr>
                <p:cNvPr id="141" name="Ink 140"/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1672976" y="2251420"/>
                  <a:ext cx="27649" cy="5545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142" name="Ink 141"/>
                <p14:cNvContentPartPr/>
                <p14:nvPr/>
              </p14:nvContentPartPr>
              <p14:xfrm>
                <a:off x="1682454" y="2220351"/>
                <a:ext cx="5377" cy="6049"/>
              </p14:xfrm>
            </p:contentPart>
          </mc:Choice>
          <mc:Fallback xmlns="">
            <p:pic>
              <p:nvPicPr>
                <p:cNvPr id="142" name="Ink 141"/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1680918" y="2218839"/>
                  <a:ext cx="7681" cy="869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143" name="Ink 142"/>
                <p14:cNvContentPartPr/>
                <p14:nvPr/>
              </p14:nvContentPartPr>
              <p14:xfrm>
                <a:off x="1738913" y="2234802"/>
                <a:ext cx="39655" cy="11090"/>
              </p14:xfrm>
            </p:contentPart>
          </mc:Choice>
          <mc:Fallback xmlns="">
            <p:pic>
              <p:nvPicPr>
                <p:cNvPr id="143" name="Ink 142"/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1737831" y="2234087"/>
                  <a:ext cx="41818" cy="1431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144" name="Ink 143"/>
                <p14:cNvContentPartPr/>
                <p14:nvPr/>
              </p14:nvContentPartPr>
              <p14:xfrm>
                <a:off x="1743617" y="2268072"/>
                <a:ext cx="36631" cy="7057"/>
              </p14:xfrm>
            </p:contentPart>
          </mc:Choice>
          <mc:Fallback xmlns="">
            <p:pic>
              <p:nvPicPr>
                <p:cNvPr id="144" name="Ink 143"/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1742540" y="2266661"/>
                  <a:ext cx="38427" cy="1058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145" name="Ink 144"/>
                <p14:cNvContentPartPr/>
                <p14:nvPr/>
              </p14:nvContentPartPr>
              <p14:xfrm>
                <a:off x="1812174" y="2240515"/>
                <a:ext cx="5713" cy="54106"/>
              </p14:xfrm>
            </p:contentPart>
          </mc:Choice>
          <mc:Fallback xmlns="">
            <p:pic>
              <p:nvPicPr>
                <p:cNvPr id="145" name="Ink 144"/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1810746" y="2238351"/>
                  <a:ext cx="7498" cy="5879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146" name="Ink 145"/>
                <p14:cNvContentPartPr/>
                <p14:nvPr/>
              </p14:nvContentPartPr>
              <p14:xfrm>
                <a:off x="1907615" y="2050641"/>
                <a:ext cx="94097" cy="112916"/>
              </p14:xfrm>
            </p:contentPart>
          </mc:Choice>
          <mc:Fallback xmlns="">
            <p:pic>
              <p:nvPicPr>
                <p:cNvPr id="146" name="Ink 145"/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1906178" y="2048124"/>
                  <a:ext cx="96252" cy="1179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147" name="Ink 146"/>
                <p14:cNvContentPartPr/>
                <p14:nvPr/>
              </p14:nvContentPartPr>
              <p14:xfrm>
                <a:off x="2018851" y="2183385"/>
                <a:ext cx="40663" cy="37639"/>
              </p14:xfrm>
            </p:contentPart>
          </mc:Choice>
          <mc:Fallback xmlns="">
            <p:pic>
              <p:nvPicPr>
                <p:cNvPr id="147" name="Ink 146"/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2017412" y="2181593"/>
                  <a:ext cx="42462" cy="4158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148" name="Ink 147"/>
                <p14:cNvContentPartPr/>
                <p14:nvPr/>
              </p14:nvContentPartPr>
              <p14:xfrm>
                <a:off x="2035318" y="2141041"/>
                <a:ext cx="10082" cy="8065"/>
              </p14:xfrm>
            </p:contentPart>
          </mc:Choice>
          <mc:Fallback xmlns="">
            <p:pic>
              <p:nvPicPr>
                <p:cNvPr id="148" name="Ink 147"/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2034275" y="2139288"/>
                  <a:ext cx="11820" cy="1122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149" name="Ink 148"/>
                <p14:cNvContentPartPr/>
                <p14:nvPr/>
              </p14:nvContentPartPr>
              <p14:xfrm>
                <a:off x="2111604" y="2064755"/>
                <a:ext cx="72589" cy="95441"/>
              </p14:xfrm>
            </p:contentPart>
          </mc:Choice>
          <mc:Fallback xmlns="">
            <p:pic>
              <p:nvPicPr>
                <p:cNvPr id="149" name="Ink 148"/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2110521" y="2062961"/>
                  <a:ext cx="74034" cy="9938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150" name="Ink 149"/>
                <p14:cNvContentPartPr/>
                <p14:nvPr/>
              </p14:nvContentPartPr>
              <p14:xfrm>
                <a:off x="2107235" y="2078198"/>
                <a:ext cx="86368" cy="86704"/>
              </p14:xfrm>
            </p:contentPart>
          </mc:Choice>
          <mc:Fallback xmlns="">
            <p:pic>
              <p:nvPicPr>
                <p:cNvPr id="150" name="Ink 149"/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2106155" y="2076759"/>
                  <a:ext cx="88167" cy="9030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151" name="Ink 150"/>
                <p14:cNvContentPartPr/>
                <p14:nvPr/>
              </p14:nvContentPartPr>
              <p14:xfrm>
                <a:off x="2227881" y="2157172"/>
                <a:ext cx="35286" cy="47721"/>
              </p14:xfrm>
            </p:contentPart>
          </mc:Choice>
          <mc:Fallback xmlns="">
            <p:pic>
              <p:nvPicPr>
                <p:cNvPr id="151" name="Ink 150"/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2226801" y="2156096"/>
                  <a:ext cx="37086" cy="509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152" name="Ink 151"/>
                <p14:cNvContentPartPr/>
                <p14:nvPr/>
              </p14:nvContentPartPr>
              <p14:xfrm>
                <a:off x="2239979" y="2103738"/>
                <a:ext cx="10082" cy="8065"/>
              </p14:xfrm>
            </p:contentPart>
          </mc:Choice>
          <mc:Fallback xmlns="">
            <p:pic>
              <p:nvPicPr>
                <p:cNvPr id="152" name="Ink 151"/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2238899" y="2101538"/>
                  <a:ext cx="12242" cy="1209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153" name="Ink 152"/>
                <p14:cNvContentPartPr/>
                <p14:nvPr/>
              </p14:nvContentPartPr>
              <p14:xfrm>
                <a:off x="1178363" y="2509028"/>
                <a:ext cx="71917" cy="110900"/>
              </p14:xfrm>
            </p:contentPart>
          </mc:Choice>
          <mc:Fallback xmlns="">
            <p:pic>
              <p:nvPicPr>
                <p:cNvPr id="153" name="Ink 152"/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1176917" y="2506508"/>
                  <a:ext cx="74808" cy="11594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154" name="Ink 153"/>
                <p14:cNvContentPartPr/>
                <p14:nvPr/>
              </p14:nvContentPartPr>
              <p14:xfrm>
                <a:off x="1305058" y="2588002"/>
                <a:ext cx="7393" cy="25541"/>
              </p14:xfrm>
            </p:contentPart>
          </mc:Choice>
          <mc:Fallback xmlns="">
            <p:pic>
              <p:nvPicPr>
                <p:cNvPr id="154" name="Ink 153"/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1303949" y="2586563"/>
                  <a:ext cx="8872" cy="2949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155" name="Ink 154"/>
                <p14:cNvContentPartPr/>
                <p14:nvPr/>
              </p14:nvContentPartPr>
              <p14:xfrm>
                <a:off x="1382688" y="2458282"/>
                <a:ext cx="43688" cy="173071"/>
              </p14:xfrm>
            </p:contentPart>
          </mc:Choice>
          <mc:Fallback xmlns="">
            <p:pic>
              <p:nvPicPr>
                <p:cNvPr id="155" name="Ink 154"/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1381605" y="2455763"/>
                  <a:ext cx="45132" cy="17810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156" name="Ink 155"/>
                <p14:cNvContentPartPr/>
                <p14:nvPr/>
              </p14:nvContentPartPr>
              <p14:xfrm>
                <a:off x="1334967" y="2533224"/>
                <a:ext cx="84687" cy="11090"/>
              </p14:xfrm>
            </p:contentPart>
          </mc:Choice>
          <mc:Fallback xmlns="">
            <p:pic>
              <p:nvPicPr>
                <p:cNvPr id="156" name="Ink 155"/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1333886" y="2530720"/>
                  <a:ext cx="86128" cy="1574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157" name="Ink 156"/>
                <p14:cNvContentPartPr/>
                <p14:nvPr/>
              </p14:nvContentPartPr>
              <p14:xfrm>
                <a:off x="1466031" y="2614887"/>
                <a:ext cx="11426" cy="7729"/>
              </p14:xfrm>
            </p:contentPart>
          </mc:Choice>
          <mc:Fallback xmlns="">
            <p:pic>
              <p:nvPicPr>
                <p:cNvPr id="157" name="Ink 156"/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1464960" y="2613415"/>
                  <a:ext cx="13925" cy="1177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158" name="Ink 157"/>
                <p14:cNvContentPartPr/>
                <p14:nvPr/>
              </p14:nvContentPartPr>
              <p14:xfrm>
                <a:off x="1658930" y="2455258"/>
                <a:ext cx="180129" cy="179793"/>
              </p14:xfrm>
            </p:contentPart>
          </mc:Choice>
          <mc:Fallback xmlns="">
            <p:pic>
              <p:nvPicPr>
                <p:cNvPr id="158" name="Ink 157"/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1657849" y="2452736"/>
                  <a:ext cx="182651" cy="18483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159" name="Ink 158"/>
                <p14:cNvContentPartPr/>
                <p14:nvPr/>
              </p14:nvContentPartPr>
              <p14:xfrm>
                <a:off x="1671028" y="2731164"/>
                <a:ext cx="23188" cy="40663"/>
              </p14:xfrm>
            </p:contentPart>
          </mc:Choice>
          <mc:Fallback xmlns="">
            <p:pic>
              <p:nvPicPr>
                <p:cNvPr id="159" name="Ink 158"/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1669941" y="2729365"/>
                  <a:ext cx="24637" cy="4498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160" name="Ink 159"/>
                <p14:cNvContentPartPr/>
                <p14:nvPr/>
              </p14:nvContentPartPr>
              <p14:xfrm>
                <a:off x="1668004" y="2695205"/>
                <a:ext cx="9746" cy="8738"/>
              </p14:xfrm>
            </p:contentPart>
          </mc:Choice>
          <mc:Fallback xmlns="">
            <p:pic>
              <p:nvPicPr>
                <p:cNvPr id="160" name="Ink 159"/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1666560" y="2693020"/>
                  <a:ext cx="11551" cy="1201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161" name="Ink 160"/>
                <p14:cNvContentPartPr/>
                <p14:nvPr/>
              </p14:nvContentPartPr>
              <p14:xfrm>
                <a:off x="1742609" y="2721754"/>
                <a:ext cx="46712" cy="2688"/>
              </p14:xfrm>
            </p:contentPart>
          </mc:Choice>
          <mc:Fallback xmlns="">
            <p:pic>
              <p:nvPicPr>
                <p:cNvPr id="161" name="Ink 160"/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1741885" y="2720074"/>
                  <a:ext cx="48523" cy="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162" name="Ink 161"/>
                <p14:cNvContentPartPr/>
                <p14:nvPr/>
              </p14:nvContentPartPr>
              <p14:xfrm>
                <a:off x="1738913" y="2751327"/>
                <a:ext cx="65196" cy="6721"/>
              </p14:xfrm>
            </p:contentPart>
          </mc:Choice>
          <mc:Fallback xmlns="">
            <p:pic>
              <p:nvPicPr>
                <p:cNvPr id="162" name="Ink 161"/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1737838" y="2749833"/>
                  <a:ext cx="66271" cy="1082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163" name="Ink 162"/>
                <p14:cNvContentPartPr/>
                <p14:nvPr/>
              </p14:nvContentPartPr>
              <p14:xfrm>
                <a:off x="1839731" y="2728139"/>
                <a:ext cx="5713" cy="51417"/>
              </p14:xfrm>
            </p:contentPart>
          </mc:Choice>
          <mc:Fallback xmlns="">
            <p:pic>
              <p:nvPicPr>
                <p:cNvPr id="163" name="Ink 162"/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1838660" y="2726341"/>
                  <a:ext cx="7855" cy="5501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164" name="Ink 163"/>
                <p14:cNvContentPartPr/>
                <p14:nvPr/>
              </p14:nvContentPartPr>
              <p14:xfrm>
                <a:off x="1912992" y="2515749"/>
                <a:ext cx="80991" cy="120646"/>
              </p14:xfrm>
            </p:contentPart>
          </mc:Choice>
          <mc:Fallback xmlns="">
            <p:pic>
              <p:nvPicPr>
                <p:cNvPr id="164" name="Ink 163"/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1911912" y="2513228"/>
                  <a:ext cx="83151" cy="12568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165" name="Ink 164"/>
                <p14:cNvContentPartPr/>
                <p14:nvPr/>
              </p14:nvContentPartPr>
              <p14:xfrm>
                <a:off x="2016835" y="2627321"/>
                <a:ext cx="29237" cy="52762"/>
              </p14:xfrm>
            </p:contentPart>
          </mc:Choice>
          <mc:Fallback xmlns="">
            <p:pic>
              <p:nvPicPr>
                <p:cNvPr id="165" name="Ink 164"/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2015765" y="2625526"/>
                  <a:ext cx="31020" cy="5706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166" name="Ink 165"/>
                <p14:cNvContentPartPr/>
                <p14:nvPr/>
              </p14:nvContentPartPr>
              <p14:xfrm>
                <a:off x="2010450" y="2582625"/>
                <a:ext cx="13442" cy="14451"/>
              </p14:xfrm>
            </p:contentPart>
          </mc:Choice>
          <mc:Fallback xmlns="">
            <p:pic>
              <p:nvPicPr>
                <p:cNvPr id="166" name="Ink 165"/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2009360" y="2580457"/>
                  <a:ext cx="15258" cy="1878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167" name="Ink 166"/>
                <p14:cNvContentPartPr/>
                <p14:nvPr/>
              </p14:nvContentPartPr>
              <p14:xfrm>
                <a:off x="2079342" y="2529527"/>
                <a:ext cx="68892" cy="94433"/>
              </p14:xfrm>
            </p:contentPart>
          </mc:Choice>
          <mc:Fallback xmlns="">
            <p:pic>
              <p:nvPicPr>
                <p:cNvPr id="167" name="Ink 166"/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2077899" y="2527364"/>
                  <a:ext cx="70695" cy="9911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168" name="Ink 167"/>
                <p14:cNvContentPartPr/>
                <p14:nvPr/>
              </p14:nvContentPartPr>
              <p14:xfrm>
                <a:off x="2063883" y="2511380"/>
                <a:ext cx="89392" cy="121654"/>
              </p14:xfrm>
            </p:contentPart>
          </mc:Choice>
          <mc:Fallback xmlns="">
            <p:pic>
              <p:nvPicPr>
                <p:cNvPr id="168" name="Ink 167"/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2062802" y="2509220"/>
                  <a:ext cx="91555" cy="12633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169" name="Ink 168"/>
                <p14:cNvContentPartPr/>
                <p14:nvPr/>
              </p14:nvContentPartPr>
              <p14:xfrm>
                <a:off x="2177472" y="2615895"/>
                <a:ext cx="26885" cy="51753"/>
              </p14:xfrm>
            </p:contentPart>
          </mc:Choice>
          <mc:Fallback xmlns="">
            <p:pic>
              <p:nvPicPr>
                <p:cNvPr id="169" name="Ink 168"/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2176019" y="2614098"/>
                  <a:ext cx="28702" cy="5570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170" name="Ink 169"/>
                <p14:cNvContentPartPr/>
                <p14:nvPr/>
              </p14:nvContentPartPr>
              <p14:xfrm>
                <a:off x="2178816" y="2567166"/>
                <a:ext cx="9746" cy="9074"/>
              </p14:xfrm>
            </p:contentPart>
          </mc:Choice>
          <mc:Fallback xmlns="">
            <p:pic>
              <p:nvPicPr>
                <p:cNvPr id="170" name="Ink 169"/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2177733" y="2565351"/>
                  <a:ext cx="11912" cy="1306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171" name="Ink 170"/>
                <p14:cNvContentPartPr/>
                <p14:nvPr/>
              </p14:nvContentPartPr>
              <p14:xfrm>
                <a:off x="2283667" y="2516085"/>
                <a:ext cx="57130" cy="74606"/>
              </p14:xfrm>
            </p:contentPart>
          </mc:Choice>
          <mc:Fallback xmlns="">
            <p:pic>
              <p:nvPicPr>
                <p:cNvPr id="171" name="Ink 170"/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2282230" y="2513923"/>
                  <a:ext cx="60004" cy="7929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172" name="Ink 171"/>
                <p14:cNvContentPartPr/>
                <p14:nvPr/>
              </p14:nvContentPartPr>
              <p14:xfrm>
                <a:off x="2261151" y="2612870"/>
                <a:ext cx="76958" cy="37303"/>
              </p14:xfrm>
            </p:contentPart>
          </mc:Choice>
          <mc:Fallback xmlns="">
            <p:pic>
              <p:nvPicPr>
                <p:cNvPr id="172" name="Ink 171"/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2260072" y="2610718"/>
                  <a:ext cx="78396" cy="4053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176" name="Ink 175"/>
                <p14:cNvContentPartPr/>
                <p14:nvPr/>
              </p14:nvContentPartPr>
              <p14:xfrm>
                <a:off x="1603480" y="2964726"/>
                <a:ext cx="59147" cy="78974"/>
              </p14:xfrm>
            </p:contentPart>
          </mc:Choice>
          <mc:Fallback xmlns="">
            <p:pic>
              <p:nvPicPr>
                <p:cNvPr id="176" name="Ink 175"/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1602398" y="2962562"/>
                  <a:ext cx="61672" cy="8330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177" name="Ink 176"/>
                <p14:cNvContentPartPr/>
                <p14:nvPr/>
              </p14:nvContentPartPr>
              <p14:xfrm>
                <a:off x="1597095" y="2971111"/>
                <a:ext cx="65868" cy="76286"/>
              </p14:xfrm>
            </p:contentPart>
          </mc:Choice>
          <mc:Fallback xmlns="">
            <p:pic>
              <p:nvPicPr>
                <p:cNvPr id="177" name="Ink 176"/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1595655" y="2969312"/>
                  <a:ext cx="68028" cy="8060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178" name="Ink 177"/>
                <p14:cNvContentPartPr/>
                <p14:nvPr/>
              </p14:nvContentPartPr>
              <p14:xfrm>
                <a:off x="1709675" y="3056471"/>
                <a:ext cx="23860" cy="66876"/>
              </p14:xfrm>
            </p:contentPart>
          </mc:Choice>
          <mc:Fallback xmlns="">
            <p:pic>
              <p:nvPicPr>
                <p:cNvPr id="178" name="Ink 177"/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1708590" y="3054673"/>
                  <a:ext cx="25668" cy="7119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179" name="Ink 178"/>
                <p14:cNvContentPartPr/>
                <p14:nvPr/>
              </p14:nvContentPartPr>
              <p14:xfrm>
                <a:off x="1704298" y="3024209"/>
                <a:ext cx="12098" cy="2016"/>
              </p14:xfrm>
            </p:contentPart>
          </mc:Choice>
          <mc:Fallback xmlns="">
            <p:pic>
              <p:nvPicPr>
                <p:cNvPr id="179" name="Ink 178"/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1703231" y="3021790"/>
                  <a:ext cx="13877" cy="645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180" name="Ink 179"/>
                <p14:cNvContentPartPr/>
                <p14:nvPr/>
              </p14:nvContentPartPr>
              <p14:xfrm>
                <a:off x="1805453" y="2970103"/>
                <a:ext cx="86368" cy="72925"/>
              </p14:xfrm>
            </p:contentPart>
          </mc:Choice>
          <mc:Fallback xmlns="">
            <p:pic>
              <p:nvPicPr>
                <p:cNvPr id="180" name="Ink 179"/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1804373" y="2967948"/>
                  <a:ext cx="88167" cy="7759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181" name="Ink 180"/>
                <p14:cNvContentPartPr/>
                <p14:nvPr/>
              </p14:nvContentPartPr>
              <p14:xfrm>
                <a:off x="1810494" y="3007070"/>
                <a:ext cx="58475" cy="7393"/>
              </p14:xfrm>
            </p:contentPart>
          </mc:Choice>
          <mc:Fallback xmlns="">
            <p:pic>
              <p:nvPicPr>
                <p:cNvPr id="181" name="Ink 180"/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1809418" y="3005961"/>
                  <a:ext cx="59910" cy="961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182" name="Ink 181"/>
                <p14:cNvContentPartPr/>
                <p14:nvPr/>
              </p14:nvContentPartPr>
              <p14:xfrm>
                <a:off x="1993311" y="2875334"/>
                <a:ext cx="42008" cy="32934"/>
              </p14:xfrm>
            </p:contentPart>
          </mc:Choice>
          <mc:Fallback xmlns="">
            <p:pic>
              <p:nvPicPr>
                <p:cNvPr id="182" name="Ink 181"/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1992234" y="2872801"/>
                  <a:ext cx="44521" cy="3800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183" name="Ink 182"/>
                <p14:cNvContentPartPr/>
                <p14:nvPr/>
              </p14:nvContentPartPr>
              <p14:xfrm>
                <a:off x="1971467" y="2875334"/>
                <a:ext cx="63852" cy="207686"/>
              </p14:xfrm>
            </p:contentPart>
          </mc:Choice>
          <mc:Fallback xmlns="">
            <p:pic>
              <p:nvPicPr>
                <p:cNvPr id="183" name="Ink 182"/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1970391" y="2872814"/>
                  <a:ext cx="66004" cy="21236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184" name="Ink 183"/>
                <p14:cNvContentPartPr/>
                <p14:nvPr/>
              </p14:nvContentPartPr>
              <p14:xfrm>
                <a:off x="2066908" y="2962038"/>
                <a:ext cx="75614" cy="77966"/>
              </p14:xfrm>
            </p:contentPart>
          </mc:Choice>
          <mc:Fallback xmlns="">
            <p:pic>
              <p:nvPicPr>
                <p:cNvPr id="184" name="Ink 183"/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2065828" y="2959872"/>
                  <a:ext cx="77774" cy="8265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185" name="Ink 184"/>
                <p14:cNvContentPartPr/>
                <p14:nvPr/>
              </p14:nvContentPartPr>
              <p14:xfrm>
                <a:off x="2178144" y="3037651"/>
                <a:ext cx="21508" cy="33942"/>
              </p14:xfrm>
            </p:contentPart>
          </mc:Choice>
          <mc:Fallback xmlns="">
            <p:pic>
              <p:nvPicPr>
                <p:cNvPr id="185" name="Ink 184"/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2177069" y="3035846"/>
                  <a:ext cx="23659" cy="3791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186" name="Ink 185"/>
                <p14:cNvContentPartPr/>
                <p14:nvPr/>
              </p14:nvContentPartPr>
              <p14:xfrm>
                <a:off x="2198644" y="2976152"/>
                <a:ext cx="7057" cy="10082"/>
              </p14:xfrm>
            </p:contentPart>
          </mc:Choice>
          <mc:Fallback xmlns="">
            <p:pic>
              <p:nvPicPr>
                <p:cNvPr id="186" name="Ink 185"/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2197585" y="2973631"/>
                  <a:ext cx="9174" cy="1368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187" name="Ink 186"/>
                <p14:cNvContentPartPr/>
                <p14:nvPr/>
              </p14:nvContentPartPr>
              <p14:xfrm>
                <a:off x="2267200" y="2953972"/>
                <a:ext cx="55450" cy="85359"/>
              </p14:xfrm>
            </p:contentPart>
          </mc:Choice>
          <mc:Fallback xmlns="">
            <p:pic>
              <p:nvPicPr>
                <p:cNvPr id="187" name="Ink 186"/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2266120" y="2951461"/>
                  <a:ext cx="57970" cy="903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188" name="Ink 187"/>
                <p14:cNvContentPartPr/>
                <p14:nvPr/>
              </p14:nvContentPartPr>
              <p14:xfrm>
                <a:off x="2363986" y="2867268"/>
                <a:ext cx="64860" cy="232554"/>
              </p14:xfrm>
            </p:contentPart>
          </mc:Choice>
          <mc:Fallback xmlns="">
            <p:pic>
              <p:nvPicPr>
                <p:cNvPr id="188" name="Ink 187"/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2363626" y="2865105"/>
                  <a:ext cx="66301" cy="236881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189" name="Rectangle 188"/>
            <p:cNvSpPr/>
            <p:nvPr/>
          </p:nvSpPr>
          <p:spPr>
            <a:xfrm>
              <a:off x="1083552" y="1835754"/>
              <a:ext cx="1500440" cy="1357991"/>
            </a:xfrm>
            <a:prstGeom prst="rect">
              <a:avLst/>
            </a:prstGeom>
            <a:noFill/>
            <a:ln w="31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127" name="Ink 126"/>
                <p14:cNvContentPartPr/>
                <p14:nvPr/>
              </p14:nvContentPartPr>
              <p14:xfrm>
                <a:off x="122381" y="2439136"/>
                <a:ext cx="108548" cy="176096"/>
              </p14:xfrm>
            </p:contentPart>
          </mc:Choice>
          <mc:Fallback xmlns="">
            <p:pic>
              <p:nvPicPr>
                <p:cNvPr id="127" name="Ink 126"/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121303" y="2436255"/>
                  <a:ext cx="111064" cy="18149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128" name="Ink 127"/>
                <p14:cNvContentPartPr/>
                <p14:nvPr/>
              </p14:nvContentPartPr>
              <p14:xfrm>
                <a:off x="298813" y="2436784"/>
                <a:ext cx="55786" cy="217768"/>
              </p14:xfrm>
            </p:contentPart>
          </mc:Choice>
          <mc:Fallback xmlns="">
            <p:pic>
              <p:nvPicPr>
                <p:cNvPr id="128" name="Ink 127"/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297373" y="2434260"/>
                  <a:ext cx="58305" cy="22209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130" name="Ink 129"/>
                <p14:cNvContentPartPr/>
                <p14:nvPr/>
              </p14:nvContentPartPr>
              <p14:xfrm>
                <a:off x="524982" y="2614896"/>
                <a:ext cx="20500" cy="48393"/>
              </p14:xfrm>
            </p:contentPart>
          </mc:Choice>
          <mc:Fallback xmlns="">
            <p:pic>
              <p:nvPicPr>
                <p:cNvPr id="130" name="Ink 129"/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523903" y="2612368"/>
                  <a:ext cx="22658" cy="5308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132" name="Ink 131"/>
                <p14:cNvContentPartPr/>
                <p14:nvPr/>
              </p14:nvContentPartPr>
              <p14:xfrm>
                <a:off x="722586" y="2438128"/>
                <a:ext cx="63179" cy="240620"/>
              </p14:xfrm>
            </p:contentPart>
          </mc:Choice>
          <mc:Fallback xmlns="">
            <p:pic>
              <p:nvPicPr>
                <p:cNvPr id="132" name="Ink 131"/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721509" y="2435967"/>
                  <a:ext cx="65333" cy="24530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133" name="Ink 132"/>
                <p14:cNvContentPartPr/>
                <p14:nvPr/>
              </p14:nvContentPartPr>
              <p14:xfrm>
                <a:off x="884231" y="2532897"/>
                <a:ext cx="108884" cy="14787"/>
              </p14:xfrm>
            </p:contentPart>
          </mc:Choice>
          <mc:Fallback xmlns="">
            <p:pic>
              <p:nvPicPr>
                <p:cNvPr id="133" name="Ink 132"/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883153" y="2530372"/>
                  <a:ext cx="111399" cy="1947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134" name="Ink 133"/>
                <p14:cNvContentPartPr/>
                <p14:nvPr/>
              </p14:nvContentPartPr>
              <p14:xfrm>
                <a:off x="895657" y="2586331"/>
                <a:ext cx="95777" cy="7057"/>
              </p14:xfrm>
            </p:contentPart>
          </mc:Choice>
          <mc:Fallback xmlns="">
            <p:pic>
              <p:nvPicPr>
                <p:cNvPr id="134" name="Ink 133"/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894577" y="2583731"/>
                  <a:ext cx="97937" cy="1225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190" name="Ink 189"/>
                <p14:cNvContentPartPr/>
                <p14:nvPr/>
              </p14:nvContentPartPr>
              <p14:xfrm>
                <a:off x="1758308" y="1881769"/>
                <a:ext cx="72720" cy="81360"/>
              </p14:xfrm>
            </p:contentPart>
          </mc:Choice>
          <mc:Fallback xmlns="">
            <p:pic>
              <p:nvPicPr>
                <p:cNvPr id="190" name="Ink 189"/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1757228" y="1879609"/>
                  <a:ext cx="7380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191" name="Ink 190"/>
                <p14:cNvContentPartPr/>
                <p14:nvPr/>
              </p14:nvContentPartPr>
              <p14:xfrm>
                <a:off x="1728428" y="2340769"/>
                <a:ext cx="66600" cy="69120"/>
              </p14:xfrm>
            </p:contentPart>
          </mc:Choice>
          <mc:Fallback xmlns="">
            <p:pic>
              <p:nvPicPr>
                <p:cNvPr id="191" name="Ink 190"/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1727348" y="2338249"/>
                  <a:ext cx="6876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192" name="Ink 191"/>
                <p14:cNvContentPartPr/>
                <p14:nvPr/>
              </p14:nvContentPartPr>
              <p14:xfrm>
                <a:off x="2448788" y="2432929"/>
                <a:ext cx="84960" cy="197640"/>
              </p14:xfrm>
            </p:contentPart>
          </mc:Choice>
          <mc:Fallback xmlns="">
            <p:pic>
              <p:nvPicPr>
                <p:cNvPr id="192" name="Ink 191"/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2447708" y="2431129"/>
                  <a:ext cx="8676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193" name="Ink 192"/>
                <p14:cNvContentPartPr/>
                <p14:nvPr/>
              </p14:nvContentPartPr>
              <p14:xfrm>
                <a:off x="392263" y="2417809"/>
                <a:ext cx="106560" cy="185760"/>
              </p14:xfrm>
            </p:contentPart>
          </mc:Choice>
          <mc:Fallback xmlns="">
            <p:pic>
              <p:nvPicPr>
                <p:cNvPr id="193" name="Ink 192"/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390823" y="2415649"/>
                  <a:ext cx="10908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194" name="Ink 193"/>
                <p14:cNvContentPartPr/>
                <p14:nvPr/>
              </p14:nvContentPartPr>
              <p14:xfrm>
                <a:off x="615103" y="2487289"/>
                <a:ext cx="95400" cy="104040"/>
              </p14:xfrm>
            </p:contentPart>
          </mc:Choice>
          <mc:Fallback xmlns="">
            <p:pic>
              <p:nvPicPr>
                <p:cNvPr id="194" name="Ink 193"/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613663" y="2485129"/>
                  <a:ext cx="98280" cy="1083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04" name="Group 203"/>
            <p:cNvGrpSpPr/>
            <p:nvPr/>
          </p:nvGrpSpPr>
          <p:grpSpPr>
            <a:xfrm>
              <a:off x="326706" y="1772132"/>
              <a:ext cx="501120" cy="473760"/>
              <a:chOff x="236023" y="1817474"/>
              <a:chExt cx="501120" cy="473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53">
                <p14:nvContentPartPr>
                  <p14:cNvPr id="196" name="Ink 195"/>
                  <p14:cNvContentPartPr/>
                  <p14:nvPr/>
                </p14:nvContentPartPr>
                <p14:xfrm>
                  <a:off x="237463" y="1817474"/>
                  <a:ext cx="91080" cy="217080"/>
                </p14:xfrm>
              </p:contentPart>
            </mc:Choice>
            <mc:Fallback xmlns="">
              <p:pic>
                <p:nvPicPr>
                  <p:cNvPr id="196" name="Ink 195"/>
                  <p:cNvPicPr/>
                  <p:nvPr/>
                </p:nvPicPr>
                <p:blipFill>
                  <a:blip r:embed="rId254"/>
                  <a:stretch>
                    <a:fillRect/>
                  </a:stretch>
                </p:blipFill>
                <p:spPr>
                  <a:xfrm>
                    <a:off x="236023" y="1815314"/>
                    <a:ext cx="93960" cy="221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5">
                <p14:nvContentPartPr>
                  <p14:cNvPr id="197" name="Ink 196"/>
                  <p14:cNvContentPartPr/>
                  <p14:nvPr/>
                </p14:nvContentPartPr>
                <p14:xfrm>
                  <a:off x="443743" y="1905314"/>
                  <a:ext cx="60120" cy="70920"/>
                </p14:xfrm>
              </p:contentPart>
            </mc:Choice>
            <mc:Fallback xmlns="">
              <p:pic>
                <p:nvPicPr>
                  <p:cNvPr id="197" name="Ink 196"/>
                  <p:cNvPicPr/>
                  <p:nvPr/>
                </p:nvPicPr>
                <p:blipFill>
                  <a:blip r:embed="rId256"/>
                  <a:stretch>
                    <a:fillRect/>
                  </a:stretch>
                </p:blipFill>
                <p:spPr>
                  <a:xfrm>
                    <a:off x="442303" y="1903154"/>
                    <a:ext cx="62640" cy="75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7">
                <p14:nvContentPartPr>
                  <p14:cNvPr id="198" name="Ink 197"/>
                  <p14:cNvContentPartPr/>
                  <p14:nvPr/>
                </p14:nvContentPartPr>
                <p14:xfrm>
                  <a:off x="431503" y="1995314"/>
                  <a:ext cx="55440" cy="41760"/>
                </p14:xfrm>
              </p:contentPart>
            </mc:Choice>
            <mc:Fallback xmlns="">
              <p:pic>
                <p:nvPicPr>
                  <p:cNvPr id="198" name="Ink 197"/>
                  <p:cNvPicPr/>
                  <p:nvPr/>
                </p:nvPicPr>
                <p:blipFill>
                  <a:blip r:embed="rId258"/>
                  <a:stretch>
                    <a:fillRect/>
                  </a:stretch>
                </p:blipFill>
                <p:spPr>
                  <a:xfrm>
                    <a:off x="430423" y="1993154"/>
                    <a:ext cx="57600" cy="46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9">
                <p14:nvContentPartPr>
                  <p14:cNvPr id="199" name="Ink 198"/>
                  <p14:cNvContentPartPr/>
                  <p14:nvPr/>
                </p14:nvContentPartPr>
                <p14:xfrm>
                  <a:off x="571903" y="1863554"/>
                  <a:ext cx="129240" cy="160200"/>
                </p14:xfrm>
              </p:contentPart>
            </mc:Choice>
            <mc:Fallback xmlns="">
              <p:pic>
                <p:nvPicPr>
                  <p:cNvPr id="199" name="Ink 198"/>
                  <p:cNvPicPr/>
                  <p:nvPr/>
                </p:nvPicPr>
                <p:blipFill>
                  <a:blip r:embed="rId260"/>
                  <a:stretch>
                    <a:fillRect/>
                  </a:stretch>
                </p:blipFill>
                <p:spPr>
                  <a:xfrm>
                    <a:off x="570823" y="1861394"/>
                    <a:ext cx="131400" cy="164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1">
                <p14:nvContentPartPr>
                  <p14:cNvPr id="200" name="Ink 199"/>
                  <p14:cNvContentPartPr/>
                  <p14:nvPr/>
                </p14:nvContentPartPr>
                <p14:xfrm>
                  <a:off x="236023" y="2193674"/>
                  <a:ext cx="92880" cy="88200"/>
                </p14:xfrm>
              </p:contentPart>
            </mc:Choice>
            <mc:Fallback xmlns="">
              <p:pic>
                <p:nvPicPr>
                  <p:cNvPr id="200" name="Ink 199"/>
                  <p:cNvPicPr/>
                  <p:nvPr/>
                </p:nvPicPr>
                <p:blipFill>
                  <a:blip r:embed="rId262"/>
                  <a:stretch>
                    <a:fillRect/>
                  </a:stretch>
                </p:blipFill>
                <p:spPr>
                  <a:xfrm>
                    <a:off x="234943" y="2191874"/>
                    <a:ext cx="93960" cy="92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3">
                <p14:nvContentPartPr>
                  <p14:cNvPr id="201" name="Ink 200"/>
                  <p14:cNvContentPartPr/>
                  <p14:nvPr/>
                </p14:nvContentPartPr>
                <p14:xfrm>
                  <a:off x="463543" y="2185034"/>
                  <a:ext cx="53280" cy="66960"/>
                </p14:xfrm>
              </p:contentPart>
            </mc:Choice>
            <mc:Fallback xmlns="">
              <p:pic>
                <p:nvPicPr>
                  <p:cNvPr id="201" name="Ink 200"/>
                  <p:cNvPicPr/>
                  <p:nvPr/>
                </p:nvPicPr>
                <p:blipFill>
                  <a:blip r:embed="rId264"/>
                  <a:stretch>
                    <a:fillRect/>
                  </a:stretch>
                </p:blipFill>
                <p:spPr>
                  <a:xfrm>
                    <a:off x="462103" y="2182874"/>
                    <a:ext cx="55800" cy="71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5">
                <p14:nvContentPartPr>
                  <p14:cNvPr id="202" name="Ink 201"/>
                  <p14:cNvContentPartPr/>
                  <p14:nvPr/>
                </p14:nvContentPartPr>
                <p14:xfrm>
                  <a:off x="450943" y="2274314"/>
                  <a:ext cx="56880" cy="16920"/>
                </p14:xfrm>
              </p:contentPart>
            </mc:Choice>
            <mc:Fallback xmlns="">
              <p:pic>
                <p:nvPicPr>
                  <p:cNvPr id="202" name="Ink 201"/>
                  <p:cNvPicPr/>
                  <p:nvPr/>
                </p:nvPicPr>
                <p:blipFill>
                  <a:blip r:embed="rId266"/>
                  <a:stretch>
                    <a:fillRect/>
                  </a:stretch>
                </p:blipFill>
                <p:spPr>
                  <a:xfrm>
                    <a:off x="449503" y="2272874"/>
                    <a:ext cx="59040" cy="20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7">
                <p14:nvContentPartPr>
                  <p14:cNvPr id="203" name="Ink 202"/>
                  <p14:cNvContentPartPr/>
                  <p14:nvPr/>
                </p14:nvContentPartPr>
                <p14:xfrm>
                  <a:off x="590263" y="2138594"/>
                  <a:ext cx="146880" cy="144720"/>
                </p14:xfrm>
              </p:contentPart>
            </mc:Choice>
            <mc:Fallback xmlns="">
              <p:pic>
                <p:nvPicPr>
                  <p:cNvPr id="203" name="Ink 202"/>
                  <p:cNvPicPr/>
                  <p:nvPr/>
                </p:nvPicPr>
                <p:blipFill>
                  <a:blip r:embed="rId268"/>
                  <a:stretch>
                    <a:fillRect/>
                  </a:stretch>
                </p:blipFill>
                <p:spPr>
                  <a:xfrm>
                    <a:off x="588823" y="2136074"/>
                    <a:ext cx="149400" cy="1497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45" name="Group 244"/>
          <p:cNvGrpSpPr/>
          <p:nvPr/>
        </p:nvGrpSpPr>
        <p:grpSpPr>
          <a:xfrm>
            <a:off x="3035861" y="2073499"/>
            <a:ext cx="1067760" cy="302040"/>
            <a:chOff x="3035861" y="2073499"/>
            <a:chExt cx="1067760" cy="302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205" name="Ink 204"/>
                <p14:cNvContentPartPr/>
                <p14:nvPr/>
              </p14:nvContentPartPr>
              <p14:xfrm>
                <a:off x="3035861" y="2103739"/>
                <a:ext cx="138960" cy="218520"/>
              </p14:xfrm>
            </p:contentPart>
          </mc:Choice>
          <mc:Fallback xmlns="">
            <p:pic>
              <p:nvPicPr>
                <p:cNvPr id="205" name="Ink 204"/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3034781" y="2101219"/>
                  <a:ext cx="14148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206" name="Ink 205"/>
                <p14:cNvContentPartPr/>
                <p14:nvPr/>
              </p14:nvContentPartPr>
              <p14:xfrm>
                <a:off x="3209741" y="2084659"/>
                <a:ext cx="65520" cy="268920"/>
              </p14:xfrm>
            </p:contentPart>
          </mc:Choice>
          <mc:Fallback xmlns="">
            <p:pic>
              <p:nvPicPr>
                <p:cNvPr id="206" name="Ink 205"/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3208301" y="2082499"/>
                  <a:ext cx="6804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207" name="Ink 206"/>
                <p14:cNvContentPartPr/>
                <p14:nvPr/>
              </p14:nvContentPartPr>
              <p14:xfrm>
                <a:off x="3329621" y="2115259"/>
                <a:ext cx="97920" cy="176760"/>
              </p14:xfrm>
            </p:contentPart>
          </mc:Choice>
          <mc:Fallback xmlns="">
            <p:pic>
              <p:nvPicPr>
                <p:cNvPr id="207" name="Ink 206"/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3328541" y="2113099"/>
                  <a:ext cx="9936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208" name="Ink 207"/>
                <p14:cNvContentPartPr/>
                <p14:nvPr/>
              </p14:nvContentPartPr>
              <p14:xfrm>
                <a:off x="3454541" y="2295979"/>
                <a:ext cx="27720" cy="57960"/>
              </p14:xfrm>
            </p:contentPart>
          </mc:Choice>
          <mc:Fallback xmlns="">
            <p:pic>
              <p:nvPicPr>
                <p:cNvPr id="208" name="Ink 207"/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3453461" y="2293819"/>
                  <a:ext cx="3024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209" name="Ink 208"/>
                <p14:cNvContentPartPr/>
                <p14:nvPr/>
              </p14:nvContentPartPr>
              <p14:xfrm>
                <a:off x="3562181" y="2180419"/>
                <a:ext cx="87120" cy="118800"/>
              </p14:xfrm>
            </p:contentPart>
          </mc:Choice>
          <mc:Fallback xmlns="">
            <p:pic>
              <p:nvPicPr>
                <p:cNvPr id="209" name="Ink 208"/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3561101" y="2177899"/>
                  <a:ext cx="8964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210" name="Ink 209"/>
                <p14:cNvContentPartPr/>
                <p14:nvPr/>
              </p14:nvContentPartPr>
              <p14:xfrm>
                <a:off x="3679181" y="2073499"/>
                <a:ext cx="64440" cy="302040"/>
              </p14:xfrm>
            </p:contentPart>
          </mc:Choice>
          <mc:Fallback xmlns="">
            <p:pic>
              <p:nvPicPr>
                <p:cNvPr id="210" name="Ink 209"/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3678461" y="2071339"/>
                  <a:ext cx="66240" cy="30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211" name="Ink 210"/>
                <p14:cNvContentPartPr/>
                <p14:nvPr/>
              </p14:nvContentPartPr>
              <p14:xfrm>
                <a:off x="3860981" y="2182579"/>
                <a:ext cx="52200" cy="9360"/>
              </p14:xfrm>
            </p:contentPart>
          </mc:Choice>
          <mc:Fallback xmlns="">
            <p:pic>
              <p:nvPicPr>
                <p:cNvPr id="211" name="Ink 210"/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3859901" y="2180419"/>
                  <a:ext cx="54720" cy="1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212" name="Ink 211"/>
                <p14:cNvContentPartPr/>
                <p14:nvPr/>
              </p14:nvContentPartPr>
              <p14:xfrm>
                <a:off x="3853781" y="2229019"/>
                <a:ext cx="65880" cy="5040"/>
              </p14:xfrm>
            </p:contentPart>
          </mc:Choice>
          <mc:Fallback xmlns="">
            <p:pic>
              <p:nvPicPr>
                <p:cNvPr id="212" name="Ink 211"/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3852701" y="2226499"/>
                  <a:ext cx="67320" cy="1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213" name="Ink 212"/>
                <p14:cNvContentPartPr/>
                <p14:nvPr/>
              </p14:nvContentPartPr>
              <p14:xfrm>
                <a:off x="4008581" y="2114899"/>
                <a:ext cx="95040" cy="147240"/>
              </p14:xfrm>
            </p:contentPart>
          </mc:Choice>
          <mc:Fallback xmlns="">
            <p:pic>
              <p:nvPicPr>
                <p:cNvPr id="213" name="Ink 212"/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4007141" y="2112019"/>
                  <a:ext cx="97920" cy="1526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064296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DP for knapsack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107867" y="350519"/>
            <a:ext cx="2461611" cy="1421613"/>
            <a:chOff x="122381" y="1772132"/>
            <a:chExt cx="2461611" cy="1421613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35" name="Ink 134"/>
                <p14:cNvContentPartPr/>
                <p14:nvPr/>
              </p14:nvContentPartPr>
              <p14:xfrm>
                <a:off x="1153495" y="2141713"/>
                <a:ext cx="2688" cy="4033"/>
              </p14:xfrm>
            </p:contentPart>
          </mc:Choice>
          <mc:Fallback xmlns="">
            <p:pic>
              <p:nvPicPr>
                <p:cNvPr id="135" name="Ink 134"/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153111" y="2140980"/>
                  <a:ext cx="3456" cy="55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36" name="Ink 135"/>
                <p14:cNvContentPartPr/>
                <p14:nvPr/>
              </p14:nvContentPartPr>
              <p14:xfrm>
                <a:off x="1160888" y="2109451"/>
                <a:ext cx="136777" cy="86368"/>
              </p14:xfrm>
            </p:contentPart>
          </mc:Choice>
          <mc:Fallback xmlns="">
            <p:pic>
              <p:nvPicPr>
                <p:cNvPr id="136" name="Ink 135"/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159808" y="2106932"/>
                  <a:ext cx="138217" cy="9140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37" name="Ink 136"/>
                <p14:cNvContentPartPr/>
                <p14:nvPr/>
              </p14:nvContentPartPr>
              <p14:xfrm>
                <a:off x="1322869" y="2111804"/>
                <a:ext cx="108884" cy="72589"/>
              </p14:xfrm>
            </p:contentPart>
          </mc:Choice>
          <mc:Fallback xmlns="">
            <p:pic>
              <p:nvPicPr>
                <p:cNvPr id="137" name="Ink 136"/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321427" y="2109276"/>
                  <a:ext cx="110687" cy="7764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38" name="Ink 137"/>
                <p14:cNvContentPartPr/>
                <p14:nvPr/>
              </p14:nvContentPartPr>
              <p14:xfrm>
                <a:off x="1458638" y="2112476"/>
                <a:ext cx="56794" cy="59147"/>
              </p14:xfrm>
            </p:contentPart>
          </mc:Choice>
          <mc:Fallback xmlns="">
            <p:pic>
              <p:nvPicPr>
                <p:cNvPr id="138" name="Ink 137"/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457200" y="2110312"/>
                  <a:ext cx="58951" cy="6383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39" name="Ink 138"/>
                <p14:cNvContentPartPr/>
                <p14:nvPr/>
              </p14:nvContentPartPr>
              <p14:xfrm>
                <a:off x="1467375" y="2107771"/>
                <a:ext cx="53770" cy="76286"/>
              </p14:xfrm>
            </p:contentPart>
          </mc:Choice>
          <mc:Fallback xmlns="">
            <p:pic>
              <p:nvPicPr>
                <p:cNvPr id="139" name="Ink 138"/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466292" y="2105252"/>
                  <a:ext cx="55935" cy="8132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40" name="Ink 139"/>
                <p14:cNvContentPartPr/>
                <p14:nvPr/>
              </p14:nvContentPartPr>
              <p14:xfrm>
                <a:off x="1687495" y="2001576"/>
                <a:ext cx="170047" cy="174416"/>
              </p14:xfrm>
            </p:contentPart>
          </mc:Choice>
          <mc:Fallback xmlns="">
            <p:pic>
              <p:nvPicPr>
                <p:cNvPr id="140" name="Ink 139"/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686057" y="1999053"/>
                  <a:ext cx="172564" cy="17946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41" name="Ink 140"/>
                <p14:cNvContentPartPr/>
                <p14:nvPr/>
              </p14:nvContentPartPr>
              <p14:xfrm>
                <a:off x="1674053" y="2253957"/>
                <a:ext cx="26213" cy="50745"/>
              </p14:xfrm>
            </p:contentPart>
          </mc:Choice>
          <mc:Fallback xmlns="">
            <p:pic>
              <p:nvPicPr>
                <p:cNvPr id="141" name="Ink 140"/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672976" y="2251420"/>
                  <a:ext cx="27649" cy="5545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42" name="Ink 141"/>
                <p14:cNvContentPartPr/>
                <p14:nvPr/>
              </p14:nvContentPartPr>
              <p14:xfrm>
                <a:off x="1682454" y="2220351"/>
                <a:ext cx="5377" cy="6049"/>
              </p14:xfrm>
            </p:contentPart>
          </mc:Choice>
          <mc:Fallback xmlns="">
            <p:pic>
              <p:nvPicPr>
                <p:cNvPr id="142" name="Ink 141"/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680918" y="2218928"/>
                  <a:ext cx="7681" cy="85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43" name="Ink 142"/>
                <p14:cNvContentPartPr/>
                <p14:nvPr/>
              </p14:nvContentPartPr>
              <p14:xfrm>
                <a:off x="1738913" y="2234802"/>
                <a:ext cx="39655" cy="11090"/>
              </p14:xfrm>
            </p:contentPart>
          </mc:Choice>
          <mc:Fallback xmlns="">
            <p:pic>
              <p:nvPicPr>
                <p:cNvPr id="143" name="Ink 142"/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737831" y="2234087"/>
                  <a:ext cx="41818" cy="1431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44" name="Ink 143"/>
                <p14:cNvContentPartPr/>
                <p14:nvPr/>
              </p14:nvContentPartPr>
              <p14:xfrm>
                <a:off x="1743617" y="2268072"/>
                <a:ext cx="36631" cy="7057"/>
              </p14:xfrm>
            </p:contentPart>
          </mc:Choice>
          <mc:Fallback xmlns="">
            <p:pic>
              <p:nvPicPr>
                <p:cNvPr id="144" name="Ink 143"/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742540" y="2266661"/>
                  <a:ext cx="38427" cy="1058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45" name="Ink 144"/>
                <p14:cNvContentPartPr/>
                <p14:nvPr/>
              </p14:nvContentPartPr>
              <p14:xfrm>
                <a:off x="1812174" y="2240515"/>
                <a:ext cx="5713" cy="54106"/>
              </p14:xfrm>
            </p:contentPart>
          </mc:Choice>
          <mc:Fallback xmlns="">
            <p:pic>
              <p:nvPicPr>
                <p:cNvPr id="145" name="Ink 144"/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810651" y="2238351"/>
                  <a:ext cx="7617" cy="5879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46" name="Ink 145"/>
                <p14:cNvContentPartPr/>
                <p14:nvPr/>
              </p14:nvContentPartPr>
              <p14:xfrm>
                <a:off x="1907615" y="2050641"/>
                <a:ext cx="94097" cy="112916"/>
              </p14:xfrm>
            </p:contentPart>
          </mc:Choice>
          <mc:Fallback xmlns="">
            <p:pic>
              <p:nvPicPr>
                <p:cNvPr id="146" name="Ink 145"/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906178" y="2048124"/>
                  <a:ext cx="96252" cy="1179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47" name="Ink 146"/>
                <p14:cNvContentPartPr/>
                <p14:nvPr/>
              </p14:nvContentPartPr>
              <p14:xfrm>
                <a:off x="2018851" y="2183385"/>
                <a:ext cx="40663" cy="37639"/>
              </p14:xfrm>
            </p:contentPart>
          </mc:Choice>
          <mc:Fallback xmlns="">
            <p:pic>
              <p:nvPicPr>
                <p:cNvPr id="147" name="Ink 146"/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2017412" y="2181593"/>
                  <a:ext cx="42462" cy="4158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48" name="Ink 147"/>
                <p14:cNvContentPartPr/>
                <p14:nvPr/>
              </p14:nvContentPartPr>
              <p14:xfrm>
                <a:off x="2035318" y="2141041"/>
                <a:ext cx="10082" cy="8065"/>
              </p14:xfrm>
            </p:contentPart>
          </mc:Choice>
          <mc:Fallback xmlns="">
            <p:pic>
              <p:nvPicPr>
                <p:cNvPr id="148" name="Ink 147"/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2034275" y="2139288"/>
                  <a:ext cx="11820" cy="1122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149" name="Ink 148"/>
                <p14:cNvContentPartPr/>
                <p14:nvPr/>
              </p14:nvContentPartPr>
              <p14:xfrm>
                <a:off x="2111604" y="2064755"/>
                <a:ext cx="72589" cy="95441"/>
              </p14:xfrm>
            </p:contentPart>
          </mc:Choice>
          <mc:Fallback xmlns="">
            <p:pic>
              <p:nvPicPr>
                <p:cNvPr id="149" name="Ink 148"/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2110526" y="2062954"/>
                  <a:ext cx="74026" cy="9940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150" name="Ink 149"/>
                <p14:cNvContentPartPr/>
                <p14:nvPr/>
              </p14:nvContentPartPr>
              <p14:xfrm>
                <a:off x="2107235" y="2078198"/>
                <a:ext cx="86368" cy="86704"/>
              </p14:xfrm>
            </p:contentPart>
          </mc:Choice>
          <mc:Fallback xmlns="">
            <p:pic>
              <p:nvPicPr>
                <p:cNvPr id="150" name="Ink 149"/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2106155" y="2076759"/>
                  <a:ext cx="88167" cy="9030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151" name="Ink 150"/>
                <p14:cNvContentPartPr/>
                <p14:nvPr/>
              </p14:nvContentPartPr>
              <p14:xfrm>
                <a:off x="2227881" y="2157172"/>
                <a:ext cx="35286" cy="47721"/>
              </p14:xfrm>
            </p:contentPart>
          </mc:Choice>
          <mc:Fallback xmlns="">
            <p:pic>
              <p:nvPicPr>
                <p:cNvPr id="151" name="Ink 150"/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2226801" y="2156096"/>
                  <a:ext cx="37086" cy="509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152" name="Ink 151"/>
                <p14:cNvContentPartPr/>
                <p14:nvPr/>
              </p14:nvContentPartPr>
              <p14:xfrm>
                <a:off x="2239979" y="2103738"/>
                <a:ext cx="10082" cy="8065"/>
              </p14:xfrm>
            </p:contentPart>
          </mc:Choice>
          <mc:Fallback xmlns="">
            <p:pic>
              <p:nvPicPr>
                <p:cNvPr id="152" name="Ink 151"/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2238899" y="2101538"/>
                  <a:ext cx="12242" cy="1209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153" name="Ink 152"/>
                <p14:cNvContentPartPr/>
                <p14:nvPr/>
              </p14:nvContentPartPr>
              <p14:xfrm>
                <a:off x="1178363" y="2509028"/>
                <a:ext cx="71917" cy="110900"/>
              </p14:xfrm>
            </p:contentPart>
          </mc:Choice>
          <mc:Fallback xmlns="">
            <p:pic>
              <p:nvPicPr>
                <p:cNvPr id="153" name="Ink 152"/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176917" y="2506508"/>
                  <a:ext cx="74808" cy="11594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154" name="Ink 153"/>
                <p14:cNvContentPartPr/>
                <p14:nvPr/>
              </p14:nvContentPartPr>
              <p14:xfrm>
                <a:off x="1305058" y="2588002"/>
                <a:ext cx="7393" cy="25541"/>
              </p14:xfrm>
            </p:contentPart>
          </mc:Choice>
          <mc:Fallback xmlns="">
            <p:pic>
              <p:nvPicPr>
                <p:cNvPr id="154" name="Ink 153"/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1304002" y="2586563"/>
                  <a:ext cx="8449" cy="2949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155" name="Ink 154"/>
                <p14:cNvContentPartPr/>
                <p14:nvPr/>
              </p14:nvContentPartPr>
              <p14:xfrm>
                <a:off x="1382688" y="2458282"/>
                <a:ext cx="43688" cy="173071"/>
              </p14:xfrm>
            </p:contentPart>
          </mc:Choice>
          <mc:Fallback xmlns="">
            <p:pic>
              <p:nvPicPr>
                <p:cNvPr id="155" name="Ink 154"/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381614" y="2455763"/>
                  <a:ext cx="45120" cy="17810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156" name="Ink 155"/>
                <p14:cNvContentPartPr/>
                <p14:nvPr/>
              </p14:nvContentPartPr>
              <p14:xfrm>
                <a:off x="1334967" y="2533224"/>
                <a:ext cx="84687" cy="11090"/>
              </p14:xfrm>
            </p:contentPart>
          </mc:Choice>
          <mc:Fallback xmlns="">
            <p:pic>
              <p:nvPicPr>
                <p:cNvPr id="156" name="Ink 155"/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1333886" y="2530720"/>
                  <a:ext cx="86128" cy="1574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157" name="Ink 156"/>
                <p14:cNvContentPartPr/>
                <p14:nvPr/>
              </p14:nvContentPartPr>
              <p14:xfrm>
                <a:off x="1466031" y="2614887"/>
                <a:ext cx="11426" cy="7729"/>
              </p14:xfrm>
            </p:contentPart>
          </mc:Choice>
          <mc:Fallback xmlns="">
            <p:pic>
              <p:nvPicPr>
                <p:cNvPr id="157" name="Ink 156"/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1464960" y="2613415"/>
                  <a:ext cx="13925" cy="1177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158" name="Ink 157"/>
                <p14:cNvContentPartPr/>
                <p14:nvPr/>
              </p14:nvContentPartPr>
              <p14:xfrm>
                <a:off x="1658930" y="2455258"/>
                <a:ext cx="180129" cy="179793"/>
              </p14:xfrm>
            </p:contentPart>
          </mc:Choice>
          <mc:Fallback xmlns="">
            <p:pic>
              <p:nvPicPr>
                <p:cNvPr id="158" name="Ink 157"/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1657849" y="2452736"/>
                  <a:ext cx="182651" cy="18483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159" name="Ink 158"/>
                <p14:cNvContentPartPr/>
                <p14:nvPr/>
              </p14:nvContentPartPr>
              <p14:xfrm>
                <a:off x="1671028" y="2731164"/>
                <a:ext cx="23188" cy="40663"/>
              </p14:xfrm>
            </p:contentPart>
          </mc:Choice>
          <mc:Fallback xmlns="">
            <p:pic>
              <p:nvPicPr>
                <p:cNvPr id="159" name="Ink 158"/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1669958" y="2729365"/>
                  <a:ext cx="24615" cy="4498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160" name="Ink 159"/>
                <p14:cNvContentPartPr/>
                <p14:nvPr/>
              </p14:nvContentPartPr>
              <p14:xfrm>
                <a:off x="1668004" y="2695205"/>
                <a:ext cx="9746" cy="8738"/>
              </p14:xfrm>
            </p:contentPart>
          </mc:Choice>
          <mc:Fallback xmlns="">
            <p:pic>
              <p:nvPicPr>
                <p:cNvPr id="160" name="Ink 159"/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1666560" y="2693020"/>
                  <a:ext cx="11551" cy="1201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161" name="Ink 160"/>
                <p14:cNvContentPartPr/>
                <p14:nvPr/>
              </p14:nvContentPartPr>
              <p14:xfrm>
                <a:off x="1742609" y="2721754"/>
                <a:ext cx="46712" cy="2688"/>
              </p14:xfrm>
            </p:contentPart>
          </mc:Choice>
          <mc:Fallback xmlns="">
            <p:pic>
              <p:nvPicPr>
                <p:cNvPr id="161" name="Ink 160"/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1741890" y="2719834"/>
                  <a:ext cx="48509" cy="729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162" name="Ink 161"/>
                <p14:cNvContentPartPr/>
                <p14:nvPr/>
              </p14:nvContentPartPr>
              <p14:xfrm>
                <a:off x="1738913" y="2751327"/>
                <a:ext cx="65196" cy="6721"/>
              </p14:xfrm>
            </p:contentPart>
          </mc:Choice>
          <mc:Fallback xmlns="">
            <p:pic>
              <p:nvPicPr>
                <p:cNvPr id="162" name="Ink 161"/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1737838" y="2749833"/>
                  <a:ext cx="66271" cy="1082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163" name="Ink 162"/>
                <p14:cNvContentPartPr/>
                <p14:nvPr/>
              </p14:nvContentPartPr>
              <p14:xfrm>
                <a:off x="1839731" y="2728139"/>
                <a:ext cx="5713" cy="51417"/>
              </p14:xfrm>
            </p:contentPart>
          </mc:Choice>
          <mc:Fallback xmlns="">
            <p:pic>
              <p:nvPicPr>
                <p:cNvPr id="163" name="Ink 162"/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1838660" y="2726341"/>
                  <a:ext cx="7855" cy="5501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164" name="Ink 163"/>
                <p14:cNvContentPartPr/>
                <p14:nvPr/>
              </p14:nvContentPartPr>
              <p14:xfrm>
                <a:off x="1912992" y="2515749"/>
                <a:ext cx="80991" cy="120646"/>
              </p14:xfrm>
            </p:contentPart>
          </mc:Choice>
          <mc:Fallback xmlns="">
            <p:pic>
              <p:nvPicPr>
                <p:cNvPr id="164" name="Ink 163"/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1911912" y="2513228"/>
                  <a:ext cx="83151" cy="12568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165" name="Ink 164"/>
                <p14:cNvContentPartPr/>
                <p14:nvPr/>
              </p14:nvContentPartPr>
              <p14:xfrm>
                <a:off x="2016835" y="2627321"/>
                <a:ext cx="29237" cy="52762"/>
              </p14:xfrm>
            </p:contentPart>
          </mc:Choice>
          <mc:Fallback xmlns="">
            <p:pic>
              <p:nvPicPr>
                <p:cNvPr id="165" name="Ink 164"/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2015752" y="2625526"/>
                  <a:ext cx="31042" cy="5706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166" name="Ink 165"/>
                <p14:cNvContentPartPr/>
                <p14:nvPr/>
              </p14:nvContentPartPr>
              <p14:xfrm>
                <a:off x="2010450" y="2582625"/>
                <a:ext cx="13442" cy="14451"/>
              </p14:xfrm>
            </p:contentPart>
          </mc:Choice>
          <mc:Fallback xmlns="">
            <p:pic>
              <p:nvPicPr>
                <p:cNvPr id="166" name="Ink 165"/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2009389" y="2580457"/>
                  <a:ext cx="15211" cy="1878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167" name="Ink 166"/>
                <p14:cNvContentPartPr/>
                <p14:nvPr/>
              </p14:nvContentPartPr>
              <p14:xfrm>
                <a:off x="2079342" y="2529527"/>
                <a:ext cx="68892" cy="94433"/>
              </p14:xfrm>
            </p:contentPart>
          </mc:Choice>
          <mc:Fallback xmlns="">
            <p:pic>
              <p:nvPicPr>
                <p:cNvPr id="167" name="Ink 166"/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2077899" y="2527364"/>
                  <a:ext cx="70695" cy="9911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168" name="Ink 167"/>
                <p14:cNvContentPartPr/>
                <p14:nvPr/>
              </p14:nvContentPartPr>
              <p14:xfrm>
                <a:off x="2063883" y="2511380"/>
                <a:ext cx="89392" cy="121654"/>
              </p14:xfrm>
            </p:contentPart>
          </mc:Choice>
          <mc:Fallback xmlns="">
            <p:pic>
              <p:nvPicPr>
                <p:cNvPr id="168" name="Ink 167"/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2062802" y="2509220"/>
                  <a:ext cx="91555" cy="12633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169" name="Ink 168"/>
                <p14:cNvContentPartPr/>
                <p14:nvPr/>
              </p14:nvContentPartPr>
              <p14:xfrm>
                <a:off x="2177472" y="2615895"/>
                <a:ext cx="26885" cy="51753"/>
              </p14:xfrm>
            </p:contentPart>
          </mc:Choice>
          <mc:Fallback xmlns="">
            <p:pic>
              <p:nvPicPr>
                <p:cNvPr id="169" name="Ink 168"/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2176038" y="2614098"/>
                  <a:ext cx="28677" cy="5570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170" name="Ink 169"/>
                <p14:cNvContentPartPr/>
                <p14:nvPr/>
              </p14:nvContentPartPr>
              <p14:xfrm>
                <a:off x="2178816" y="2567166"/>
                <a:ext cx="9746" cy="9074"/>
              </p14:xfrm>
            </p:contentPart>
          </mc:Choice>
          <mc:Fallback xmlns="">
            <p:pic>
              <p:nvPicPr>
                <p:cNvPr id="170" name="Ink 169"/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2177733" y="2565351"/>
                  <a:ext cx="11912" cy="1306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171" name="Ink 170"/>
                <p14:cNvContentPartPr/>
                <p14:nvPr/>
              </p14:nvContentPartPr>
              <p14:xfrm>
                <a:off x="2283667" y="2516085"/>
                <a:ext cx="57130" cy="74606"/>
              </p14:xfrm>
            </p:contentPart>
          </mc:Choice>
          <mc:Fallback xmlns="">
            <p:pic>
              <p:nvPicPr>
                <p:cNvPr id="171" name="Ink 170"/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2282230" y="2513923"/>
                  <a:ext cx="60004" cy="7929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172" name="Ink 171"/>
                <p14:cNvContentPartPr/>
                <p14:nvPr/>
              </p14:nvContentPartPr>
              <p14:xfrm>
                <a:off x="2261151" y="2612870"/>
                <a:ext cx="76958" cy="37303"/>
              </p14:xfrm>
            </p:contentPart>
          </mc:Choice>
          <mc:Fallback xmlns="">
            <p:pic>
              <p:nvPicPr>
                <p:cNvPr id="172" name="Ink 171"/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2260067" y="2610718"/>
                  <a:ext cx="78403" cy="4053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176" name="Ink 175"/>
                <p14:cNvContentPartPr/>
                <p14:nvPr/>
              </p14:nvContentPartPr>
              <p14:xfrm>
                <a:off x="1603480" y="2964726"/>
                <a:ext cx="59147" cy="78974"/>
              </p14:xfrm>
            </p:contentPart>
          </mc:Choice>
          <mc:Fallback xmlns="">
            <p:pic>
              <p:nvPicPr>
                <p:cNvPr id="176" name="Ink 175"/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1602398" y="2962562"/>
                  <a:ext cx="61672" cy="8330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177" name="Ink 176"/>
                <p14:cNvContentPartPr/>
                <p14:nvPr/>
              </p14:nvContentPartPr>
              <p14:xfrm>
                <a:off x="1597095" y="2971111"/>
                <a:ext cx="65868" cy="76286"/>
              </p14:xfrm>
            </p:contentPart>
          </mc:Choice>
          <mc:Fallback xmlns="">
            <p:pic>
              <p:nvPicPr>
                <p:cNvPr id="177" name="Ink 176"/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1595655" y="2969312"/>
                  <a:ext cx="68028" cy="8060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178" name="Ink 177"/>
                <p14:cNvContentPartPr/>
                <p14:nvPr/>
              </p14:nvContentPartPr>
              <p14:xfrm>
                <a:off x="1709675" y="3056471"/>
                <a:ext cx="23860" cy="66876"/>
              </p14:xfrm>
            </p:contentPart>
          </mc:Choice>
          <mc:Fallback xmlns="">
            <p:pic>
              <p:nvPicPr>
                <p:cNvPr id="178" name="Ink 177"/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1708590" y="3054673"/>
                  <a:ext cx="25668" cy="7119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179" name="Ink 178"/>
                <p14:cNvContentPartPr/>
                <p14:nvPr/>
              </p14:nvContentPartPr>
              <p14:xfrm>
                <a:off x="1704298" y="3024209"/>
                <a:ext cx="12098" cy="2016"/>
              </p14:xfrm>
            </p:contentPart>
          </mc:Choice>
          <mc:Fallback xmlns="">
            <p:pic>
              <p:nvPicPr>
                <p:cNvPr id="179" name="Ink 178"/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1703198" y="3021790"/>
                  <a:ext cx="13931" cy="645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180" name="Ink 179"/>
                <p14:cNvContentPartPr/>
                <p14:nvPr/>
              </p14:nvContentPartPr>
              <p14:xfrm>
                <a:off x="1805453" y="2970103"/>
                <a:ext cx="86368" cy="72925"/>
              </p14:xfrm>
            </p:contentPart>
          </mc:Choice>
          <mc:Fallback xmlns="">
            <p:pic>
              <p:nvPicPr>
                <p:cNvPr id="180" name="Ink 179"/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1804373" y="2967948"/>
                  <a:ext cx="88167" cy="7759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181" name="Ink 180"/>
                <p14:cNvContentPartPr/>
                <p14:nvPr/>
              </p14:nvContentPartPr>
              <p14:xfrm>
                <a:off x="1810494" y="3007070"/>
                <a:ext cx="58475" cy="7393"/>
              </p14:xfrm>
            </p:contentPart>
          </mc:Choice>
          <mc:Fallback xmlns="">
            <p:pic>
              <p:nvPicPr>
                <p:cNvPr id="181" name="Ink 180"/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1809411" y="3005961"/>
                  <a:ext cx="59919" cy="961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182" name="Ink 181"/>
                <p14:cNvContentPartPr/>
                <p14:nvPr/>
              </p14:nvContentPartPr>
              <p14:xfrm>
                <a:off x="1993311" y="2875334"/>
                <a:ext cx="42008" cy="32934"/>
              </p14:xfrm>
            </p:contentPart>
          </mc:Choice>
          <mc:Fallback xmlns="">
            <p:pic>
              <p:nvPicPr>
                <p:cNvPr id="182" name="Ink 181"/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1992225" y="2872801"/>
                  <a:ext cx="44543" cy="3800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183" name="Ink 182"/>
                <p14:cNvContentPartPr/>
                <p14:nvPr/>
              </p14:nvContentPartPr>
              <p14:xfrm>
                <a:off x="1971467" y="2875334"/>
                <a:ext cx="63852" cy="207686"/>
              </p14:xfrm>
            </p:contentPart>
          </mc:Choice>
          <mc:Fallback xmlns="">
            <p:pic>
              <p:nvPicPr>
                <p:cNvPr id="183" name="Ink 182"/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1970391" y="2872814"/>
                  <a:ext cx="66004" cy="21236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184" name="Ink 183"/>
                <p14:cNvContentPartPr/>
                <p14:nvPr/>
              </p14:nvContentPartPr>
              <p14:xfrm>
                <a:off x="2066908" y="2962038"/>
                <a:ext cx="75614" cy="77966"/>
              </p14:xfrm>
            </p:contentPart>
          </mc:Choice>
          <mc:Fallback xmlns="">
            <p:pic>
              <p:nvPicPr>
                <p:cNvPr id="184" name="Ink 183"/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2065828" y="2959882"/>
                  <a:ext cx="77774" cy="8263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185" name="Ink 184"/>
                <p14:cNvContentPartPr/>
                <p14:nvPr/>
              </p14:nvContentPartPr>
              <p14:xfrm>
                <a:off x="2178144" y="3037651"/>
                <a:ext cx="21508" cy="33942"/>
              </p14:xfrm>
            </p:contentPart>
          </mc:Choice>
          <mc:Fallback xmlns="">
            <p:pic>
              <p:nvPicPr>
                <p:cNvPr id="185" name="Ink 184"/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2177069" y="3035846"/>
                  <a:ext cx="23659" cy="3791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186" name="Ink 185"/>
                <p14:cNvContentPartPr/>
                <p14:nvPr/>
              </p14:nvContentPartPr>
              <p14:xfrm>
                <a:off x="2198644" y="2976152"/>
                <a:ext cx="7057" cy="10082"/>
              </p14:xfrm>
            </p:contentPart>
          </mc:Choice>
          <mc:Fallback xmlns="">
            <p:pic>
              <p:nvPicPr>
                <p:cNvPr id="186" name="Ink 185"/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2197585" y="2973631"/>
                  <a:ext cx="9174" cy="1368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187" name="Ink 186"/>
                <p14:cNvContentPartPr/>
                <p14:nvPr/>
              </p14:nvContentPartPr>
              <p14:xfrm>
                <a:off x="2267200" y="2953972"/>
                <a:ext cx="55450" cy="85359"/>
              </p14:xfrm>
            </p:contentPart>
          </mc:Choice>
          <mc:Fallback xmlns="">
            <p:pic>
              <p:nvPicPr>
                <p:cNvPr id="187" name="Ink 186"/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2266120" y="2951451"/>
                  <a:ext cx="57970" cy="9040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188" name="Ink 187"/>
                <p14:cNvContentPartPr/>
                <p14:nvPr/>
              </p14:nvContentPartPr>
              <p14:xfrm>
                <a:off x="2363986" y="2867268"/>
                <a:ext cx="64860" cy="232554"/>
              </p14:xfrm>
            </p:contentPart>
          </mc:Choice>
          <mc:Fallback xmlns="">
            <p:pic>
              <p:nvPicPr>
                <p:cNvPr id="188" name="Ink 187"/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2363626" y="2865105"/>
                  <a:ext cx="66301" cy="236881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189" name="Rectangle 188"/>
            <p:cNvSpPr/>
            <p:nvPr/>
          </p:nvSpPr>
          <p:spPr>
            <a:xfrm>
              <a:off x="1083552" y="1835754"/>
              <a:ext cx="1500440" cy="1357991"/>
            </a:xfrm>
            <a:prstGeom prst="rect">
              <a:avLst/>
            </a:prstGeom>
            <a:noFill/>
            <a:ln w="31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127" name="Ink 126"/>
                <p14:cNvContentPartPr/>
                <p14:nvPr/>
              </p14:nvContentPartPr>
              <p14:xfrm>
                <a:off x="122381" y="2439136"/>
                <a:ext cx="108548" cy="176096"/>
              </p14:xfrm>
            </p:contentPart>
          </mc:Choice>
          <mc:Fallback xmlns="">
            <p:pic>
              <p:nvPicPr>
                <p:cNvPr id="127" name="Ink 126"/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121303" y="2436255"/>
                  <a:ext cx="111064" cy="18149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128" name="Ink 127"/>
                <p14:cNvContentPartPr/>
                <p14:nvPr/>
              </p14:nvContentPartPr>
              <p14:xfrm>
                <a:off x="298813" y="2436784"/>
                <a:ext cx="55786" cy="217768"/>
              </p14:xfrm>
            </p:contentPart>
          </mc:Choice>
          <mc:Fallback xmlns="">
            <p:pic>
              <p:nvPicPr>
                <p:cNvPr id="128" name="Ink 127"/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297373" y="2434260"/>
                  <a:ext cx="58305" cy="22209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130" name="Ink 129"/>
                <p14:cNvContentPartPr/>
                <p14:nvPr/>
              </p14:nvContentPartPr>
              <p14:xfrm>
                <a:off x="524982" y="2614896"/>
                <a:ext cx="20500" cy="48393"/>
              </p14:xfrm>
            </p:contentPart>
          </mc:Choice>
          <mc:Fallback xmlns="">
            <p:pic>
              <p:nvPicPr>
                <p:cNvPr id="130" name="Ink 129"/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523903" y="2612368"/>
                  <a:ext cx="22658" cy="5308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132" name="Ink 131"/>
                <p14:cNvContentPartPr/>
                <p14:nvPr/>
              </p14:nvContentPartPr>
              <p14:xfrm>
                <a:off x="722586" y="2438128"/>
                <a:ext cx="63179" cy="240620"/>
              </p14:xfrm>
            </p:contentPart>
          </mc:Choice>
          <mc:Fallback xmlns="">
            <p:pic>
              <p:nvPicPr>
                <p:cNvPr id="132" name="Ink 131"/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721503" y="2435967"/>
                  <a:ext cx="65345" cy="24530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133" name="Ink 132"/>
                <p14:cNvContentPartPr/>
                <p14:nvPr/>
              </p14:nvContentPartPr>
              <p14:xfrm>
                <a:off x="884231" y="2532897"/>
                <a:ext cx="108884" cy="14787"/>
              </p14:xfrm>
            </p:contentPart>
          </mc:Choice>
          <mc:Fallback xmlns="">
            <p:pic>
              <p:nvPicPr>
                <p:cNvPr id="133" name="Ink 132"/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883149" y="2530372"/>
                  <a:ext cx="111408" cy="1947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134" name="Ink 133"/>
                <p14:cNvContentPartPr/>
                <p14:nvPr/>
              </p14:nvContentPartPr>
              <p14:xfrm>
                <a:off x="895657" y="2586331"/>
                <a:ext cx="95777" cy="7057"/>
              </p14:xfrm>
            </p:contentPart>
          </mc:Choice>
          <mc:Fallback xmlns="">
            <p:pic>
              <p:nvPicPr>
                <p:cNvPr id="134" name="Ink 133"/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894577" y="2583731"/>
                  <a:ext cx="97937" cy="1225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190" name="Ink 189"/>
                <p14:cNvContentPartPr/>
                <p14:nvPr/>
              </p14:nvContentPartPr>
              <p14:xfrm>
                <a:off x="1758308" y="1881769"/>
                <a:ext cx="72720" cy="81360"/>
              </p14:xfrm>
            </p:contentPart>
          </mc:Choice>
          <mc:Fallback xmlns="">
            <p:pic>
              <p:nvPicPr>
                <p:cNvPr id="190" name="Ink 189"/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1757228" y="1879609"/>
                  <a:ext cx="7380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191" name="Ink 190"/>
                <p14:cNvContentPartPr/>
                <p14:nvPr/>
              </p14:nvContentPartPr>
              <p14:xfrm>
                <a:off x="1728428" y="2340769"/>
                <a:ext cx="66600" cy="69120"/>
              </p14:xfrm>
            </p:contentPart>
          </mc:Choice>
          <mc:Fallback xmlns="">
            <p:pic>
              <p:nvPicPr>
                <p:cNvPr id="191" name="Ink 190"/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1727348" y="2338249"/>
                  <a:ext cx="6876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192" name="Ink 191"/>
                <p14:cNvContentPartPr/>
                <p14:nvPr/>
              </p14:nvContentPartPr>
              <p14:xfrm>
                <a:off x="2448788" y="2432929"/>
                <a:ext cx="84960" cy="197640"/>
              </p14:xfrm>
            </p:contentPart>
          </mc:Choice>
          <mc:Fallback xmlns="">
            <p:pic>
              <p:nvPicPr>
                <p:cNvPr id="192" name="Ink 191"/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2447708" y="2431129"/>
                  <a:ext cx="8676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193" name="Ink 192"/>
                <p14:cNvContentPartPr/>
                <p14:nvPr/>
              </p14:nvContentPartPr>
              <p14:xfrm>
                <a:off x="392263" y="2417809"/>
                <a:ext cx="106560" cy="185760"/>
              </p14:xfrm>
            </p:contentPart>
          </mc:Choice>
          <mc:Fallback xmlns="">
            <p:pic>
              <p:nvPicPr>
                <p:cNvPr id="193" name="Ink 192"/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390823" y="2415649"/>
                  <a:ext cx="10908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194" name="Ink 193"/>
                <p14:cNvContentPartPr/>
                <p14:nvPr/>
              </p14:nvContentPartPr>
              <p14:xfrm>
                <a:off x="615103" y="2487289"/>
                <a:ext cx="95400" cy="104040"/>
              </p14:xfrm>
            </p:contentPart>
          </mc:Choice>
          <mc:Fallback xmlns="">
            <p:pic>
              <p:nvPicPr>
                <p:cNvPr id="194" name="Ink 193"/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613663" y="2485129"/>
                  <a:ext cx="98280" cy="1083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04" name="Group 203"/>
            <p:cNvGrpSpPr/>
            <p:nvPr/>
          </p:nvGrpSpPr>
          <p:grpSpPr>
            <a:xfrm>
              <a:off x="326706" y="1772132"/>
              <a:ext cx="501120" cy="473760"/>
              <a:chOff x="236023" y="1817474"/>
              <a:chExt cx="501120" cy="473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27">
                <p14:nvContentPartPr>
                  <p14:cNvPr id="196" name="Ink 195"/>
                  <p14:cNvContentPartPr/>
                  <p14:nvPr/>
                </p14:nvContentPartPr>
                <p14:xfrm>
                  <a:off x="237463" y="1817474"/>
                  <a:ext cx="91080" cy="217080"/>
                </p14:xfrm>
              </p:contentPart>
            </mc:Choice>
            <mc:Fallback xmlns="">
              <p:pic>
                <p:nvPicPr>
                  <p:cNvPr id="196" name="Ink 195"/>
                  <p:cNvPicPr/>
                  <p:nvPr/>
                </p:nvPicPr>
                <p:blipFill>
                  <a:blip r:embed="rId128"/>
                  <a:stretch>
                    <a:fillRect/>
                  </a:stretch>
                </p:blipFill>
                <p:spPr>
                  <a:xfrm>
                    <a:off x="236023" y="1815314"/>
                    <a:ext cx="93960" cy="221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9">
                <p14:nvContentPartPr>
                  <p14:cNvPr id="197" name="Ink 196"/>
                  <p14:cNvContentPartPr/>
                  <p14:nvPr/>
                </p14:nvContentPartPr>
                <p14:xfrm>
                  <a:off x="443743" y="1905314"/>
                  <a:ext cx="60120" cy="70920"/>
                </p14:xfrm>
              </p:contentPart>
            </mc:Choice>
            <mc:Fallback xmlns="">
              <p:pic>
                <p:nvPicPr>
                  <p:cNvPr id="197" name="Ink 196"/>
                  <p:cNvPicPr/>
                  <p:nvPr/>
                </p:nvPicPr>
                <p:blipFill>
                  <a:blip r:embed="rId130"/>
                  <a:stretch>
                    <a:fillRect/>
                  </a:stretch>
                </p:blipFill>
                <p:spPr>
                  <a:xfrm>
                    <a:off x="442303" y="1903154"/>
                    <a:ext cx="62640" cy="75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1">
                <p14:nvContentPartPr>
                  <p14:cNvPr id="198" name="Ink 197"/>
                  <p14:cNvContentPartPr/>
                  <p14:nvPr/>
                </p14:nvContentPartPr>
                <p14:xfrm>
                  <a:off x="431503" y="1995314"/>
                  <a:ext cx="55440" cy="41760"/>
                </p14:xfrm>
              </p:contentPart>
            </mc:Choice>
            <mc:Fallback xmlns="">
              <p:pic>
                <p:nvPicPr>
                  <p:cNvPr id="198" name="Ink 197"/>
                  <p:cNvPicPr/>
                  <p:nvPr/>
                </p:nvPicPr>
                <p:blipFill>
                  <a:blip r:embed="rId132"/>
                  <a:stretch>
                    <a:fillRect/>
                  </a:stretch>
                </p:blipFill>
                <p:spPr>
                  <a:xfrm>
                    <a:off x="430423" y="1993154"/>
                    <a:ext cx="57600" cy="46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3">
                <p14:nvContentPartPr>
                  <p14:cNvPr id="199" name="Ink 198"/>
                  <p14:cNvContentPartPr/>
                  <p14:nvPr/>
                </p14:nvContentPartPr>
                <p14:xfrm>
                  <a:off x="571903" y="1863554"/>
                  <a:ext cx="129240" cy="160200"/>
                </p14:xfrm>
              </p:contentPart>
            </mc:Choice>
            <mc:Fallback xmlns="">
              <p:pic>
                <p:nvPicPr>
                  <p:cNvPr id="199" name="Ink 198"/>
                  <p:cNvPicPr/>
                  <p:nvPr/>
                </p:nvPicPr>
                <p:blipFill>
                  <a:blip r:embed="rId134"/>
                  <a:stretch>
                    <a:fillRect/>
                  </a:stretch>
                </p:blipFill>
                <p:spPr>
                  <a:xfrm>
                    <a:off x="570823" y="1861394"/>
                    <a:ext cx="131400" cy="164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5">
                <p14:nvContentPartPr>
                  <p14:cNvPr id="200" name="Ink 199"/>
                  <p14:cNvContentPartPr/>
                  <p14:nvPr/>
                </p14:nvContentPartPr>
                <p14:xfrm>
                  <a:off x="236023" y="2193674"/>
                  <a:ext cx="92880" cy="88200"/>
                </p14:xfrm>
              </p:contentPart>
            </mc:Choice>
            <mc:Fallback xmlns="">
              <p:pic>
                <p:nvPicPr>
                  <p:cNvPr id="200" name="Ink 199"/>
                  <p:cNvPicPr/>
                  <p:nvPr/>
                </p:nvPicPr>
                <p:blipFill>
                  <a:blip r:embed="rId136"/>
                  <a:stretch>
                    <a:fillRect/>
                  </a:stretch>
                </p:blipFill>
                <p:spPr>
                  <a:xfrm>
                    <a:off x="234943" y="2191874"/>
                    <a:ext cx="93960" cy="92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7">
                <p14:nvContentPartPr>
                  <p14:cNvPr id="201" name="Ink 200"/>
                  <p14:cNvContentPartPr/>
                  <p14:nvPr/>
                </p14:nvContentPartPr>
                <p14:xfrm>
                  <a:off x="463543" y="2185034"/>
                  <a:ext cx="53280" cy="66960"/>
                </p14:xfrm>
              </p:contentPart>
            </mc:Choice>
            <mc:Fallback xmlns="">
              <p:pic>
                <p:nvPicPr>
                  <p:cNvPr id="201" name="Ink 200"/>
                  <p:cNvPicPr/>
                  <p:nvPr/>
                </p:nvPicPr>
                <p:blipFill>
                  <a:blip r:embed="rId138"/>
                  <a:stretch>
                    <a:fillRect/>
                  </a:stretch>
                </p:blipFill>
                <p:spPr>
                  <a:xfrm>
                    <a:off x="462103" y="2182874"/>
                    <a:ext cx="55800" cy="71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9">
                <p14:nvContentPartPr>
                  <p14:cNvPr id="202" name="Ink 201"/>
                  <p14:cNvContentPartPr/>
                  <p14:nvPr/>
                </p14:nvContentPartPr>
                <p14:xfrm>
                  <a:off x="450943" y="2274314"/>
                  <a:ext cx="56880" cy="16920"/>
                </p14:xfrm>
              </p:contentPart>
            </mc:Choice>
            <mc:Fallback xmlns="">
              <p:pic>
                <p:nvPicPr>
                  <p:cNvPr id="202" name="Ink 201"/>
                  <p:cNvPicPr/>
                  <p:nvPr/>
                </p:nvPicPr>
                <p:blipFill>
                  <a:blip r:embed="rId140"/>
                  <a:stretch>
                    <a:fillRect/>
                  </a:stretch>
                </p:blipFill>
                <p:spPr>
                  <a:xfrm>
                    <a:off x="449503" y="2272874"/>
                    <a:ext cx="59040" cy="20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1">
                <p14:nvContentPartPr>
                  <p14:cNvPr id="203" name="Ink 202"/>
                  <p14:cNvContentPartPr/>
                  <p14:nvPr/>
                </p14:nvContentPartPr>
                <p14:xfrm>
                  <a:off x="590263" y="2138594"/>
                  <a:ext cx="146880" cy="144720"/>
                </p14:xfrm>
              </p:contentPart>
            </mc:Choice>
            <mc:Fallback xmlns="">
              <p:pic>
                <p:nvPicPr>
                  <p:cNvPr id="203" name="Ink 202"/>
                  <p:cNvPicPr/>
                  <p:nvPr/>
                </p:nvPicPr>
                <p:blipFill>
                  <a:blip r:embed="rId142"/>
                  <a:stretch>
                    <a:fillRect/>
                  </a:stretch>
                </p:blipFill>
                <p:spPr>
                  <a:xfrm>
                    <a:off x="588823" y="2136074"/>
                    <a:ext cx="149400" cy="1497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mc:AlternateContent xmlns:mc="http://schemas.openxmlformats.org/markup-compatibility/2006" xmlns:p14="http://schemas.microsoft.com/office/powerpoint/2010/main">
        <mc:Choice Requires="p14">
          <p:contentPart p14:bwMode="auto" r:id="rId143">
            <p14:nvContentPartPr>
              <p14:cNvPr id="205" name="Ink 204"/>
              <p14:cNvContentPartPr/>
              <p14:nvPr/>
            </p14:nvContentPartPr>
            <p14:xfrm>
              <a:off x="3021347" y="682126"/>
              <a:ext cx="138960" cy="218520"/>
            </p14:xfrm>
          </p:contentPart>
        </mc:Choice>
        <mc:Fallback xmlns="">
          <p:pic>
            <p:nvPicPr>
              <p:cNvPr id="205" name="Ink 204"/>
              <p:cNvPicPr/>
              <p:nvPr/>
            </p:nvPicPr>
            <p:blipFill>
              <a:blip r:embed="rId144"/>
              <a:stretch>
                <a:fillRect/>
              </a:stretch>
            </p:blipFill>
            <p:spPr>
              <a:xfrm>
                <a:off x="3020267" y="679606"/>
                <a:ext cx="141480" cy="22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5">
            <p14:nvContentPartPr>
              <p14:cNvPr id="206" name="Ink 205"/>
              <p14:cNvContentPartPr/>
              <p14:nvPr/>
            </p14:nvContentPartPr>
            <p14:xfrm>
              <a:off x="3195227" y="663046"/>
              <a:ext cx="65520" cy="268920"/>
            </p14:xfrm>
          </p:contentPart>
        </mc:Choice>
        <mc:Fallback xmlns="">
          <p:pic>
            <p:nvPicPr>
              <p:cNvPr id="206" name="Ink 205"/>
              <p:cNvPicPr/>
              <p:nvPr/>
            </p:nvPicPr>
            <p:blipFill>
              <a:blip r:embed="rId146"/>
              <a:stretch>
                <a:fillRect/>
              </a:stretch>
            </p:blipFill>
            <p:spPr>
              <a:xfrm>
                <a:off x="3193787" y="660886"/>
                <a:ext cx="68040" cy="27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7">
            <p14:nvContentPartPr>
              <p14:cNvPr id="207" name="Ink 206"/>
              <p14:cNvContentPartPr/>
              <p14:nvPr/>
            </p14:nvContentPartPr>
            <p14:xfrm>
              <a:off x="3315107" y="693646"/>
              <a:ext cx="97920" cy="176760"/>
            </p14:xfrm>
          </p:contentPart>
        </mc:Choice>
        <mc:Fallback xmlns="">
          <p:pic>
            <p:nvPicPr>
              <p:cNvPr id="207" name="Ink 206"/>
              <p:cNvPicPr/>
              <p:nvPr/>
            </p:nvPicPr>
            <p:blipFill>
              <a:blip r:embed="rId148"/>
              <a:stretch>
                <a:fillRect/>
              </a:stretch>
            </p:blipFill>
            <p:spPr>
              <a:xfrm>
                <a:off x="3314027" y="691486"/>
                <a:ext cx="99360" cy="18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9">
            <p14:nvContentPartPr>
              <p14:cNvPr id="208" name="Ink 207"/>
              <p14:cNvContentPartPr/>
              <p14:nvPr/>
            </p14:nvContentPartPr>
            <p14:xfrm>
              <a:off x="3440027" y="874366"/>
              <a:ext cx="27720" cy="57960"/>
            </p14:xfrm>
          </p:contentPart>
        </mc:Choice>
        <mc:Fallback xmlns="">
          <p:pic>
            <p:nvPicPr>
              <p:cNvPr id="208" name="Ink 207"/>
              <p:cNvPicPr/>
              <p:nvPr/>
            </p:nvPicPr>
            <p:blipFill>
              <a:blip r:embed="rId150"/>
              <a:stretch>
                <a:fillRect/>
              </a:stretch>
            </p:blipFill>
            <p:spPr>
              <a:xfrm>
                <a:off x="3438947" y="872206"/>
                <a:ext cx="30240" cy="6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1">
            <p14:nvContentPartPr>
              <p14:cNvPr id="209" name="Ink 208"/>
              <p14:cNvContentPartPr/>
              <p14:nvPr/>
            </p14:nvContentPartPr>
            <p14:xfrm>
              <a:off x="3547667" y="758806"/>
              <a:ext cx="87120" cy="118800"/>
            </p14:xfrm>
          </p:contentPart>
        </mc:Choice>
        <mc:Fallback xmlns="">
          <p:pic>
            <p:nvPicPr>
              <p:cNvPr id="209" name="Ink 208"/>
              <p:cNvPicPr/>
              <p:nvPr/>
            </p:nvPicPr>
            <p:blipFill>
              <a:blip r:embed="rId152"/>
              <a:stretch>
                <a:fillRect/>
              </a:stretch>
            </p:blipFill>
            <p:spPr>
              <a:xfrm>
                <a:off x="3546587" y="756286"/>
                <a:ext cx="89640" cy="12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3">
            <p14:nvContentPartPr>
              <p14:cNvPr id="210" name="Ink 209"/>
              <p14:cNvContentPartPr/>
              <p14:nvPr/>
            </p14:nvContentPartPr>
            <p14:xfrm>
              <a:off x="3664667" y="651886"/>
              <a:ext cx="64440" cy="302040"/>
            </p14:xfrm>
          </p:contentPart>
        </mc:Choice>
        <mc:Fallback xmlns="">
          <p:pic>
            <p:nvPicPr>
              <p:cNvPr id="210" name="Ink 209"/>
              <p:cNvPicPr/>
              <p:nvPr/>
            </p:nvPicPr>
            <p:blipFill>
              <a:blip r:embed="rId154"/>
              <a:stretch>
                <a:fillRect/>
              </a:stretch>
            </p:blipFill>
            <p:spPr>
              <a:xfrm>
                <a:off x="3663947" y="649726"/>
                <a:ext cx="66240" cy="30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5">
            <p14:nvContentPartPr>
              <p14:cNvPr id="211" name="Ink 210"/>
              <p14:cNvContentPartPr/>
              <p14:nvPr/>
            </p14:nvContentPartPr>
            <p14:xfrm>
              <a:off x="3846467" y="760966"/>
              <a:ext cx="52200" cy="9360"/>
            </p14:xfrm>
          </p:contentPart>
        </mc:Choice>
        <mc:Fallback xmlns="">
          <p:pic>
            <p:nvPicPr>
              <p:cNvPr id="211" name="Ink 210"/>
              <p:cNvPicPr/>
              <p:nvPr/>
            </p:nvPicPr>
            <p:blipFill>
              <a:blip r:embed="rId156"/>
              <a:stretch>
                <a:fillRect/>
              </a:stretch>
            </p:blipFill>
            <p:spPr>
              <a:xfrm>
                <a:off x="3845387" y="758806"/>
                <a:ext cx="54720" cy="1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7">
            <p14:nvContentPartPr>
              <p14:cNvPr id="212" name="Ink 211"/>
              <p14:cNvContentPartPr/>
              <p14:nvPr/>
            </p14:nvContentPartPr>
            <p14:xfrm>
              <a:off x="3839267" y="807406"/>
              <a:ext cx="65880" cy="5040"/>
            </p14:xfrm>
          </p:contentPart>
        </mc:Choice>
        <mc:Fallback xmlns="">
          <p:pic>
            <p:nvPicPr>
              <p:cNvPr id="212" name="Ink 211"/>
              <p:cNvPicPr/>
              <p:nvPr/>
            </p:nvPicPr>
            <p:blipFill>
              <a:blip r:embed="rId158"/>
              <a:stretch>
                <a:fillRect/>
              </a:stretch>
            </p:blipFill>
            <p:spPr>
              <a:xfrm>
                <a:off x="3838187" y="804886"/>
                <a:ext cx="67320" cy="1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9">
            <p14:nvContentPartPr>
              <p14:cNvPr id="213" name="Ink 212"/>
              <p14:cNvContentPartPr/>
              <p14:nvPr/>
            </p14:nvContentPartPr>
            <p14:xfrm>
              <a:off x="3994067" y="693286"/>
              <a:ext cx="95040" cy="147240"/>
            </p14:xfrm>
          </p:contentPart>
        </mc:Choice>
        <mc:Fallback xmlns="">
          <p:pic>
            <p:nvPicPr>
              <p:cNvPr id="213" name="Ink 212"/>
              <p:cNvPicPr/>
              <p:nvPr/>
            </p:nvPicPr>
            <p:blipFill>
              <a:blip r:embed="rId160"/>
              <a:stretch>
                <a:fillRect/>
              </a:stretch>
            </p:blipFill>
            <p:spPr>
              <a:xfrm>
                <a:off x="3992627" y="690406"/>
                <a:ext cx="97920" cy="152640"/>
              </a:xfrm>
              <a:prstGeom prst="rect">
                <a:avLst/>
              </a:prstGeom>
            </p:spPr>
          </p:pic>
        </mc:Fallback>
      </mc:AlternateContent>
      <p:sp>
        <p:nvSpPr>
          <p:cNvPr id="252" name="TextBox 251"/>
          <p:cNvSpPr txBox="1"/>
          <p:nvPr/>
        </p:nvSpPr>
        <p:spPr>
          <a:xfrm>
            <a:off x="81198" y="1803259"/>
            <a:ext cx="30105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Key formula (Bellman equations):</a:t>
            </a:r>
            <a:endParaRPr lang="en-US" sz="1600" dirty="0"/>
          </a:p>
        </p:txBody>
      </p:sp>
      <p:grpSp>
        <p:nvGrpSpPr>
          <p:cNvPr id="258" name="Group 257"/>
          <p:cNvGrpSpPr/>
          <p:nvPr/>
        </p:nvGrpSpPr>
        <p:grpSpPr>
          <a:xfrm>
            <a:off x="73955" y="2192723"/>
            <a:ext cx="4437984" cy="1355652"/>
            <a:chOff x="73955" y="2192723"/>
            <a:chExt cx="4437984" cy="1355652"/>
          </a:xfrm>
        </p:grpSpPr>
        <p:grpSp>
          <p:nvGrpSpPr>
            <p:cNvPr id="253" name="Group 252"/>
            <p:cNvGrpSpPr/>
            <p:nvPr/>
          </p:nvGrpSpPr>
          <p:grpSpPr>
            <a:xfrm>
              <a:off x="73955" y="2192723"/>
              <a:ext cx="4437984" cy="1355652"/>
              <a:chOff x="73955" y="2192723"/>
              <a:chExt cx="4437984" cy="1355652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61">
                <p14:nvContentPartPr>
                  <p14:cNvPr id="113" name="Ink 112"/>
                  <p14:cNvContentPartPr/>
                  <p14:nvPr/>
                </p14:nvContentPartPr>
                <p14:xfrm>
                  <a:off x="3677021" y="3548015"/>
                  <a:ext cx="360" cy="360"/>
                </p14:xfrm>
              </p:contentPart>
            </mc:Choice>
            <mc:Fallback xmlns="">
              <p:pic>
                <p:nvPicPr>
                  <p:cNvPr id="113" name="Ink 112"/>
                  <p:cNvPicPr/>
                  <p:nvPr/>
                </p:nvPicPr>
                <p:blipFill>
                  <a:blip r:embed="rId162"/>
                  <a:stretch>
                    <a:fillRect/>
                  </a:stretch>
                </p:blipFill>
                <p:spPr>
                  <a:xfrm>
                    <a:off x="3676301" y="3546215"/>
                    <a:ext cx="1800" cy="3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3">
                <p14:nvContentPartPr>
                  <p14:cNvPr id="20" name="Ink 19"/>
                  <p14:cNvContentPartPr/>
                  <p14:nvPr/>
                </p14:nvContentPartPr>
                <p14:xfrm>
                  <a:off x="2950085" y="3310920"/>
                  <a:ext cx="38160" cy="34920"/>
                </p14:xfrm>
              </p:contentPart>
            </mc:Choice>
            <mc:Fallback xmlns="">
              <p:pic>
                <p:nvPicPr>
                  <p:cNvPr id="20" name="Ink 19"/>
                  <p:cNvPicPr/>
                  <p:nvPr/>
                </p:nvPicPr>
                <p:blipFill>
                  <a:blip r:embed="rId164"/>
                  <a:stretch>
                    <a:fillRect/>
                  </a:stretch>
                </p:blipFill>
                <p:spPr>
                  <a:xfrm>
                    <a:off x="2949005" y="3309120"/>
                    <a:ext cx="40320" cy="38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5">
                <p14:nvContentPartPr>
                  <p14:cNvPr id="5" name="Ink 4"/>
                  <p14:cNvContentPartPr/>
                  <p14:nvPr/>
                </p14:nvContentPartPr>
                <p14:xfrm>
                  <a:off x="73955" y="2415563"/>
                  <a:ext cx="165960" cy="245880"/>
                </p14:xfrm>
              </p:contentPart>
            </mc:Choice>
            <mc:Fallback xmlns="">
              <p:pic>
                <p:nvPicPr>
                  <p:cNvPr id="5" name="Ink 4"/>
                  <p:cNvPicPr/>
                  <p:nvPr/>
                </p:nvPicPr>
                <p:blipFill>
                  <a:blip r:embed="rId166"/>
                  <a:stretch>
                    <a:fillRect/>
                  </a:stretch>
                </p:blipFill>
                <p:spPr>
                  <a:xfrm>
                    <a:off x="72515" y="2413043"/>
                    <a:ext cx="168480" cy="25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7">
                <p14:nvContentPartPr>
                  <p14:cNvPr id="6" name="Ink 5"/>
                  <p14:cNvContentPartPr/>
                  <p14:nvPr/>
                </p14:nvContentPartPr>
                <p14:xfrm>
                  <a:off x="293195" y="2396843"/>
                  <a:ext cx="91800" cy="269640"/>
                </p14:xfrm>
              </p:contentPart>
            </mc:Choice>
            <mc:Fallback xmlns="">
              <p:pic>
                <p:nvPicPr>
                  <p:cNvPr id="6" name="Ink 5"/>
                  <p:cNvPicPr/>
                  <p:nvPr/>
                </p:nvPicPr>
                <p:blipFill>
                  <a:blip r:embed="rId168"/>
                  <a:stretch>
                    <a:fillRect/>
                  </a:stretch>
                </p:blipFill>
                <p:spPr>
                  <a:xfrm>
                    <a:off x="292115" y="2394323"/>
                    <a:ext cx="93960" cy="27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9">
                <p14:nvContentPartPr>
                  <p14:cNvPr id="7" name="Ink 6"/>
                  <p14:cNvContentPartPr/>
                  <p14:nvPr/>
                </p14:nvContentPartPr>
                <p14:xfrm>
                  <a:off x="417395" y="2427443"/>
                  <a:ext cx="91800" cy="215280"/>
                </p14:xfrm>
              </p:contentPart>
            </mc:Choice>
            <mc:Fallback xmlns="">
              <p:pic>
                <p:nvPicPr>
                  <p:cNvPr id="7" name="Ink 6"/>
                  <p:cNvPicPr/>
                  <p:nvPr/>
                </p:nvPicPr>
                <p:blipFill>
                  <a:blip r:embed="rId170"/>
                  <a:stretch>
                    <a:fillRect/>
                  </a:stretch>
                </p:blipFill>
                <p:spPr>
                  <a:xfrm>
                    <a:off x="416315" y="2425283"/>
                    <a:ext cx="94320" cy="219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1">
                <p14:nvContentPartPr>
                  <p14:cNvPr id="8" name="Ink 7"/>
                  <p14:cNvContentPartPr/>
                  <p14:nvPr/>
                </p14:nvContentPartPr>
                <p14:xfrm>
                  <a:off x="570755" y="2647043"/>
                  <a:ext cx="24840" cy="61200"/>
                </p14:xfrm>
              </p:contentPart>
            </mc:Choice>
            <mc:Fallback xmlns="">
              <p:pic>
                <p:nvPicPr>
                  <p:cNvPr id="8" name="Ink 7"/>
                  <p:cNvPicPr/>
                  <p:nvPr/>
                </p:nvPicPr>
                <p:blipFill>
                  <a:blip r:embed="rId172"/>
                  <a:stretch>
                    <a:fillRect/>
                  </a:stretch>
                </p:blipFill>
                <p:spPr>
                  <a:xfrm>
                    <a:off x="570755" y="2644883"/>
                    <a:ext cx="25920" cy="65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3">
                <p14:nvContentPartPr>
                  <p14:cNvPr id="9" name="Ink 8"/>
                  <p14:cNvContentPartPr/>
                  <p14:nvPr/>
                </p14:nvContentPartPr>
                <p14:xfrm>
                  <a:off x="672995" y="2546243"/>
                  <a:ext cx="108360" cy="104760"/>
                </p14:xfrm>
              </p:contentPart>
            </mc:Choice>
            <mc:Fallback xmlns="">
              <p:pic>
                <p:nvPicPr>
                  <p:cNvPr id="9" name="Ink 8"/>
                  <p:cNvPicPr/>
                  <p:nvPr/>
                </p:nvPicPr>
                <p:blipFill>
                  <a:blip r:embed="rId174"/>
                  <a:stretch>
                    <a:fillRect/>
                  </a:stretch>
                </p:blipFill>
                <p:spPr>
                  <a:xfrm>
                    <a:off x="671555" y="2544083"/>
                    <a:ext cx="111240" cy="109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5">
                <p14:nvContentPartPr>
                  <p14:cNvPr id="12" name="Ink 11"/>
                  <p14:cNvContentPartPr/>
                  <p14:nvPr/>
                </p14:nvContentPartPr>
                <p14:xfrm>
                  <a:off x="806915" y="2383883"/>
                  <a:ext cx="59040" cy="364680"/>
                </p14:xfrm>
              </p:contentPart>
            </mc:Choice>
            <mc:Fallback xmlns="">
              <p:pic>
                <p:nvPicPr>
                  <p:cNvPr id="12" name="Ink 11"/>
                  <p:cNvPicPr/>
                  <p:nvPr/>
                </p:nvPicPr>
                <p:blipFill>
                  <a:blip r:embed="rId176"/>
                  <a:stretch>
                    <a:fillRect/>
                  </a:stretch>
                </p:blipFill>
                <p:spPr>
                  <a:xfrm>
                    <a:off x="806555" y="2381723"/>
                    <a:ext cx="60480" cy="369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7">
                <p14:nvContentPartPr>
                  <p14:cNvPr id="13" name="Ink 12"/>
                  <p14:cNvContentPartPr/>
                  <p14:nvPr/>
                </p14:nvContentPartPr>
                <p14:xfrm>
                  <a:off x="969091" y="2547683"/>
                  <a:ext cx="80640" cy="15120"/>
                </p14:xfrm>
              </p:contentPart>
            </mc:Choice>
            <mc:Fallback xmlns="">
              <p:pic>
                <p:nvPicPr>
                  <p:cNvPr id="13" name="Ink 12"/>
                  <p:cNvPicPr/>
                  <p:nvPr/>
                </p:nvPicPr>
                <p:blipFill>
                  <a:blip r:embed="rId178"/>
                  <a:stretch>
                    <a:fillRect/>
                  </a:stretch>
                </p:blipFill>
                <p:spPr>
                  <a:xfrm>
                    <a:off x="968011" y="2545163"/>
                    <a:ext cx="83160" cy="18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9">
                <p14:nvContentPartPr>
                  <p14:cNvPr id="14" name="Ink 13"/>
                  <p14:cNvContentPartPr/>
                  <p14:nvPr/>
                </p14:nvContentPartPr>
                <p14:xfrm>
                  <a:off x="960091" y="2598443"/>
                  <a:ext cx="75960" cy="10080"/>
                </p14:xfrm>
              </p:contentPart>
            </mc:Choice>
            <mc:Fallback xmlns="">
              <p:pic>
                <p:nvPicPr>
                  <p:cNvPr id="14" name="Ink 13"/>
                  <p:cNvPicPr/>
                  <p:nvPr/>
                </p:nvPicPr>
                <p:blipFill>
                  <a:blip r:embed="rId180"/>
                  <a:stretch>
                    <a:fillRect/>
                  </a:stretch>
                </p:blipFill>
                <p:spPr>
                  <a:xfrm>
                    <a:off x="959011" y="2595923"/>
                    <a:ext cx="78120" cy="14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1">
                <p14:nvContentPartPr>
                  <p14:cNvPr id="15" name="Ink 14"/>
                  <p14:cNvContentPartPr/>
                  <p14:nvPr/>
                </p14:nvContentPartPr>
                <p14:xfrm>
                  <a:off x="1154219" y="2233763"/>
                  <a:ext cx="140760" cy="735480"/>
                </p14:xfrm>
              </p:contentPart>
            </mc:Choice>
            <mc:Fallback xmlns="">
              <p:pic>
                <p:nvPicPr>
                  <p:cNvPr id="15" name="Ink 14"/>
                  <p:cNvPicPr/>
                  <p:nvPr/>
                </p:nvPicPr>
                <p:blipFill>
                  <a:blip r:embed="rId182"/>
                  <a:stretch>
                    <a:fillRect/>
                  </a:stretch>
                </p:blipFill>
                <p:spPr>
                  <a:xfrm>
                    <a:off x="1152779" y="2231603"/>
                    <a:ext cx="143640" cy="740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3">
                <p14:nvContentPartPr>
                  <p14:cNvPr id="16" name="Ink 15"/>
                  <p14:cNvContentPartPr/>
                  <p14:nvPr/>
                </p14:nvContentPartPr>
                <p14:xfrm>
                  <a:off x="355115" y="2217563"/>
                  <a:ext cx="81720" cy="115200"/>
                </p14:xfrm>
              </p:contentPart>
            </mc:Choice>
            <mc:Fallback xmlns="">
              <p:pic>
                <p:nvPicPr>
                  <p:cNvPr id="16" name="Ink 15"/>
                  <p:cNvPicPr/>
                  <p:nvPr/>
                </p:nvPicPr>
                <p:blipFill>
                  <a:blip r:embed="rId184"/>
                  <a:stretch>
                    <a:fillRect/>
                  </a:stretch>
                </p:blipFill>
                <p:spPr>
                  <a:xfrm>
                    <a:off x="354035" y="2215403"/>
                    <a:ext cx="83160" cy="119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5">
                <p14:nvContentPartPr>
                  <p14:cNvPr id="17" name="Ink 16"/>
                  <p14:cNvContentPartPr/>
                  <p14:nvPr/>
                </p14:nvContentPartPr>
                <p14:xfrm>
                  <a:off x="503435" y="2226203"/>
                  <a:ext cx="80280" cy="92880"/>
                </p14:xfrm>
              </p:contentPart>
            </mc:Choice>
            <mc:Fallback xmlns="">
              <p:pic>
                <p:nvPicPr>
                  <p:cNvPr id="17" name="Ink 16"/>
                  <p:cNvPicPr/>
                  <p:nvPr/>
                </p:nvPicPr>
                <p:blipFill>
                  <a:blip r:embed="rId186"/>
                  <a:stretch>
                    <a:fillRect/>
                  </a:stretch>
                </p:blipFill>
                <p:spPr>
                  <a:xfrm>
                    <a:off x="501995" y="2224043"/>
                    <a:ext cx="83160" cy="96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7">
                <p14:nvContentPartPr>
                  <p14:cNvPr id="18" name="Ink 17"/>
                  <p14:cNvContentPartPr/>
                  <p14:nvPr/>
                </p14:nvContentPartPr>
                <p14:xfrm>
                  <a:off x="528275" y="2316203"/>
                  <a:ext cx="58320" cy="30960"/>
                </p14:xfrm>
              </p:contentPart>
            </mc:Choice>
            <mc:Fallback xmlns="">
              <p:pic>
                <p:nvPicPr>
                  <p:cNvPr id="18" name="Ink 17"/>
                  <p:cNvPicPr/>
                  <p:nvPr/>
                </p:nvPicPr>
                <p:blipFill>
                  <a:blip r:embed="rId188"/>
                  <a:stretch>
                    <a:fillRect/>
                  </a:stretch>
                </p:blipFill>
                <p:spPr>
                  <a:xfrm>
                    <a:off x="527195" y="2314403"/>
                    <a:ext cx="60120" cy="33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9">
                <p14:nvContentPartPr>
                  <p14:cNvPr id="21" name="Ink 20"/>
                  <p14:cNvContentPartPr/>
                  <p14:nvPr/>
                </p14:nvContentPartPr>
                <p14:xfrm>
                  <a:off x="649595" y="2192723"/>
                  <a:ext cx="63360" cy="146520"/>
                </p14:xfrm>
              </p:contentPart>
            </mc:Choice>
            <mc:Fallback xmlns="">
              <p:pic>
                <p:nvPicPr>
                  <p:cNvPr id="21" name="Ink 20"/>
                  <p:cNvPicPr/>
                  <p:nvPr/>
                </p:nvPicPr>
                <p:blipFill>
                  <a:blip r:embed="rId190"/>
                  <a:stretch>
                    <a:fillRect/>
                  </a:stretch>
                </p:blipFill>
                <p:spPr>
                  <a:xfrm>
                    <a:off x="648155" y="2190563"/>
                    <a:ext cx="65880" cy="151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1">
                <p14:nvContentPartPr>
                  <p14:cNvPr id="22" name="Ink 21"/>
                  <p14:cNvContentPartPr/>
                  <p14:nvPr/>
                </p14:nvContentPartPr>
                <p14:xfrm>
                  <a:off x="1343219" y="2246723"/>
                  <a:ext cx="120960" cy="214200"/>
                </p14:xfrm>
              </p:contentPart>
            </mc:Choice>
            <mc:Fallback xmlns="">
              <p:pic>
                <p:nvPicPr>
                  <p:cNvPr id="22" name="Ink 21"/>
                  <p:cNvPicPr/>
                  <p:nvPr/>
                </p:nvPicPr>
                <p:blipFill>
                  <a:blip r:embed="rId192"/>
                  <a:stretch>
                    <a:fillRect/>
                  </a:stretch>
                </p:blipFill>
                <p:spPr>
                  <a:xfrm>
                    <a:off x="1341779" y="2244203"/>
                    <a:ext cx="123480" cy="219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3">
                <p14:nvContentPartPr>
                  <p14:cNvPr id="23" name="Ink 22"/>
                  <p14:cNvContentPartPr/>
                  <p14:nvPr/>
                </p14:nvContentPartPr>
                <p14:xfrm>
                  <a:off x="1505939" y="2243483"/>
                  <a:ext cx="75600" cy="224640"/>
                </p14:xfrm>
              </p:contentPart>
            </mc:Choice>
            <mc:Fallback xmlns="">
              <p:pic>
                <p:nvPicPr>
                  <p:cNvPr id="23" name="Ink 22"/>
                  <p:cNvPicPr/>
                  <p:nvPr/>
                </p:nvPicPr>
                <p:blipFill>
                  <a:blip r:embed="rId194"/>
                  <a:stretch>
                    <a:fillRect/>
                  </a:stretch>
                </p:blipFill>
                <p:spPr>
                  <a:xfrm>
                    <a:off x="1504499" y="2241323"/>
                    <a:ext cx="78120" cy="22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5">
                <p14:nvContentPartPr>
                  <p14:cNvPr id="24" name="Ink 23"/>
                  <p14:cNvContentPartPr/>
                  <p14:nvPr/>
                </p14:nvContentPartPr>
                <p14:xfrm>
                  <a:off x="1591619" y="2268683"/>
                  <a:ext cx="94320" cy="167760"/>
                </p14:xfrm>
              </p:contentPart>
            </mc:Choice>
            <mc:Fallback xmlns="">
              <p:pic>
                <p:nvPicPr>
                  <p:cNvPr id="24" name="Ink 23"/>
                  <p:cNvPicPr/>
                  <p:nvPr/>
                </p:nvPicPr>
                <p:blipFill>
                  <a:blip r:embed="rId196"/>
                  <a:stretch>
                    <a:fillRect/>
                  </a:stretch>
                </p:blipFill>
                <p:spPr>
                  <a:xfrm>
                    <a:off x="1590179" y="2266523"/>
                    <a:ext cx="96120" cy="172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7">
                <p14:nvContentPartPr>
                  <p14:cNvPr id="25" name="Ink 24"/>
                  <p14:cNvContentPartPr/>
                  <p14:nvPr/>
                </p14:nvContentPartPr>
                <p14:xfrm>
                  <a:off x="1710059" y="2428163"/>
                  <a:ext cx="34200" cy="88920"/>
                </p14:xfrm>
              </p:contentPart>
            </mc:Choice>
            <mc:Fallback xmlns="">
              <p:pic>
                <p:nvPicPr>
                  <p:cNvPr id="25" name="Ink 24"/>
                  <p:cNvPicPr/>
                  <p:nvPr/>
                </p:nvPicPr>
                <p:blipFill>
                  <a:blip r:embed="rId198"/>
                  <a:stretch>
                    <a:fillRect/>
                  </a:stretch>
                </p:blipFill>
                <p:spPr>
                  <a:xfrm>
                    <a:off x="1709699" y="2425643"/>
                    <a:ext cx="35640" cy="92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9">
                <p14:nvContentPartPr>
                  <p14:cNvPr id="26" name="Ink 25"/>
                  <p14:cNvContentPartPr/>
                  <p14:nvPr/>
                </p14:nvContentPartPr>
                <p14:xfrm>
                  <a:off x="1813379" y="2338163"/>
                  <a:ext cx="68040" cy="99360"/>
                </p14:xfrm>
              </p:contentPart>
            </mc:Choice>
            <mc:Fallback xmlns="">
              <p:pic>
                <p:nvPicPr>
                  <p:cNvPr id="26" name="Ink 25"/>
                  <p:cNvPicPr/>
                  <p:nvPr/>
                </p:nvPicPr>
                <p:blipFill>
                  <a:blip r:embed="rId200"/>
                  <a:stretch>
                    <a:fillRect/>
                  </a:stretch>
                </p:blipFill>
                <p:spPr>
                  <a:xfrm>
                    <a:off x="1812299" y="2336003"/>
                    <a:ext cx="70560" cy="104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1">
                <p14:nvContentPartPr>
                  <p14:cNvPr id="27" name="Ink 26"/>
                  <p14:cNvContentPartPr/>
                  <p14:nvPr/>
                </p14:nvContentPartPr>
                <p14:xfrm>
                  <a:off x="1949459" y="2386763"/>
                  <a:ext cx="37800" cy="13320"/>
                </p14:xfrm>
              </p:contentPart>
            </mc:Choice>
            <mc:Fallback xmlns="">
              <p:pic>
                <p:nvPicPr>
                  <p:cNvPr id="27" name="Ink 26"/>
                  <p:cNvPicPr/>
                  <p:nvPr/>
                </p:nvPicPr>
                <p:blipFill>
                  <a:blip r:embed="rId202"/>
                  <a:stretch>
                    <a:fillRect/>
                  </a:stretch>
                </p:blipFill>
                <p:spPr>
                  <a:xfrm>
                    <a:off x="1948379" y="2386403"/>
                    <a:ext cx="38880" cy="16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3">
                <p14:nvContentPartPr>
                  <p14:cNvPr id="28" name="Ink 27"/>
                  <p14:cNvContentPartPr/>
                  <p14:nvPr/>
                </p14:nvContentPartPr>
                <p14:xfrm>
                  <a:off x="2012459" y="2326283"/>
                  <a:ext cx="55800" cy="126000"/>
                </p14:xfrm>
              </p:contentPart>
            </mc:Choice>
            <mc:Fallback xmlns="">
              <p:pic>
                <p:nvPicPr>
                  <p:cNvPr id="28" name="Ink 27"/>
                  <p:cNvPicPr/>
                  <p:nvPr/>
                </p:nvPicPr>
                <p:blipFill>
                  <a:blip r:embed="rId204"/>
                  <a:stretch>
                    <a:fillRect/>
                  </a:stretch>
                </p:blipFill>
                <p:spPr>
                  <a:xfrm>
                    <a:off x="2011379" y="2323763"/>
                    <a:ext cx="57600" cy="131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5">
                <p14:nvContentPartPr>
                  <p14:cNvPr id="29" name="Ink 28"/>
                  <p14:cNvContentPartPr/>
                  <p14:nvPr/>
                </p14:nvContentPartPr>
                <p14:xfrm>
                  <a:off x="2136299" y="2247443"/>
                  <a:ext cx="41760" cy="258840"/>
                </p14:xfrm>
              </p:contentPart>
            </mc:Choice>
            <mc:Fallback xmlns="">
              <p:pic>
                <p:nvPicPr>
                  <p:cNvPr id="29" name="Ink 28"/>
                  <p:cNvPicPr/>
                  <p:nvPr/>
                </p:nvPicPr>
                <p:blipFill>
                  <a:blip r:embed="rId206"/>
                  <a:stretch>
                    <a:fillRect/>
                  </a:stretch>
                </p:blipFill>
                <p:spPr>
                  <a:xfrm>
                    <a:off x="2135219" y="2244923"/>
                    <a:ext cx="43920" cy="26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7">
                <p14:nvContentPartPr>
                  <p14:cNvPr id="30" name="Ink 29"/>
                  <p14:cNvContentPartPr/>
                  <p14:nvPr/>
                </p14:nvContentPartPr>
                <p14:xfrm>
                  <a:off x="2410619" y="2427083"/>
                  <a:ext cx="23040" cy="87120"/>
                </p14:xfrm>
              </p:contentPart>
            </mc:Choice>
            <mc:Fallback xmlns="">
              <p:pic>
                <p:nvPicPr>
                  <p:cNvPr id="30" name="Ink 29"/>
                  <p:cNvPicPr/>
                  <p:nvPr/>
                </p:nvPicPr>
                <p:blipFill>
                  <a:blip r:embed="rId208"/>
                  <a:stretch>
                    <a:fillRect/>
                  </a:stretch>
                </p:blipFill>
                <p:spPr>
                  <a:xfrm>
                    <a:off x="2410259" y="2424923"/>
                    <a:ext cx="24480" cy="90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9">
                <p14:nvContentPartPr>
                  <p14:cNvPr id="31" name="Ink 30"/>
                  <p14:cNvContentPartPr/>
                  <p14:nvPr/>
                </p14:nvContentPartPr>
                <p14:xfrm>
                  <a:off x="2590979" y="2315123"/>
                  <a:ext cx="99000" cy="154080"/>
                </p14:xfrm>
              </p:contentPart>
            </mc:Choice>
            <mc:Fallback xmlns="">
              <p:pic>
                <p:nvPicPr>
                  <p:cNvPr id="31" name="Ink 30"/>
                  <p:cNvPicPr/>
                  <p:nvPr/>
                </p:nvPicPr>
                <p:blipFill>
                  <a:blip r:embed="rId210"/>
                  <a:stretch>
                    <a:fillRect/>
                  </a:stretch>
                </p:blipFill>
                <p:spPr>
                  <a:xfrm>
                    <a:off x="2590979" y="2312603"/>
                    <a:ext cx="100440" cy="158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1">
                <p14:nvContentPartPr>
                  <p14:cNvPr id="32" name="Ink 31"/>
                  <p14:cNvContentPartPr/>
                  <p14:nvPr/>
                </p14:nvContentPartPr>
                <p14:xfrm>
                  <a:off x="2723819" y="2427803"/>
                  <a:ext cx="62280" cy="77040"/>
                </p14:xfrm>
              </p:contentPart>
            </mc:Choice>
            <mc:Fallback xmlns="">
              <p:pic>
                <p:nvPicPr>
                  <p:cNvPr id="32" name="Ink 31"/>
                  <p:cNvPicPr/>
                  <p:nvPr/>
                </p:nvPicPr>
                <p:blipFill>
                  <a:blip r:embed="rId212"/>
                  <a:stretch>
                    <a:fillRect/>
                  </a:stretch>
                </p:blipFill>
                <p:spPr>
                  <a:xfrm>
                    <a:off x="2722379" y="2425283"/>
                    <a:ext cx="64800" cy="80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3">
                <p14:nvContentPartPr>
                  <p14:cNvPr id="35" name="Ink 34"/>
                  <p14:cNvContentPartPr/>
                  <p14:nvPr/>
                </p14:nvContentPartPr>
                <p14:xfrm>
                  <a:off x="3054299" y="2284883"/>
                  <a:ext cx="92160" cy="194400"/>
                </p14:xfrm>
              </p:contentPart>
            </mc:Choice>
            <mc:Fallback xmlns="">
              <p:pic>
                <p:nvPicPr>
                  <p:cNvPr id="35" name="Ink 34"/>
                  <p:cNvPicPr/>
                  <p:nvPr/>
                </p:nvPicPr>
                <p:blipFill>
                  <a:blip r:embed="rId214"/>
                  <a:stretch>
                    <a:fillRect/>
                  </a:stretch>
                </p:blipFill>
                <p:spPr>
                  <a:xfrm>
                    <a:off x="3052859" y="2282723"/>
                    <a:ext cx="94680" cy="198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5">
                <p14:nvContentPartPr>
                  <p14:cNvPr id="39" name="Ink 38"/>
                  <p14:cNvContentPartPr/>
                  <p14:nvPr/>
                </p14:nvContentPartPr>
                <p14:xfrm>
                  <a:off x="1276619" y="2755043"/>
                  <a:ext cx="152280" cy="109800"/>
                </p14:xfrm>
              </p:contentPart>
            </mc:Choice>
            <mc:Fallback xmlns="">
              <p:pic>
                <p:nvPicPr>
                  <p:cNvPr id="39" name="Ink 38"/>
                  <p:cNvPicPr/>
                  <p:nvPr/>
                </p:nvPicPr>
                <p:blipFill>
                  <a:blip r:embed="rId216"/>
                  <a:stretch>
                    <a:fillRect/>
                  </a:stretch>
                </p:blipFill>
                <p:spPr>
                  <a:xfrm>
                    <a:off x="1275539" y="2753243"/>
                    <a:ext cx="154440" cy="114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7">
                <p14:nvContentPartPr>
                  <p14:cNvPr id="40" name="Ink 39"/>
                  <p14:cNvContentPartPr/>
                  <p14:nvPr/>
                </p14:nvContentPartPr>
                <p14:xfrm>
                  <a:off x="1459139" y="2775563"/>
                  <a:ext cx="115200" cy="83160"/>
                </p14:xfrm>
              </p:contentPart>
            </mc:Choice>
            <mc:Fallback xmlns="">
              <p:pic>
                <p:nvPicPr>
                  <p:cNvPr id="40" name="Ink 39"/>
                  <p:cNvPicPr/>
                  <p:nvPr/>
                </p:nvPicPr>
                <p:blipFill>
                  <a:blip r:embed="rId218"/>
                  <a:stretch>
                    <a:fillRect/>
                  </a:stretch>
                </p:blipFill>
                <p:spPr>
                  <a:xfrm>
                    <a:off x="1458059" y="2773403"/>
                    <a:ext cx="11700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9">
                <p14:nvContentPartPr>
                  <p14:cNvPr id="41" name="Ink 40"/>
                  <p14:cNvContentPartPr/>
                  <p14:nvPr/>
                </p14:nvContentPartPr>
                <p14:xfrm>
                  <a:off x="1595219" y="2785283"/>
                  <a:ext cx="50400" cy="62280"/>
                </p14:xfrm>
              </p:contentPart>
            </mc:Choice>
            <mc:Fallback xmlns="">
              <p:pic>
                <p:nvPicPr>
                  <p:cNvPr id="41" name="Ink 40"/>
                  <p:cNvPicPr/>
                  <p:nvPr/>
                </p:nvPicPr>
                <p:blipFill>
                  <a:blip r:embed="rId220"/>
                  <a:stretch>
                    <a:fillRect/>
                  </a:stretch>
                </p:blipFill>
                <p:spPr>
                  <a:xfrm>
                    <a:off x="1593779" y="2783123"/>
                    <a:ext cx="52200" cy="66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1">
                <p14:nvContentPartPr>
                  <p14:cNvPr id="53" name="Ink 52"/>
                  <p14:cNvContentPartPr/>
                  <p14:nvPr/>
                </p14:nvContentPartPr>
                <p14:xfrm>
                  <a:off x="1580099" y="2786723"/>
                  <a:ext cx="90360" cy="74520"/>
                </p14:xfrm>
              </p:contentPart>
            </mc:Choice>
            <mc:Fallback xmlns="">
              <p:pic>
                <p:nvPicPr>
                  <p:cNvPr id="53" name="Ink 52"/>
                  <p:cNvPicPr/>
                  <p:nvPr/>
                </p:nvPicPr>
                <p:blipFill>
                  <a:blip r:embed="rId222"/>
                  <a:stretch>
                    <a:fillRect/>
                  </a:stretch>
                </p:blipFill>
                <p:spPr>
                  <a:xfrm>
                    <a:off x="1578659" y="2784203"/>
                    <a:ext cx="92520" cy="79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3">
                <p14:nvContentPartPr>
                  <p14:cNvPr id="54" name="Ink 53"/>
                  <p14:cNvContentPartPr/>
                  <p14:nvPr/>
                </p14:nvContentPartPr>
                <p14:xfrm>
                  <a:off x="1697099" y="2698523"/>
                  <a:ext cx="64440" cy="219600"/>
                </p14:xfrm>
              </p:contentPart>
            </mc:Choice>
            <mc:Fallback xmlns="">
              <p:pic>
                <p:nvPicPr>
                  <p:cNvPr id="54" name="Ink 53"/>
                  <p:cNvPicPr/>
                  <p:nvPr/>
                </p:nvPicPr>
                <p:blipFill>
                  <a:blip r:embed="rId224"/>
                  <a:stretch>
                    <a:fillRect/>
                  </a:stretch>
                </p:blipFill>
                <p:spPr>
                  <a:xfrm>
                    <a:off x="1695659" y="2696363"/>
                    <a:ext cx="67320" cy="223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5">
                <p14:nvContentPartPr>
                  <p14:cNvPr id="62" name="Ink 61"/>
                  <p14:cNvContentPartPr/>
                  <p14:nvPr/>
                </p14:nvContentPartPr>
                <p14:xfrm>
                  <a:off x="1818059" y="2707523"/>
                  <a:ext cx="128880" cy="149760"/>
                </p14:xfrm>
              </p:contentPart>
            </mc:Choice>
            <mc:Fallback xmlns="">
              <p:pic>
                <p:nvPicPr>
                  <p:cNvPr id="62" name="Ink 61"/>
                  <p:cNvPicPr/>
                  <p:nvPr/>
                </p:nvPicPr>
                <p:blipFill>
                  <a:blip r:embed="rId226"/>
                  <a:stretch>
                    <a:fillRect/>
                  </a:stretch>
                </p:blipFill>
                <p:spPr>
                  <a:xfrm>
                    <a:off x="1816979" y="2705003"/>
                    <a:ext cx="131040" cy="154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7">
                <p14:nvContentPartPr>
                  <p14:cNvPr id="74" name="Ink 73"/>
                  <p14:cNvContentPartPr/>
                  <p14:nvPr/>
                </p14:nvContentPartPr>
                <p14:xfrm>
                  <a:off x="1981139" y="2706083"/>
                  <a:ext cx="42480" cy="191160"/>
                </p14:xfrm>
              </p:contentPart>
            </mc:Choice>
            <mc:Fallback xmlns="">
              <p:pic>
                <p:nvPicPr>
                  <p:cNvPr id="74" name="Ink 73"/>
                  <p:cNvPicPr/>
                  <p:nvPr/>
                </p:nvPicPr>
                <p:blipFill>
                  <a:blip r:embed="rId228"/>
                  <a:stretch>
                    <a:fillRect/>
                  </a:stretch>
                </p:blipFill>
                <p:spPr>
                  <a:xfrm>
                    <a:off x="1980059" y="2703923"/>
                    <a:ext cx="44640" cy="195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9">
                <p14:nvContentPartPr>
                  <p14:cNvPr id="75" name="Ink 74"/>
                  <p14:cNvContentPartPr/>
                  <p14:nvPr/>
                </p14:nvContentPartPr>
                <p14:xfrm>
                  <a:off x="2062859" y="2708963"/>
                  <a:ext cx="96840" cy="138240"/>
                </p14:xfrm>
              </p:contentPart>
            </mc:Choice>
            <mc:Fallback xmlns="">
              <p:pic>
                <p:nvPicPr>
                  <p:cNvPr id="75" name="Ink 74"/>
                  <p:cNvPicPr/>
                  <p:nvPr/>
                </p:nvPicPr>
                <p:blipFill>
                  <a:blip r:embed="rId230"/>
                  <a:stretch>
                    <a:fillRect/>
                  </a:stretch>
                </p:blipFill>
                <p:spPr>
                  <a:xfrm>
                    <a:off x="2061419" y="2706803"/>
                    <a:ext cx="99000" cy="141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1">
                <p14:nvContentPartPr>
                  <p14:cNvPr id="85" name="Ink 84"/>
                  <p14:cNvContentPartPr/>
                  <p14:nvPr/>
                </p14:nvContentPartPr>
                <p14:xfrm>
                  <a:off x="2187419" y="2832443"/>
                  <a:ext cx="22680" cy="54360"/>
                </p14:xfrm>
              </p:contentPart>
            </mc:Choice>
            <mc:Fallback xmlns="">
              <p:pic>
                <p:nvPicPr>
                  <p:cNvPr id="85" name="Ink 84"/>
                  <p:cNvPicPr/>
                  <p:nvPr/>
                </p:nvPicPr>
                <p:blipFill>
                  <a:blip r:embed="rId232"/>
                  <a:stretch>
                    <a:fillRect/>
                  </a:stretch>
                </p:blipFill>
                <p:spPr>
                  <a:xfrm>
                    <a:off x="2187419" y="2829923"/>
                    <a:ext cx="24120" cy="58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3">
                <p14:nvContentPartPr>
                  <p14:cNvPr id="86" name="Ink 85"/>
                  <p14:cNvContentPartPr/>
                  <p14:nvPr/>
                </p14:nvContentPartPr>
                <p14:xfrm>
                  <a:off x="2266259" y="2757923"/>
                  <a:ext cx="91080" cy="93600"/>
                </p14:xfrm>
              </p:contentPart>
            </mc:Choice>
            <mc:Fallback xmlns="">
              <p:pic>
                <p:nvPicPr>
                  <p:cNvPr id="86" name="Ink 85"/>
                  <p:cNvPicPr/>
                  <p:nvPr/>
                </p:nvPicPr>
                <p:blipFill>
                  <a:blip r:embed="rId234"/>
                  <a:stretch>
                    <a:fillRect/>
                  </a:stretch>
                </p:blipFill>
                <p:spPr>
                  <a:xfrm>
                    <a:off x="2264819" y="2755763"/>
                    <a:ext cx="93600" cy="98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5">
                <p14:nvContentPartPr>
                  <p14:cNvPr id="87" name="Ink 86"/>
                  <p14:cNvContentPartPr/>
                  <p14:nvPr/>
                </p14:nvContentPartPr>
                <p14:xfrm>
                  <a:off x="2401979" y="2790323"/>
                  <a:ext cx="39960" cy="9720"/>
                </p14:xfrm>
              </p:contentPart>
            </mc:Choice>
            <mc:Fallback xmlns="">
              <p:pic>
                <p:nvPicPr>
                  <p:cNvPr id="87" name="Ink 86"/>
                  <p:cNvPicPr/>
                  <p:nvPr/>
                </p:nvPicPr>
                <p:blipFill>
                  <a:blip r:embed="rId236"/>
                  <a:stretch>
                    <a:fillRect/>
                  </a:stretch>
                </p:blipFill>
                <p:spPr>
                  <a:xfrm>
                    <a:off x="2401619" y="2788883"/>
                    <a:ext cx="41040" cy="13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7">
                <p14:nvContentPartPr>
                  <p14:cNvPr id="90" name="Ink 89"/>
                  <p14:cNvContentPartPr/>
                  <p14:nvPr/>
                </p14:nvContentPartPr>
                <p14:xfrm>
                  <a:off x="2458139" y="2737043"/>
                  <a:ext cx="67680" cy="111240"/>
                </p14:xfrm>
              </p:contentPart>
            </mc:Choice>
            <mc:Fallback xmlns="">
              <p:pic>
                <p:nvPicPr>
                  <p:cNvPr id="90" name="Ink 89"/>
                  <p:cNvPicPr/>
                  <p:nvPr/>
                </p:nvPicPr>
                <p:blipFill>
                  <a:blip r:embed="rId238"/>
                  <a:stretch>
                    <a:fillRect/>
                  </a:stretch>
                </p:blipFill>
                <p:spPr>
                  <a:xfrm>
                    <a:off x="2457059" y="2734523"/>
                    <a:ext cx="69840" cy="115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9">
                <p14:nvContentPartPr>
                  <p14:cNvPr id="108" name="Ink 107"/>
                  <p14:cNvContentPartPr/>
                  <p14:nvPr/>
                </p14:nvContentPartPr>
                <p14:xfrm>
                  <a:off x="2583059" y="2683403"/>
                  <a:ext cx="37800" cy="165600"/>
                </p14:xfrm>
              </p:contentPart>
            </mc:Choice>
            <mc:Fallback xmlns="">
              <p:pic>
                <p:nvPicPr>
                  <p:cNvPr id="108" name="Ink 107"/>
                  <p:cNvPicPr/>
                  <p:nvPr/>
                </p:nvPicPr>
                <p:blipFill>
                  <a:blip r:embed="rId240"/>
                  <a:stretch>
                    <a:fillRect/>
                  </a:stretch>
                </p:blipFill>
                <p:spPr>
                  <a:xfrm>
                    <a:off x="2582339" y="2681243"/>
                    <a:ext cx="39600" cy="170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1">
                <p14:nvContentPartPr>
                  <p14:cNvPr id="110" name="Ink 109"/>
                  <p14:cNvContentPartPr/>
                  <p14:nvPr/>
                </p14:nvContentPartPr>
                <p14:xfrm>
                  <a:off x="2670899" y="2868443"/>
                  <a:ext cx="23040" cy="61560"/>
                </p14:xfrm>
              </p:contentPart>
            </mc:Choice>
            <mc:Fallback xmlns="">
              <p:pic>
                <p:nvPicPr>
                  <p:cNvPr id="110" name="Ink 109"/>
                  <p:cNvPicPr/>
                  <p:nvPr/>
                </p:nvPicPr>
                <p:blipFill>
                  <a:blip r:embed="rId242"/>
                  <a:stretch>
                    <a:fillRect/>
                  </a:stretch>
                </p:blipFill>
                <p:spPr>
                  <a:xfrm>
                    <a:off x="2670179" y="2866283"/>
                    <a:ext cx="24840" cy="64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3">
                <p14:nvContentPartPr>
                  <p14:cNvPr id="112" name="Ink 111"/>
                  <p14:cNvContentPartPr/>
                  <p14:nvPr/>
                </p14:nvContentPartPr>
                <p14:xfrm>
                  <a:off x="2793659" y="2696363"/>
                  <a:ext cx="118440" cy="178920"/>
                </p14:xfrm>
              </p:contentPart>
            </mc:Choice>
            <mc:Fallback xmlns="">
              <p:pic>
                <p:nvPicPr>
                  <p:cNvPr id="112" name="Ink 111"/>
                  <p:cNvPicPr/>
                  <p:nvPr/>
                </p:nvPicPr>
                <p:blipFill>
                  <a:blip r:embed="rId244"/>
                  <a:stretch>
                    <a:fillRect/>
                  </a:stretch>
                </p:blipFill>
                <p:spPr>
                  <a:xfrm>
                    <a:off x="2792219" y="2693843"/>
                    <a:ext cx="121320" cy="18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5">
                <p14:nvContentPartPr>
                  <p14:cNvPr id="114" name="Ink 113"/>
                  <p14:cNvContentPartPr/>
                  <p14:nvPr/>
                </p14:nvContentPartPr>
                <p14:xfrm>
                  <a:off x="2956019" y="2696723"/>
                  <a:ext cx="51120" cy="202680"/>
                </p14:xfrm>
              </p:contentPart>
            </mc:Choice>
            <mc:Fallback xmlns="">
              <p:pic>
                <p:nvPicPr>
                  <p:cNvPr id="114" name="Ink 113"/>
                  <p:cNvPicPr/>
                  <p:nvPr/>
                </p:nvPicPr>
                <p:blipFill>
                  <a:blip r:embed="rId246"/>
                  <a:stretch>
                    <a:fillRect/>
                  </a:stretch>
                </p:blipFill>
                <p:spPr>
                  <a:xfrm>
                    <a:off x="2954939" y="2694563"/>
                    <a:ext cx="53280" cy="207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7">
                <p14:nvContentPartPr>
                  <p14:cNvPr id="115" name="Ink 114"/>
                  <p14:cNvContentPartPr/>
                  <p14:nvPr/>
                </p14:nvContentPartPr>
                <p14:xfrm>
                  <a:off x="3030539" y="2720843"/>
                  <a:ext cx="54000" cy="134640"/>
                </p14:xfrm>
              </p:contentPart>
            </mc:Choice>
            <mc:Fallback xmlns="">
              <p:pic>
                <p:nvPicPr>
                  <p:cNvPr id="115" name="Ink 114"/>
                  <p:cNvPicPr/>
                  <p:nvPr/>
                </p:nvPicPr>
                <p:blipFill>
                  <a:blip r:embed="rId248"/>
                  <a:stretch>
                    <a:fillRect/>
                  </a:stretch>
                </p:blipFill>
                <p:spPr>
                  <a:xfrm>
                    <a:off x="3029459" y="2718323"/>
                    <a:ext cx="56160" cy="139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9">
                <p14:nvContentPartPr>
                  <p14:cNvPr id="124" name="Ink 123"/>
                  <p14:cNvContentPartPr/>
                  <p14:nvPr/>
                </p14:nvContentPartPr>
                <p14:xfrm>
                  <a:off x="3135299" y="2794283"/>
                  <a:ext cx="75960" cy="11520"/>
                </p14:xfrm>
              </p:contentPart>
            </mc:Choice>
            <mc:Fallback xmlns="">
              <p:pic>
                <p:nvPicPr>
                  <p:cNvPr id="124" name="Ink 123"/>
                  <p:cNvPicPr/>
                  <p:nvPr/>
                </p:nvPicPr>
                <p:blipFill>
                  <a:blip r:embed="rId250"/>
                  <a:stretch>
                    <a:fillRect/>
                  </a:stretch>
                </p:blipFill>
                <p:spPr>
                  <a:xfrm>
                    <a:off x="3134219" y="2791763"/>
                    <a:ext cx="78120" cy="16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1">
                <p14:nvContentPartPr>
                  <p14:cNvPr id="125" name="Ink 124"/>
                  <p14:cNvContentPartPr/>
                  <p14:nvPr/>
                </p14:nvContentPartPr>
                <p14:xfrm>
                  <a:off x="3252299" y="2745323"/>
                  <a:ext cx="58680" cy="105480"/>
                </p14:xfrm>
              </p:contentPart>
            </mc:Choice>
            <mc:Fallback xmlns="">
              <p:pic>
                <p:nvPicPr>
                  <p:cNvPr id="125" name="Ink 124"/>
                  <p:cNvPicPr/>
                  <p:nvPr/>
                </p:nvPicPr>
                <p:blipFill>
                  <a:blip r:embed="rId252"/>
                  <a:stretch>
                    <a:fillRect/>
                  </a:stretch>
                </p:blipFill>
                <p:spPr>
                  <a:xfrm>
                    <a:off x="3250859" y="2742803"/>
                    <a:ext cx="61200" cy="110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3">
                <p14:nvContentPartPr>
                  <p14:cNvPr id="126" name="Ink 125"/>
                  <p14:cNvContentPartPr/>
                  <p14:nvPr/>
                </p14:nvContentPartPr>
                <p14:xfrm>
                  <a:off x="3346979" y="2821643"/>
                  <a:ext cx="73440" cy="63000"/>
                </p14:xfrm>
              </p:contentPart>
            </mc:Choice>
            <mc:Fallback xmlns="">
              <p:pic>
                <p:nvPicPr>
                  <p:cNvPr id="126" name="Ink 125"/>
                  <p:cNvPicPr/>
                  <p:nvPr/>
                </p:nvPicPr>
                <p:blipFill>
                  <a:blip r:embed="rId254"/>
                  <a:stretch>
                    <a:fillRect/>
                  </a:stretch>
                </p:blipFill>
                <p:spPr>
                  <a:xfrm>
                    <a:off x="3345539" y="2819843"/>
                    <a:ext cx="76320" cy="67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5">
                <p14:nvContentPartPr>
                  <p14:cNvPr id="129" name="Ink 128"/>
                  <p14:cNvContentPartPr/>
                  <p14:nvPr/>
                </p14:nvContentPartPr>
                <p14:xfrm>
                  <a:off x="3454619" y="2867003"/>
                  <a:ext cx="32760" cy="57960"/>
                </p14:xfrm>
              </p:contentPart>
            </mc:Choice>
            <mc:Fallback xmlns="">
              <p:pic>
                <p:nvPicPr>
                  <p:cNvPr id="129" name="Ink 128"/>
                  <p:cNvPicPr/>
                  <p:nvPr/>
                </p:nvPicPr>
                <p:blipFill>
                  <a:blip r:embed="rId256"/>
                  <a:stretch>
                    <a:fillRect/>
                  </a:stretch>
                </p:blipFill>
                <p:spPr>
                  <a:xfrm>
                    <a:off x="3454619" y="2864483"/>
                    <a:ext cx="34200" cy="61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7">
                <p14:nvContentPartPr>
                  <p14:cNvPr id="131" name="Ink 130"/>
                  <p14:cNvContentPartPr/>
                  <p14:nvPr/>
                </p14:nvContentPartPr>
                <p14:xfrm>
                  <a:off x="3553259" y="2760803"/>
                  <a:ext cx="78840" cy="84960"/>
                </p14:xfrm>
              </p:contentPart>
            </mc:Choice>
            <mc:Fallback xmlns="">
              <p:pic>
                <p:nvPicPr>
                  <p:cNvPr id="131" name="Ink 130"/>
                  <p:cNvPicPr/>
                  <p:nvPr/>
                </p:nvPicPr>
                <p:blipFill>
                  <a:blip r:embed="rId258"/>
                  <a:stretch>
                    <a:fillRect/>
                  </a:stretch>
                </p:blipFill>
                <p:spPr>
                  <a:xfrm>
                    <a:off x="3552179" y="2758283"/>
                    <a:ext cx="80640" cy="90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9">
                <p14:nvContentPartPr>
                  <p14:cNvPr id="173" name="Ink 172"/>
                  <p14:cNvContentPartPr/>
                  <p14:nvPr/>
                </p14:nvContentPartPr>
                <p14:xfrm>
                  <a:off x="3674939" y="2801843"/>
                  <a:ext cx="69840" cy="7200"/>
                </p14:xfrm>
              </p:contentPart>
            </mc:Choice>
            <mc:Fallback xmlns="">
              <p:pic>
                <p:nvPicPr>
                  <p:cNvPr id="173" name="Ink 172"/>
                  <p:cNvPicPr/>
                  <p:nvPr/>
                </p:nvPicPr>
                <p:blipFill>
                  <a:blip r:embed="rId260"/>
                  <a:stretch>
                    <a:fillRect/>
                  </a:stretch>
                </p:blipFill>
                <p:spPr>
                  <a:xfrm>
                    <a:off x="3673859" y="2799323"/>
                    <a:ext cx="72000" cy="1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1">
                <p14:nvContentPartPr>
                  <p14:cNvPr id="174" name="Ink 173"/>
                  <p14:cNvContentPartPr/>
                  <p14:nvPr/>
                </p14:nvContentPartPr>
                <p14:xfrm>
                  <a:off x="3760259" y="2746043"/>
                  <a:ext cx="70200" cy="123840"/>
                </p14:xfrm>
              </p:contentPart>
            </mc:Choice>
            <mc:Fallback xmlns="">
              <p:pic>
                <p:nvPicPr>
                  <p:cNvPr id="174" name="Ink 173"/>
                  <p:cNvPicPr/>
                  <p:nvPr/>
                </p:nvPicPr>
                <p:blipFill>
                  <a:blip r:embed="rId262"/>
                  <a:stretch>
                    <a:fillRect/>
                  </a:stretch>
                </p:blipFill>
                <p:spPr>
                  <a:xfrm>
                    <a:off x="3759179" y="2743523"/>
                    <a:ext cx="71640" cy="128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3">
                <p14:nvContentPartPr>
                  <p14:cNvPr id="175" name="Ink 174"/>
                  <p14:cNvContentPartPr/>
                  <p14:nvPr/>
                </p14:nvContentPartPr>
                <p14:xfrm>
                  <a:off x="3853139" y="2693843"/>
                  <a:ext cx="47880" cy="200160"/>
                </p14:xfrm>
              </p:contentPart>
            </mc:Choice>
            <mc:Fallback xmlns="">
              <p:pic>
                <p:nvPicPr>
                  <p:cNvPr id="175" name="Ink 174"/>
                  <p:cNvPicPr/>
                  <p:nvPr/>
                </p:nvPicPr>
                <p:blipFill>
                  <a:blip r:embed="rId264"/>
                  <a:stretch>
                    <a:fillRect/>
                  </a:stretch>
                </p:blipFill>
                <p:spPr>
                  <a:xfrm>
                    <a:off x="3852059" y="2691323"/>
                    <a:ext cx="50400" cy="204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5">
                <p14:nvContentPartPr>
                  <p14:cNvPr id="195" name="Ink 194"/>
                  <p14:cNvContentPartPr/>
                  <p14:nvPr/>
                </p14:nvContentPartPr>
                <p14:xfrm>
                  <a:off x="3973739" y="2793923"/>
                  <a:ext cx="83160" cy="11160"/>
                </p14:xfrm>
              </p:contentPart>
            </mc:Choice>
            <mc:Fallback xmlns="">
              <p:pic>
                <p:nvPicPr>
                  <p:cNvPr id="195" name="Ink 194"/>
                  <p:cNvPicPr/>
                  <p:nvPr/>
                </p:nvPicPr>
                <p:blipFill>
                  <a:blip r:embed="rId266"/>
                  <a:stretch>
                    <a:fillRect/>
                  </a:stretch>
                </p:blipFill>
                <p:spPr>
                  <a:xfrm>
                    <a:off x="3972299" y="2791403"/>
                    <a:ext cx="86040" cy="15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7">
                <p14:nvContentPartPr>
                  <p14:cNvPr id="214" name="Ink 213"/>
                  <p14:cNvContentPartPr/>
                  <p14:nvPr/>
                </p14:nvContentPartPr>
                <p14:xfrm>
                  <a:off x="4014419" y="2754683"/>
                  <a:ext cx="16920" cy="95040"/>
                </p14:xfrm>
              </p:contentPart>
            </mc:Choice>
            <mc:Fallback xmlns="">
              <p:pic>
                <p:nvPicPr>
                  <p:cNvPr id="214" name="Ink 213"/>
                  <p:cNvPicPr/>
                  <p:nvPr/>
                </p:nvPicPr>
                <p:blipFill>
                  <a:blip r:embed="rId268"/>
                  <a:stretch>
                    <a:fillRect/>
                  </a:stretch>
                </p:blipFill>
                <p:spPr>
                  <a:xfrm>
                    <a:off x="4013339" y="2752523"/>
                    <a:ext cx="19080" cy="99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9">
                <p14:nvContentPartPr>
                  <p14:cNvPr id="228" name="Ink 227"/>
                  <p14:cNvContentPartPr/>
                  <p14:nvPr/>
                </p14:nvContentPartPr>
                <p14:xfrm>
                  <a:off x="4108379" y="2734523"/>
                  <a:ext cx="101160" cy="118080"/>
                </p14:xfrm>
              </p:contentPart>
            </mc:Choice>
            <mc:Fallback xmlns="">
              <p:pic>
                <p:nvPicPr>
                  <p:cNvPr id="228" name="Ink 227"/>
                  <p:cNvPicPr/>
                  <p:nvPr/>
                </p:nvPicPr>
                <p:blipFill>
                  <a:blip r:embed="rId270"/>
                  <a:stretch>
                    <a:fillRect/>
                  </a:stretch>
                </p:blipFill>
                <p:spPr>
                  <a:xfrm>
                    <a:off x="4106939" y="2732003"/>
                    <a:ext cx="102960" cy="123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1">
                <p14:nvContentPartPr>
                  <p14:cNvPr id="229" name="Ink 228"/>
                  <p14:cNvContentPartPr/>
                  <p14:nvPr/>
                </p14:nvContentPartPr>
                <p14:xfrm>
                  <a:off x="4226459" y="2820563"/>
                  <a:ext cx="78120" cy="70920"/>
                </p14:xfrm>
              </p:contentPart>
            </mc:Choice>
            <mc:Fallback xmlns="">
              <p:pic>
                <p:nvPicPr>
                  <p:cNvPr id="229" name="Ink 228"/>
                  <p:cNvPicPr/>
                  <p:nvPr/>
                </p:nvPicPr>
                <p:blipFill>
                  <a:blip r:embed="rId272"/>
                  <a:stretch>
                    <a:fillRect/>
                  </a:stretch>
                </p:blipFill>
                <p:spPr>
                  <a:xfrm>
                    <a:off x="4225379" y="2818403"/>
                    <a:ext cx="80280" cy="74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3">
                <p14:nvContentPartPr>
                  <p14:cNvPr id="230" name="Ink 229"/>
                  <p14:cNvContentPartPr/>
                  <p14:nvPr/>
                </p14:nvContentPartPr>
                <p14:xfrm>
                  <a:off x="4290899" y="2649203"/>
                  <a:ext cx="133200" cy="303120"/>
                </p14:xfrm>
              </p:contentPart>
            </mc:Choice>
            <mc:Fallback xmlns="">
              <p:pic>
                <p:nvPicPr>
                  <p:cNvPr id="230" name="Ink 229"/>
                  <p:cNvPicPr/>
                  <p:nvPr/>
                </p:nvPicPr>
                <p:blipFill>
                  <a:blip r:embed="rId274"/>
                  <a:stretch>
                    <a:fillRect/>
                  </a:stretch>
                </p:blipFill>
                <p:spPr>
                  <a:xfrm>
                    <a:off x="4289459" y="2647043"/>
                    <a:ext cx="136080" cy="307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5">
                <p14:nvContentPartPr>
                  <p14:cNvPr id="244" name="Ink 243"/>
                  <p14:cNvContentPartPr/>
                  <p14:nvPr/>
                </p14:nvContentPartPr>
                <p14:xfrm>
                  <a:off x="4456499" y="2826683"/>
                  <a:ext cx="55440" cy="99720"/>
                </p14:xfrm>
              </p:contentPart>
            </mc:Choice>
            <mc:Fallback xmlns="">
              <p:pic>
                <p:nvPicPr>
                  <p:cNvPr id="244" name="Ink 243"/>
                  <p:cNvPicPr/>
                  <p:nvPr/>
                </p:nvPicPr>
                <p:blipFill>
                  <a:blip r:embed="rId276"/>
                  <a:stretch>
                    <a:fillRect/>
                  </a:stretch>
                </p:blipFill>
                <p:spPr>
                  <a:xfrm>
                    <a:off x="4456139" y="2824163"/>
                    <a:ext cx="57240" cy="103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7">
                <p14:nvContentPartPr>
                  <p14:cNvPr id="245" name="Ink 244"/>
                  <p14:cNvContentPartPr/>
                  <p14:nvPr/>
                </p14:nvContentPartPr>
                <p14:xfrm>
                  <a:off x="3607259" y="3053123"/>
                  <a:ext cx="99000" cy="132840"/>
                </p14:xfrm>
              </p:contentPart>
            </mc:Choice>
            <mc:Fallback xmlns="">
              <p:pic>
                <p:nvPicPr>
                  <p:cNvPr id="245" name="Ink 244"/>
                  <p:cNvPicPr/>
                  <p:nvPr/>
                </p:nvPicPr>
                <p:blipFill>
                  <a:blip r:embed="rId278"/>
                  <a:stretch>
                    <a:fillRect/>
                  </a:stretch>
                </p:blipFill>
                <p:spPr>
                  <a:xfrm>
                    <a:off x="3606179" y="3050603"/>
                    <a:ext cx="101160" cy="137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9">
                <p14:nvContentPartPr>
                  <p14:cNvPr id="246" name="Ink 245"/>
                  <p14:cNvContentPartPr/>
                  <p14:nvPr/>
                </p14:nvContentPartPr>
                <p14:xfrm>
                  <a:off x="3714179" y="3159683"/>
                  <a:ext cx="65880" cy="46800"/>
                </p14:xfrm>
              </p:contentPart>
            </mc:Choice>
            <mc:Fallback xmlns="">
              <p:pic>
                <p:nvPicPr>
                  <p:cNvPr id="246" name="Ink 245"/>
                  <p:cNvPicPr/>
                  <p:nvPr/>
                </p:nvPicPr>
                <p:blipFill>
                  <a:blip r:embed="rId280"/>
                  <a:stretch>
                    <a:fillRect/>
                  </a:stretch>
                </p:blipFill>
                <p:spPr>
                  <a:xfrm>
                    <a:off x="3713099" y="3157163"/>
                    <a:ext cx="67320" cy="51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1">
                <p14:nvContentPartPr>
                  <p14:cNvPr id="249" name="Ink 248"/>
                  <p14:cNvContentPartPr/>
                  <p14:nvPr/>
                </p14:nvContentPartPr>
                <p14:xfrm>
                  <a:off x="4039979" y="2975723"/>
                  <a:ext cx="117000" cy="180360"/>
                </p14:xfrm>
              </p:contentPart>
            </mc:Choice>
            <mc:Fallback xmlns="">
              <p:pic>
                <p:nvPicPr>
                  <p:cNvPr id="249" name="Ink 248"/>
                  <p:cNvPicPr/>
                  <p:nvPr/>
                </p:nvPicPr>
                <p:blipFill>
                  <a:blip r:embed="rId282"/>
                  <a:stretch>
                    <a:fillRect/>
                  </a:stretch>
                </p:blipFill>
                <p:spPr>
                  <a:xfrm>
                    <a:off x="4038899" y="2973203"/>
                    <a:ext cx="119160" cy="18540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255" name="Ink 254"/>
                <p14:cNvContentPartPr/>
                <p14:nvPr/>
              </p14:nvContentPartPr>
              <p14:xfrm>
                <a:off x="2865371" y="2338588"/>
                <a:ext cx="94320" cy="113760"/>
              </p14:xfrm>
            </p:contentPart>
          </mc:Choice>
          <mc:Fallback xmlns="">
            <p:pic>
              <p:nvPicPr>
                <p:cNvPr id="255" name="Ink 254"/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2863931" y="2336068"/>
                  <a:ext cx="9720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256" name="Ink 255"/>
                <p14:cNvContentPartPr/>
                <p14:nvPr/>
              </p14:nvContentPartPr>
              <p14:xfrm>
                <a:off x="3857531" y="3033748"/>
                <a:ext cx="97560" cy="79200"/>
              </p14:xfrm>
            </p:contentPart>
          </mc:Choice>
          <mc:Fallback xmlns="">
            <p:pic>
              <p:nvPicPr>
                <p:cNvPr id="256" name="Ink 255"/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3856091" y="3031228"/>
                  <a:ext cx="10044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257" name="Ink 256"/>
                <p14:cNvContentPartPr/>
                <p14:nvPr/>
              </p14:nvContentPartPr>
              <p14:xfrm>
                <a:off x="3858611" y="3120508"/>
                <a:ext cx="87840" cy="33120"/>
              </p14:xfrm>
            </p:contentPart>
          </mc:Choice>
          <mc:Fallback xmlns="">
            <p:pic>
              <p:nvPicPr>
                <p:cNvPr id="257" name="Ink 256"/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3857531" y="3118348"/>
                  <a:ext cx="90000" cy="370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673427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2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Dynamic programming: computation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6331563"/>
              </p:ext>
            </p:extLst>
          </p:nvPr>
        </p:nvGraphicFramePr>
        <p:xfrm>
          <a:off x="70049" y="285467"/>
          <a:ext cx="2921849" cy="30175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17407"/>
                <a:gridCol w="417407"/>
                <a:gridCol w="417407"/>
                <a:gridCol w="417407"/>
                <a:gridCol w="417407"/>
                <a:gridCol w="417407"/>
                <a:gridCol w="417407"/>
              </a:tblGrid>
              <a:tr h="258785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n=0</a:t>
                      </a:r>
                      <a:endParaRPr lang="en-US" dirty="0"/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</a:tr>
              <a:tr h="28753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k=0</a:t>
                      </a:r>
                      <a:endParaRPr lang="en-US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smtClean="0"/>
                        <a:t>0</a:t>
                      </a:r>
                      <a:endParaRPr lang="en-US" sz="2000" b="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0" marR="0" marT="0" marB="0" anchor="ctr"/>
                </a:tc>
              </a:tr>
              <a:tr h="28753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0" marR="0" marT="0" marB="0" anchor="ctr"/>
                </a:tc>
              </a:tr>
              <a:tr h="28753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0" marR="0" marT="0" marB="0" anchor="ctr"/>
                </a:tc>
              </a:tr>
              <a:tr h="28753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0" marR="0" marT="0" marB="0" anchor="ctr"/>
                </a:tc>
              </a:tr>
              <a:tr h="28753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0" marR="0" marT="0" marB="0" anchor="ctr"/>
                </a:tc>
              </a:tr>
              <a:tr h="28753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0" marR="0" marT="0" marB="0" anchor="ctr"/>
                </a:tc>
              </a:tr>
              <a:tr h="28753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b="0" dirty="0" smtClean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b="0" dirty="0" smtClean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/>
                    </a:p>
                  </a:txBody>
                  <a:tcPr marL="0" marR="0" marT="0" marB="0" anchor="ctr"/>
                </a:tc>
              </a:tr>
              <a:tr h="28753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/>
                    </a:p>
                  </a:txBody>
                  <a:tcPr marL="0" marR="0" marT="0" marB="0" anchor="ctr"/>
                </a:tc>
              </a:tr>
              <a:tr h="28753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/>
                    </a:p>
                  </a:txBody>
                  <a:tcPr marL="0" marR="0" marT="0" marB="0" anchor="ctr"/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2955574" y="2682269"/>
            <a:ext cx="18667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 = </a:t>
            </a:r>
            <a:r>
              <a:rPr lang="en-US" dirty="0"/>
              <a:t>[10 </a:t>
            </a:r>
            <a:r>
              <a:rPr lang="en-US" dirty="0" smtClean="0"/>
              <a:t>1  3  2 10</a:t>
            </a:r>
            <a:r>
              <a:rPr lang="en-US" dirty="0"/>
              <a:t>]</a:t>
            </a:r>
          </a:p>
          <a:p>
            <a:r>
              <a:rPr lang="en-US" dirty="0" smtClean="0"/>
              <a:t>s = [ 6  2  4  2  8 ]</a:t>
            </a:r>
            <a:endParaRPr lang="en-US" dirty="0"/>
          </a:p>
        </p:txBody>
      </p:sp>
      <p:grpSp>
        <p:nvGrpSpPr>
          <p:cNvPr id="101" name="Group 100"/>
          <p:cNvGrpSpPr/>
          <p:nvPr/>
        </p:nvGrpSpPr>
        <p:grpSpPr>
          <a:xfrm>
            <a:off x="3027908" y="348597"/>
            <a:ext cx="1500440" cy="1357991"/>
            <a:chOff x="3027908" y="348597"/>
            <a:chExt cx="1500440" cy="1357991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46" name="Ink 45"/>
                <p14:cNvContentPartPr/>
                <p14:nvPr/>
              </p14:nvContentPartPr>
              <p14:xfrm>
                <a:off x="3097851" y="654556"/>
                <a:ext cx="2688" cy="4033"/>
              </p14:xfrm>
            </p:contentPart>
          </mc:Choice>
          <mc:Fallback xmlns="">
            <p:pic>
              <p:nvPicPr>
                <p:cNvPr id="46" name="Ink 45"/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097515" y="653823"/>
                  <a:ext cx="3360" cy="55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47" name="Ink 46"/>
                <p14:cNvContentPartPr/>
                <p14:nvPr/>
              </p14:nvContentPartPr>
              <p14:xfrm>
                <a:off x="3105244" y="622294"/>
                <a:ext cx="136777" cy="86368"/>
              </p14:xfrm>
            </p:contentPart>
          </mc:Choice>
          <mc:Fallback xmlns="">
            <p:pic>
              <p:nvPicPr>
                <p:cNvPr id="47" name="Ink 46"/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104164" y="619775"/>
                  <a:ext cx="138217" cy="9140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8" name="Ink 47"/>
                <p14:cNvContentPartPr/>
                <p14:nvPr/>
              </p14:nvContentPartPr>
              <p14:xfrm>
                <a:off x="3267225" y="624647"/>
                <a:ext cx="108884" cy="72589"/>
              </p14:xfrm>
            </p:contentPart>
          </mc:Choice>
          <mc:Fallback xmlns="">
            <p:pic>
              <p:nvPicPr>
                <p:cNvPr id="48" name="Ink 47"/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265783" y="622119"/>
                  <a:ext cx="110687" cy="7764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49" name="Ink 48"/>
                <p14:cNvContentPartPr/>
                <p14:nvPr/>
              </p14:nvContentPartPr>
              <p14:xfrm>
                <a:off x="3402994" y="625319"/>
                <a:ext cx="56794" cy="59147"/>
              </p14:xfrm>
            </p:contentPart>
          </mc:Choice>
          <mc:Fallback xmlns="">
            <p:pic>
              <p:nvPicPr>
                <p:cNvPr id="49" name="Ink 48"/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401556" y="623155"/>
                  <a:ext cx="58951" cy="6383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50" name="Ink 49"/>
                <p14:cNvContentPartPr/>
                <p14:nvPr/>
              </p14:nvContentPartPr>
              <p14:xfrm>
                <a:off x="3411731" y="620614"/>
                <a:ext cx="53770" cy="76286"/>
              </p14:xfrm>
            </p:contentPart>
          </mc:Choice>
          <mc:Fallback xmlns="">
            <p:pic>
              <p:nvPicPr>
                <p:cNvPr id="50" name="Ink 49"/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410648" y="618095"/>
                  <a:ext cx="55935" cy="8132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51" name="Ink 50"/>
                <p14:cNvContentPartPr/>
                <p14:nvPr/>
              </p14:nvContentPartPr>
              <p14:xfrm>
                <a:off x="3631851" y="514419"/>
                <a:ext cx="170047" cy="174416"/>
              </p14:xfrm>
            </p:contentPart>
          </mc:Choice>
          <mc:Fallback xmlns="">
            <p:pic>
              <p:nvPicPr>
                <p:cNvPr id="51" name="Ink 50"/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630413" y="511896"/>
                  <a:ext cx="172564" cy="17946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52" name="Ink 51"/>
                <p14:cNvContentPartPr/>
                <p14:nvPr/>
              </p14:nvContentPartPr>
              <p14:xfrm>
                <a:off x="3618409" y="766800"/>
                <a:ext cx="26213" cy="50745"/>
              </p14:xfrm>
            </p:contentPart>
          </mc:Choice>
          <mc:Fallback xmlns="">
            <p:pic>
              <p:nvPicPr>
                <p:cNvPr id="52" name="Ink 51"/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617332" y="764263"/>
                  <a:ext cx="27649" cy="5545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53" name="Ink 52"/>
                <p14:cNvContentPartPr/>
                <p14:nvPr/>
              </p14:nvContentPartPr>
              <p14:xfrm>
                <a:off x="3626810" y="733194"/>
                <a:ext cx="5377" cy="6049"/>
              </p14:xfrm>
            </p:contentPart>
          </mc:Choice>
          <mc:Fallback xmlns="">
            <p:pic>
              <p:nvPicPr>
                <p:cNvPr id="53" name="Ink 52"/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625274" y="731682"/>
                  <a:ext cx="7681" cy="869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54" name="Ink 53"/>
                <p14:cNvContentPartPr/>
                <p14:nvPr/>
              </p14:nvContentPartPr>
              <p14:xfrm>
                <a:off x="3683269" y="747645"/>
                <a:ext cx="39655" cy="11090"/>
              </p14:xfrm>
            </p:contentPart>
          </mc:Choice>
          <mc:Fallback xmlns="">
            <p:pic>
              <p:nvPicPr>
                <p:cNvPr id="54" name="Ink 53"/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682187" y="746930"/>
                  <a:ext cx="41818" cy="1431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55" name="Ink 54"/>
                <p14:cNvContentPartPr/>
                <p14:nvPr/>
              </p14:nvContentPartPr>
              <p14:xfrm>
                <a:off x="3687973" y="780915"/>
                <a:ext cx="36631" cy="7057"/>
              </p14:xfrm>
            </p:contentPart>
          </mc:Choice>
          <mc:Fallback xmlns="">
            <p:pic>
              <p:nvPicPr>
                <p:cNvPr id="55" name="Ink 54"/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686896" y="779504"/>
                  <a:ext cx="38427" cy="1058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56" name="Ink 55"/>
                <p14:cNvContentPartPr/>
                <p14:nvPr/>
              </p14:nvContentPartPr>
              <p14:xfrm>
                <a:off x="3756530" y="753358"/>
                <a:ext cx="5713" cy="54106"/>
              </p14:xfrm>
            </p:contentPart>
          </mc:Choice>
          <mc:Fallback xmlns="">
            <p:pic>
              <p:nvPicPr>
                <p:cNvPr id="56" name="Ink 55"/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755102" y="751194"/>
                  <a:ext cx="7498" cy="5879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57" name="Ink 56"/>
                <p14:cNvContentPartPr/>
                <p14:nvPr/>
              </p14:nvContentPartPr>
              <p14:xfrm>
                <a:off x="3851971" y="563484"/>
                <a:ext cx="94097" cy="112916"/>
              </p14:xfrm>
            </p:contentPart>
          </mc:Choice>
          <mc:Fallback xmlns="">
            <p:pic>
              <p:nvPicPr>
                <p:cNvPr id="57" name="Ink 56"/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850534" y="560967"/>
                  <a:ext cx="96252" cy="1179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58" name="Ink 57"/>
                <p14:cNvContentPartPr/>
                <p14:nvPr/>
              </p14:nvContentPartPr>
              <p14:xfrm>
                <a:off x="3963207" y="696228"/>
                <a:ext cx="40663" cy="37639"/>
              </p14:xfrm>
            </p:contentPart>
          </mc:Choice>
          <mc:Fallback xmlns="">
            <p:pic>
              <p:nvPicPr>
                <p:cNvPr id="58" name="Ink 57"/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961768" y="694436"/>
                  <a:ext cx="42462" cy="4158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59" name="Ink 58"/>
                <p14:cNvContentPartPr/>
                <p14:nvPr/>
              </p14:nvContentPartPr>
              <p14:xfrm>
                <a:off x="3979674" y="653884"/>
                <a:ext cx="10082" cy="8065"/>
              </p14:xfrm>
            </p:contentPart>
          </mc:Choice>
          <mc:Fallback xmlns="">
            <p:pic>
              <p:nvPicPr>
                <p:cNvPr id="59" name="Ink 58"/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978631" y="652131"/>
                  <a:ext cx="11820" cy="1122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60" name="Ink 59"/>
                <p14:cNvContentPartPr/>
                <p14:nvPr/>
              </p14:nvContentPartPr>
              <p14:xfrm>
                <a:off x="4055960" y="577598"/>
                <a:ext cx="72589" cy="95441"/>
              </p14:xfrm>
            </p:contentPart>
          </mc:Choice>
          <mc:Fallback xmlns="">
            <p:pic>
              <p:nvPicPr>
                <p:cNvPr id="60" name="Ink 59"/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054877" y="575804"/>
                  <a:ext cx="74034" cy="9938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61" name="Ink 60"/>
                <p14:cNvContentPartPr/>
                <p14:nvPr/>
              </p14:nvContentPartPr>
              <p14:xfrm>
                <a:off x="4051591" y="591041"/>
                <a:ext cx="86368" cy="86704"/>
              </p14:xfrm>
            </p:contentPart>
          </mc:Choice>
          <mc:Fallback xmlns="">
            <p:pic>
              <p:nvPicPr>
                <p:cNvPr id="61" name="Ink 60"/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050511" y="589602"/>
                  <a:ext cx="88167" cy="9030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62" name="Ink 61"/>
                <p14:cNvContentPartPr/>
                <p14:nvPr/>
              </p14:nvContentPartPr>
              <p14:xfrm>
                <a:off x="4172237" y="670015"/>
                <a:ext cx="35286" cy="47721"/>
              </p14:xfrm>
            </p:contentPart>
          </mc:Choice>
          <mc:Fallback xmlns="">
            <p:pic>
              <p:nvPicPr>
                <p:cNvPr id="62" name="Ink 61"/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171157" y="668939"/>
                  <a:ext cx="37086" cy="509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63" name="Ink 62"/>
                <p14:cNvContentPartPr/>
                <p14:nvPr/>
              </p14:nvContentPartPr>
              <p14:xfrm>
                <a:off x="4184335" y="616581"/>
                <a:ext cx="10082" cy="8065"/>
              </p14:xfrm>
            </p:contentPart>
          </mc:Choice>
          <mc:Fallback xmlns="">
            <p:pic>
              <p:nvPicPr>
                <p:cNvPr id="63" name="Ink 62"/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183255" y="614381"/>
                  <a:ext cx="12242" cy="1209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64" name="Ink 63"/>
                <p14:cNvContentPartPr/>
                <p14:nvPr/>
              </p14:nvContentPartPr>
              <p14:xfrm>
                <a:off x="3122719" y="1021871"/>
                <a:ext cx="71917" cy="110900"/>
              </p14:xfrm>
            </p:contentPart>
          </mc:Choice>
          <mc:Fallback xmlns="">
            <p:pic>
              <p:nvPicPr>
                <p:cNvPr id="64" name="Ink 63"/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121273" y="1019351"/>
                  <a:ext cx="74808" cy="11594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65" name="Ink 64"/>
                <p14:cNvContentPartPr/>
                <p14:nvPr/>
              </p14:nvContentPartPr>
              <p14:xfrm>
                <a:off x="3249414" y="1100845"/>
                <a:ext cx="7393" cy="25541"/>
              </p14:xfrm>
            </p:contentPart>
          </mc:Choice>
          <mc:Fallback xmlns="">
            <p:pic>
              <p:nvPicPr>
                <p:cNvPr id="65" name="Ink 64"/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248305" y="1099406"/>
                  <a:ext cx="8872" cy="2949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66" name="Ink 65"/>
                <p14:cNvContentPartPr/>
                <p14:nvPr/>
              </p14:nvContentPartPr>
              <p14:xfrm>
                <a:off x="3327044" y="971125"/>
                <a:ext cx="43688" cy="173071"/>
              </p14:xfrm>
            </p:contentPart>
          </mc:Choice>
          <mc:Fallback xmlns="">
            <p:pic>
              <p:nvPicPr>
                <p:cNvPr id="66" name="Ink 65"/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325961" y="968606"/>
                  <a:ext cx="45132" cy="17810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67" name="Ink 66"/>
                <p14:cNvContentPartPr/>
                <p14:nvPr/>
              </p14:nvContentPartPr>
              <p14:xfrm>
                <a:off x="3279323" y="1046067"/>
                <a:ext cx="84687" cy="11090"/>
              </p14:xfrm>
            </p:contentPart>
          </mc:Choice>
          <mc:Fallback xmlns="">
            <p:pic>
              <p:nvPicPr>
                <p:cNvPr id="67" name="Ink 66"/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3278242" y="1043563"/>
                  <a:ext cx="86128" cy="1574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68" name="Ink 67"/>
                <p14:cNvContentPartPr/>
                <p14:nvPr/>
              </p14:nvContentPartPr>
              <p14:xfrm>
                <a:off x="3410387" y="1127730"/>
                <a:ext cx="11426" cy="7729"/>
              </p14:xfrm>
            </p:contentPart>
          </mc:Choice>
          <mc:Fallback xmlns="">
            <p:pic>
              <p:nvPicPr>
                <p:cNvPr id="68" name="Ink 67"/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3409316" y="1126258"/>
                  <a:ext cx="13925" cy="1177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69" name="Ink 68"/>
                <p14:cNvContentPartPr/>
                <p14:nvPr/>
              </p14:nvContentPartPr>
              <p14:xfrm>
                <a:off x="3603286" y="968101"/>
                <a:ext cx="180129" cy="179793"/>
              </p14:xfrm>
            </p:contentPart>
          </mc:Choice>
          <mc:Fallback xmlns="">
            <p:pic>
              <p:nvPicPr>
                <p:cNvPr id="69" name="Ink 68"/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602205" y="965579"/>
                  <a:ext cx="182651" cy="18483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70" name="Ink 69"/>
                <p14:cNvContentPartPr/>
                <p14:nvPr/>
              </p14:nvContentPartPr>
              <p14:xfrm>
                <a:off x="3615384" y="1244007"/>
                <a:ext cx="23188" cy="40663"/>
              </p14:xfrm>
            </p:contentPart>
          </mc:Choice>
          <mc:Fallback xmlns="">
            <p:pic>
              <p:nvPicPr>
                <p:cNvPr id="70" name="Ink 69"/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614297" y="1242208"/>
                  <a:ext cx="24637" cy="4498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71" name="Ink 70"/>
                <p14:cNvContentPartPr/>
                <p14:nvPr/>
              </p14:nvContentPartPr>
              <p14:xfrm>
                <a:off x="3612360" y="1208048"/>
                <a:ext cx="9746" cy="8738"/>
              </p14:xfrm>
            </p:contentPart>
          </mc:Choice>
          <mc:Fallback xmlns="">
            <p:pic>
              <p:nvPicPr>
                <p:cNvPr id="71" name="Ink 70"/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3610916" y="1205863"/>
                  <a:ext cx="11551" cy="1201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72" name="Ink 71"/>
                <p14:cNvContentPartPr/>
                <p14:nvPr/>
              </p14:nvContentPartPr>
              <p14:xfrm>
                <a:off x="3686965" y="1234597"/>
                <a:ext cx="46712" cy="2688"/>
              </p14:xfrm>
            </p:contentPart>
          </mc:Choice>
          <mc:Fallback xmlns="">
            <p:pic>
              <p:nvPicPr>
                <p:cNvPr id="72" name="Ink 71"/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686241" y="1232917"/>
                  <a:ext cx="48523" cy="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73" name="Ink 72"/>
                <p14:cNvContentPartPr/>
                <p14:nvPr/>
              </p14:nvContentPartPr>
              <p14:xfrm>
                <a:off x="3683269" y="1264170"/>
                <a:ext cx="65196" cy="6721"/>
              </p14:xfrm>
            </p:contentPart>
          </mc:Choice>
          <mc:Fallback xmlns="">
            <p:pic>
              <p:nvPicPr>
                <p:cNvPr id="73" name="Ink 72"/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3682194" y="1262676"/>
                  <a:ext cx="66271" cy="1082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74" name="Ink 73"/>
                <p14:cNvContentPartPr/>
                <p14:nvPr/>
              </p14:nvContentPartPr>
              <p14:xfrm>
                <a:off x="3784087" y="1240982"/>
                <a:ext cx="5713" cy="51417"/>
              </p14:xfrm>
            </p:contentPart>
          </mc:Choice>
          <mc:Fallback xmlns="">
            <p:pic>
              <p:nvPicPr>
                <p:cNvPr id="74" name="Ink 73"/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3783016" y="1239184"/>
                  <a:ext cx="7855" cy="5501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75" name="Ink 74"/>
                <p14:cNvContentPartPr/>
                <p14:nvPr/>
              </p14:nvContentPartPr>
              <p14:xfrm>
                <a:off x="3857348" y="1028592"/>
                <a:ext cx="80991" cy="120646"/>
              </p14:xfrm>
            </p:contentPart>
          </mc:Choice>
          <mc:Fallback xmlns="">
            <p:pic>
              <p:nvPicPr>
                <p:cNvPr id="75" name="Ink 74"/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3856268" y="1026071"/>
                  <a:ext cx="83151" cy="12568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76" name="Ink 75"/>
                <p14:cNvContentPartPr/>
                <p14:nvPr/>
              </p14:nvContentPartPr>
              <p14:xfrm>
                <a:off x="3961191" y="1140164"/>
                <a:ext cx="29237" cy="52762"/>
              </p14:xfrm>
            </p:contentPart>
          </mc:Choice>
          <mc:Fallback xmlns="">
            <p:pic>
              <p:nvPicPr>
                <p:cNvPr id="76" name="Ink 75"/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3960121" y="1138369"/>
                  <a:ext cx="31020" cy="5706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77" name="Ink 76"/>
                <p14:cNvContentPartPr/>
                <p14:nvPr/>
              </p14:nvContentPartPr>
              <p14:xfrm>
                <a:off x="3954806" y="1095468"/>
                <a:ext cx="13442" cy="14451"/>
              </p14:xfrm>
            </p:contentPart>
          </mc:Choice>
          <mc:Fallback xmlns="">
            <p:pic>
              <p:nvPicPr>
                <p:cNvPr id="77" name="Ink 76"/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3953716" y="1093300"/>
                  <a:ext cx="15258" cy="1878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78" name="Ink 77"/>
                <p14:cNvContentPartPr/>
                <p14:nvPr/>
              </p14:nvContentPartPr>
              <p14:xfrm>
                <a:off x="4023698" y="1042370"/>
                <a:ext cx="68892" cy="94433"/>
              </p14:xfrm>
            </p:contentPart>
          </mc:Choice>
          <mc:Fallback xmlns="">
            <p:pic>
              <p:nvPicPr>
                <p:cNvPr id="78" name="Ink 77"/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022255" y="1040207"/>
                  <a:ext cx="70695" cy="9911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79" name="Ink 78"/>
                <p14:cNvContentPartPr/>
                <p14:nvPr/>
              </p14:nvContentPartPr>
              <p14:xfrm>
                <a:off x="4008239" y="1024223"/>
                <a:ext cx="89392" cy="121654"/>
              </p14:xfrm>
            </p:contentPart>
          </mc:Choice>
          <mc:Fallback xmlns="">
            <p:pic>
              <p:nvPicPr>
                <p:cNvPr id="79" name="Ink 78"/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007158" y="1022063"/>
                  <a:ext cx="91555" cy="12633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80" name="Ink 79"/>
                <p14:cNvContentPartPr/>
                <p14:nvPr/>
              </p14:nvContentPartPr>
              <p14:xfrm>
                <a:off x="4121828" y="1128738"/>
                <a:ext cx="26885" cy="51753"/>
              </p14:xfrm>
            </p:contentPart>
          </mc:Choice>
          <mc:Fallback xmlns="">
            <p:pic>
              <p:nvPicPr>
                <p:cNvPr id="80" name="Ink 79"/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4120375" y="1126941"/>
                  <a:ext cx="28702" cy="5570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81" name="Ink 80"/>
                <p14:cNvContentPartPr/>
                <p14:nvPr/>
              </p14:nvContentPartPr>
              <p14:xfrm>
                <a:off x="4123172" y="1080009"/>
                <a:ext cx="9746" cy="9074"/>
              </p14:xfrm>
            </p:contentPart>
          </mc:Choice>
          <mc:Fallback xmlns="">
            <p:pic>
              <p:nvPicPr>
                <p:cNvPr id="81" name="Ink 80"/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4122089" y="1078194"/>
                  <a:ext cx="11912" cy="1306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82" name="Ink 81"/>
                <p14:cNvContentPartPr/>
                <p14:nvPr/>
              </p14:nvContentPartPr>
              <p14:xfrm>
                <a:off x="4228023" y="1028928"/>
                <a:ext cx="57130" cy="74606"/>
              </p14:xfrm>
            </p:contentPart>
          </mc:Choice>
          <mc:Fallback xmlns="">
            <p:pic>
              <p:nvPicPr>
                <p:cNvPr id="82" name="Ink 81"/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4226586" y="1026766"/>
                  <a:ext cx="60004" cy="7929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83" name="Ink 82"/>
                <p14:cNvContentPartPr/>
                <p14:nvPr/>
              </p14:nvContentPartPr>
              <p14:xfrm>
                <a:off x="4205507" y="1125713"/>
                <a:ext cx="76958" cy="37303"/>
              </p14:xfrm>
            </p:contentPart>
          </mc:Choice>
          <mc:Fallback xmlns="">
            <p:pic>
              <p:nvPicPr>
                <p:cNvPr id="83" name="Ink 82"/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4204428" y="1123561"/>
                  <a:ext cx="78396" cy="4053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84" name="Ink 83"/>
                <p14:cNvContentPartPr/>
                <p14:nvPr/>
              </p14:nvContentPartPr>
              <p14:xfrm>
                <a:off x="3547836" y="1477569"/>
                <a:ext cx="59147" cy="78974"/>
              </p14:xfrm>
            </p:contentPart>
          </mc:Choice>
          <mc:Fallback xmlns="">
            <p:pic>
              <p:nvPicPr>
                <p:cNvPr id="84" name="Ink 83"/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3546754" y="1475405"/>
                  <a:ext cx="61672" cy="8330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85" name="Ink 84"/>
                <p14:cNvContentPartPr/>
                <p14:nvPr/>
              </p14:nvContentPartPr>
              <p14:xfrm>
                <a:off x="3541451" y="1483954"/>
                <a:ext cx="65868" cy="76286"/>
              </p14:xfrm>
            </p:contentPart>
          </mc:Choice>
          <mc:Fallback xmlns="">
            <p:pic>
              <p:nvPicPr>
                <p:cNvPr id="85" name="Ink 84"/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3540011" y="1482155"/>
                  <a:ext cx="68028" cy="8060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86" name="Ink 85"/>
                <p14:cNvContentPartPr/>
                <p14:nvPr/>
              </p14:nvContentPartPr>
              <p14:xfrm>
                <a:off x="3654031" y="1569314"/>
                <a:ext cx="23860" cy="66876"/>
              </p14:xfrm>
            </p:contentPart>
          </mc:Choice>
          <mc:Fallback xmlns="">
            <p:pic>
              <p:nvPicPr>
                <p:cNvPr id="86" name="Ink 85"/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3652946" y="1567516"/>
                  <a:ext cx="25668" cy="7119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87" name="Ink 86"/>
                <p14:cNvContentPartPr/>
                <p14:nvPr/>
              </p14:nvContentPartPr>
              <p14:xfrm>
                <a:off x="3648654" y="1537052"/>
                <a:ext cx="12098" cy="2016"/>
              </p14:xfrm>
            </p:contentPart>
          </mc:Choice>
          <mc:Fallback xmlns="">
            <p:pic>
              <p:nvPicPr>
                <p:cNvPr id="87" name="Ink 86"/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3647587" y="1534633"/>
                  <a:ext cx="13877" cy="645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88" name="Ink 87"/>
                <p14:cNvContentPartPr/>
                <p14:nvPr/>
              </p14:nvContentPartPr>
              <p14:xfrm>
                <a:off x="3749809" y="1482946"/>
                <a:ext cx="86368" cy="72925"/>
              </p14:xfrm>
            </p:contentPart>
          </mc:Choice>
          <mc:Fallback xmlns="">
            <p:pic>
              <p:nvPicPr>
                <p:cNvPr id="88" name="Ink 87"/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3748729" y="1480791"/>
                  <a:ext cx="88167" cy="7759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89" name="Ink 88"/>
                <p14:cNvContentPartPr/>
                <p14:nvPr/>
              </p14:nvContentPartPr>
              <p14:xfrm>
                <a:off x="3754850" y="1519913"/>
                <a:ext cx="58475" cy="7393"/>
              </p14:xfrm>
            </p:contentPart>
          </mc:Choice>
          <mc:Fallback xmlns="">
            <p:pic>
              <p:nvPicPr>
                <p:cNvPr id="89" name="Ink 88"/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3753774" y="1518804"/>
                  <a:ext cx="59910" cy="961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90" name="Ink 89"/>
                <p14:cNvContentPartPr/>
                <p14:nvPr/>
              </p14:nvContentPartPr>
              <p14:xfrm>
                <a:off x="3937667" y="1388177"/>
                <a:ext cx="42008" cy="32934"/>
              </p14:xfrm>
            </p:contentPart>
          </mc:Choice>
          <mc:Fallback xmlns="">
            <p:pic>
              <p:nvPicPr>
                <p:cNvPr id="90" name="Ink 89"/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3936590" y="1385644"/>
                  <a:ext cx="44521" cy="3800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91" name="Ink 90"/>
                <p14:cNvContentPartPr/>
                <p14:nvPr/>
              </p14:nvContentPartPr>
              <p14:xfrm>
                <a:off x="3915823" y="1388177"/>
                <a:ext cx="63852" cy="207686"/>
              </p14:xfrm>
            </p:contentPart>
          </mc:Choice>
          <mc:Fallback xmlns="">
            <p:pic>
              <p:nvPicPr>
                <p:cNvPr id="91" name="Ink 90"/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3914747" y="1385657"/>
                  <a:ext cx="66004" cy="21236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92" name="Ink 91"/>
                <p14:cNvContentPartPr/>
                <p14:nvPr/>
              </p14:nvContentPartPr>
              <p14:xfrm>
                <a:off x="4011264" y="1474881"/>
                <a:ext cx="75614" cy="77966"/>
              </p14:xfrm>
            </p:contentPart>
          </mc:Choice>
          <mc:Fallback xmlns="">
            <p:pic>
              <p:nvPicPr>
                <p:cNvPr id="92" name="Ink 91"/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4010184" y="1472715"/>
                  <a:ext cx="77774" cy="8265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93" name="Ink 92"/>
                <p14:cNvContentPartPr/>
                <p14:nvPr/>
              </p14:nvContentPartPr>
              <p14:xfrm>
                <a:off x="4122500" y="1550494"/>
                <a:ext cx="21508" cy="33942"/>
              </p14:xfrm>
            </p:contentPart>
          </mc:Choice>
          <mc:Fallback xmlns="">
            <p:pic>
              <p:nvPicPr>
                <p:cNvPr id="93" name="Ink 92"/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4121425" y="1548689"/>
                  <a:ext cx="23659" cy="3791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94" name="Ink 93"/>
                <p14:cNvContentPartPr/>
                <p14:nvPr/>
              </p14:nvContentPartPr>
              <p14:xfrm>
                <a:off x="4143000" y="1488995"/>
                <a:ext cx="7057" cy="10082"/>
              </p14:xfrm>
            </p:contentPart>
          </mc:Choice>
          <mc:Fallback xmlns="">
            <p:pic>
              <p:nvPicPr>
                <p:cNvPr id="94" name="Ink 93"/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4141941" y="1486474"/>
                  <a:ext cx="9174" cy="1368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95" name="Ink 94"/>
                <p14:cNvContentPartPr/>
                <p14:nvPr/>
              </p14:nvContentPartPr>
              <p14:xfrm>
                <a:off x="4211556" y="1466815"/>
                <a:ext cx="55450" cy="85359"/>
              </p14:xfrm>
            </p:contentPart>
          </mc:Choice>
          <mc:Fallback xmlns="">
            <p:pic>
              <p:nvPicPr>
                <p:cNvPr id="95" name="Ink 94"/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4210476" y="1464304"/>
                  <a:ext cx="57970" cy="903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96" name="Ink 95"/>
                <p14:cNvContentPartPr/>
                <p14:nvPr/>
              </p14:nvContentPartPr>
              <p14:xfrm>
                <a:off x="4308342" y="1380111"/>
                <a:ext cx="64860" cy="232554"/>
              </p14:xfrm>
            </p:contentPart>
          </mc:Choice>
          <mc:Fallback xmlns="">
            <p:pic>
              <p:nvPicPr>
                <p:cNvPr id="96" name="Ink 95"/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4307982" y="1377948"/>
                  <a:ext cx="66301" cy="236881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97" name="Rectangle 96"/>
            <p:cNvSpPr/>
            <p:nvPr/>
          </p:nvSpPr>
          <p:spPr>
            <a:xfrm>
              <a:off x="3027908" y="348597"/>
              <a:ext cx="1500440" cy="1357991"/>
            </a:xfrm>
            <a:prstGeom prst="rect">
              <a:avLst/>
            </a:prstGeom>
            <a:noFill/>
            <a:ln w="31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98" name="Ink 97"/>
                <p14:cNvContentPartPr/>
                <p14:nvPr/>
              </p14:nvContentPartPr>
              <p14:xfrm>
                <a:off x="3702664" y="394612"/>
                <a:ext cx="72720" cy="81360"/>
              </p14:xfrm>
            </p:contentPart>
          </mc:Choice>
          <mc:Fallback xmlns="">
            <p:pic>
              <p:nvPicPr>
                <p:cNvPr id="98" name="Ink 97"/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3701584" y="392452"/>
                  <a:ext cx="7380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99" name="Ink 98"/>
                <p14:cNvContentPartPr/>
                <p14:nvPr/>
              </p14:nvContentPartPr>
              <p14:xfrm>
                <a:off x="3672784" y="853612"/>
                <a:ext cx="66600" cy="69120"/>
              </p14:xfrm>
            </p:contentPart>
          </mc:Choice>
          <mc:Fallback xmlns="">
            <p:pic>
              <p:nvPicPr>
                <p:cNvPr id="99" name="Ink 98"/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3671704" y="851092"/>
                  <a:ext cx="6876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100" name="Ink 99"/>
                <p14:cNvContentPartPr/>
                <p14:nvPr/>
              </p14:nvContentPartPr>
              <p14:xfrm>
                <a:off x="4393144" y="945772"/>
                <a:ext cx="84960" cy="197640"/>
              </p14:xfrm>
            </p:contentPart>
          </mc:Choice>
          <mc:Fallback xmlns="">
            <p:pic>
              <p:nvPicPr>
                <p:cNvPr id="100" name="Ink 99"/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4392064" y="943972"/>
                  <a:ext cx="86760" cy="2019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840622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Dynamic programming: computation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6265661"/>
              </p:ext>
            </p:extLst>
          </p:nvPr>
        </p:nvGraphicFramePr>
        <p:xfrm>
          <a:off x="70049" y="285467"/>
          <a:ext cx="2921849" cy="30175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17407"/>
                <a:gridCol w="417407"/>
                <a:gridCol w="417407"/>
                <a:gridCol w="417407"/>
                <a:gridCol w="417407"/>
                <a:gridCol w="417407"/>
                <a:gridCol w="417407"/>
              </a:tblGrid>
              <a:tr h="258785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n=0</a:t>
                      </a:r>
                      <a:endParaRPr lang="en-US" dirty="0"/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</a:tr>
              <a:tr h="28753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k=0</a:t>
                      </a:r>
                      <a:endParaRPr lang="en-US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smtClean="0"/>
                        <a:t>0</a:t>
                      </a:r>
                      <a:endParaRPr lang="en-US" sz="2000" b="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0" marR="0" marT="0" marB="0" anchor="ctr"/>
                </a:tc>
              </a:tr>
              <a:tr h="28753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0" marR="0" marT="0" marB="0" anchor="ctr"/>
                </a:tc>
              </a:tr>
              <a:tr h="28753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0" marR="0" marT="0" marB="0" anchor="ctr"/>
                </a:tc>
              </a:tr>
              <a:tr h="28753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0" marR="0" marT="0" marB="0" anchor="ctr"/>
                </a:tc>
              </a:tr>
              <a:tr h="28753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0" marR="0" marT="0" marB="0" anchor="ctr"/>
                </a:tc>
              </a:tr>
              <a:tr h="28753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0" marR="0" marT="0" marB="0" anchor="ctr"/>
                </a:tc>
              </a:tr>
              <a:tr h="28753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b="0" dirty="0" smtClean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b="0" dirty="0" smtClean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/>
                    </a:p>
                  </a:txBody>
                  <a:tcPr marL="0" marR="0" marT="0" marB="0" anchor="ctr"/>
                </a:tc>
              </a:tr>
              <a:tr h="28753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/>
                    </a:p>
                  </a:txBody>
                  <a:tcPr marL="0" marR="0" marT="0" marB="0" anchor="ctr"/>
                </a:tc>
              </a:tr>
              <a:tr h="28753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/>
                    </a:p>
                  </a:txBody>
                  <a:tcPr marL="0" marR="0" marT="0" marB="0" anchor="ctr"/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2955574" y="2682269"/>
            <a:ext cx="18667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 = </a:t>
            </a:r>
            <a:r>
              <a:rPr lang="en-US" dirty="0"/>
              <a:t>[10 </a:t>
            </a:r>
            <a:r>
              <a:rPr lang="en-US" dirty="0" smtClean="0"/>
              <a:t>1  3  2 10</a:t>
            </a:r>
            <a:r>
              <a:rPr lang="en-US" dirty="0"/>
              <a:t>]</a:t>
            </a:r>
          </a:p>
          <a:p>
            <a:r>
              <a:rPr lang="en-US" dirty="0" smtClean="0"/>
              <a:t>s = [ 6  2  4  2  8 ]</a:t>
            </a:r>
            <a:endParaRPr lang="en-US" dirty="0"/>
          </a:p>
        </p:txBody>
      </p:sp>
      <p:grpSp>
        <p:nvGrpSpPr>
          <p:cNvPr id="45" name="Group 44"/>
          <p:cNvGrpSpPr/>
          <p:nvPr/>
        </p:nvGrpSpPr>
        <p:grpSpPr>
          <a:xfrm>
            <a:off x="3027908" y="348597"/>
            <a:ext cx="1500440" cy="1357991"/>
            <a:chOff x="3027908" y="348597"/>
            <a:chExt cx="1500440" cy="1357991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46" name="Ink 45"/>
                <p14:cNvContentPartPr/>
                <p14:nvPr/>
              </p14:nvContentPartPr>
              <p14:xfrm>
                <a:off x="3097851" y="654556"/>
                <a:ext cx="2688" cy="4033"/>
              </p14:xfrm>
            </p:contentPart>
          </mc:Choice>
          <mc:Fallback xmlns="">
            <p:pic>
              <p:nvPicPr>
                <p:cNvPr id="46" name="Ink 45"/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097515" y="653823"/>
                  <a:ext cx="3360" cy="55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47" name="Ink 46"/>
                <p14:cNvContentPartPr/>
                <p14:nvPr/>
              </p14:nvContentPartPr>
              <p14:xfrm>
                <a:off x="3105244" y="622294"/>
                <a:ext cx="136777" cy="86368"/>
              </p14:xfrm>
            </p:contentPart>
          </mc:Choice>
          <mc:Fallback xmlns="">
            <p:pic>
              <p:nvPicPr>
                <p:cNvPr id="47" name="Ink 46"/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104164" y="619775"/>
                  <a:ext cx="138217" cy="9140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8" name="Ink 47"/>
                <p14:cNvContentPartPr/>
                <p14:nvPr/>
              </p14:nvContentPartPr>
              <p14:xfrm>
                <a:off x="3267225" y="624647"/>
                <a:ext cx="108884" cy="72589"/>
              </p14:xfrm>
            </p:contentPart>
          </mc:Choice>
          <mc:Fallback xmlns="">
            <p:pic>
              <p:nvPicPr>
                <p:cNvPr id="48" name="Ink 47"/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265783" y="622119"/>
                  <a:ext cx="110687" cy="7764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49" name="Ink 48"/>
                <p14:cNvContentPartPr/>
                <p14:nvPr/>
              </p14:nvContentPartPr>
              <p14:xfrm>
                <a:off x="3402994" y="625319"/>
                <a:ext cx="56794" cy="59147"/>
              </p14:xfrm>
            </p:contentPart>
          </mc:Choice>
          <mc:Fallback xmlns="">
            <p:pic>
              <p:nvPicPr>
                <p:cNvPr id="49" name="Ink 48"/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401556" y="623155"/>
                  <a:ext cx="58951" cy="6383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50" name="Ink 49"/>
                <p14:cNvContentPartPr/>
                <p14:nvPr/>
              </p14:nvContentPartPr>
              <p14:xfrm>
                <a:off x="3411731" y="620614"/>
                <a:ext cx="53770" cy="76286"/>
              </p14:xfrm>
            </p:contentPart>
          </mc:Choice>
          <mc:Fallback xmlns="">
            <p:pic>
              <p:nvPicPr>
                <p:cNvPr id="50" name="Ink 49"/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410648" y="618095"/>
                  <a:ext cx="55935" cy="8132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51" name="Ink 50"/>
                <p14:cNvContentPartPr/>
                <p14:nvPr/>
              </p14:nvContentPartPr>
              <p14:xfrm>
                <a:off x="3631851" y="514419"/>
                <a:ext cx="170047" cy="174416"/>
              </p14:xfrm>
            </p:contentPart>
          </mc:Choice>
          <mc:Fallback xmlns="">
            <p:pic>
              <p:nvPicPr>
                <p:cNvPr id="51" name="Ink 50"/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630413" y="511896"/>
                  <a:ext cx="172564" cy="17946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52" name="Ink 51"/>
                <p14:cNvContentPartPr/>
                <p14:nvPr/>
              </p14:nvContentPartPr>
              <p14:xfrm>
                <a:off x="3618409" y="766800"/>
                <a:ext cx="26213" cy="50745"/>
              </p14:xfrm>
            </p:contentPart>
          </mc:Choice>
          <mc:Fallback xmlns="">
            <p:pic>
              <p:nvPicPr>
                <p:cNvPr id="52" name="Ink 51"/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617332" y="764263"/>
                  <a:ext cx="27649" cy="5545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53" name="Ink 52"/>
                <p14:cNvContentPartPr/>
                <p14:nvPr/>
              </p14:nvContentPartPr>
              <p14:xfrm>
                <a:off x="3626810" y="733194"/>
                <a:ext cx="5377" cy="6049"/>
              </p14:xfrm>
            </p:contentPart>
          </mc:Choice>
          <mc:Fallback xmlns="">
            <p:pic>
              <p:nvPicPr>
                <p:cNvPr id="53" name="Ink 52"/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625274" y="731682"/>
                  <a:ext cx="7681" cy="869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54" name="Ink 53"/>
                <p14:cNvContentPartPr/>
                <p14:nvPr/>
              </p14:nvContentPartPr>
              <p14:xfrm>
                <a:off x="3683269" y="747645"/>
                <a:ext cx="39655" cy="11090"/>
              </p14:xfrm>
            </p:contentPart>
          </mc:Choice>
          <mc:Fallback xmlns="">
            <p:pic>
              <p:nvPicPr>
                <p:cNvPr id="54" name="Ink 53"/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682187" y="746930"/>
                  <a:ext cx="41818" cy="1431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55" name="Ink 54"/>
                <p14:cNvContentPartPr/>
                <p14:nvPr/>
              </p14:nvContentPartPr>
              <p14:xfrm>
                <a:off x="3687973" y="780915"/>
                <a:ext cx="36631" cy="7057"/>
              </p14:xfrm>
            </p:contentPart>
          </mc:Choice>
          <mc:Fallback xmlns="">
            <p:pic>
              <p:nvPicPr>
                <p:cNvPr id="55" name="Ink 54"/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686896" y="779504"/>
                  <a:ext cx="38427" cy="1058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56" name="Ink 55"/>
                <p14:cNvContentPartPr/>
                <p14:nvPr/>
              </p14:nvContentPartPr>
              <p14:xfrm>
                <a:off x="3756530" y="753358"/>
                <a:ext cx="5713" cy="54106"/>
              </p14:xfrm>
            </p:contentPart>
          </mc:Choice>
          <mc:Fallback xmlns="">
            <p:pic>
              <p:nvPicPr>
                <p:cNvPr id="56" name="Ink 55"/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755102" y="751194"/>
                  <a:ext cx="7498" cy="5879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57" name="Ink 56"/>
                <p14:cNvContentPartPr/>
                <p14:nvPr/>
              </p14:nvContentPartPr>
              <p14:xfrm>
                <a:off x="3851971" y="563484"/>
                <a:ext cx="94097" cy="112916"/>
              </p14:xfrm>
            </p:contentPart>
          </mc:Choice>
          <mc:Fallback xmlns="">
            <p:pic>
              <p:nvPicPr>
                <p:cNvPr id="57" name="Ink 56"/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850534" y="560967"/>
                  <a:ext cx="96252" cy="1179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58" name="Ink 57"/>
                <p14:cNvContentPartPr/>
                <p14:nvPr/>
              </p14:nvContentPartPr>
              <p14:xfrm>
                <a:off x="3963207" y="696228"/>
                <a:ext cx="40663" cy="37639"/>
              </p14:xfrm>
            </p:contentPart>
          </mc:Choice>
          <mc:Fallback xmlns="">
            <p:pic>
              <p:nvPicPr>
                <p:cNvPr id="58" name="Ink 57"/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961768" y="694436"/>
                  <a:ext cx="42462" cy="4158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59" name="Ink 58"/>
                <p14:cNvContentPartPr/>
                <p14:nvPr/>
              </p14:nvContentPartPr>
              <p14:xfrm>
                <a:off x="3979674" y="653884"/>
                <a:ext cx="10082" cy="8065"/>
              </p14:xfrm>
            </p:contentPart>
          </mc:Choice>
          <mc:Fallback xmlns="">
            <p:pic>
              <p:nvPicPr>
                <p:cNvPr id="59" name="Ink 58"/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978631" y="652131"/>
                  <a:ext cx="11820" cy="1122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60" name="Ink 59"/>
                <p14:cNvContentPartPr/>
                <p14:nvPr/>
              </p14:nvContentPartPr>
              <p14:xfrm>
                <a:off x="4055960" y="577598"/>
                <a:ext cx="72589" cy="95441"/>
              </p14:xfrm>
            </p:contentPart>
          </mc:Choice>
          <mc:Fallback xmlns="">
            <p:pic>
              <p:nvPicPr>
                <p:cNvPr id="60" name="Ink 59"/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054877" y="575804"/>
                  <a:ext cx="74034" cy="9938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61" name="Ink 60"/>
                <p14:cNvContentPartPr/>
                <p14:nvPr/>
              </p14:nvContentPartPr>
              <p14:xfrm>
                <a:off x="4051591" y="591041"/>
                <a:ext cx="86368" cy="86704"/>
              </p14:xfrm>
            </p:contentPart>
          </mc:Choice>
          <mc:Fallback xmlns="">
            <p:pic>
              <p:nvPicPr>
                <p:cNvPr id="61" name="Ink 60"/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050511" y="589602"/>
                  <a:ext cx="88167" cy="9030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62" name="Ink 61"/>
                <p14:cNvContentPartPr/>
                <p14:nvPr/>
              </p14:nvContentPartPr>
              <p14:xfrm>
                <a:off x="4172237" y="670015"/>
                <a:ext cx="35286" cy="47721"/>
              </p14:xfrm>
            </p:contentPart>
          </mc:Choice>
          <mc:Fallback xmlns="">
            <p:pic>
              <p:nvPicPr>
                <p:cNvPr id="62" name="Ink 61"/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171157" y="668939"/>
                  <a:ext cx="37086" cy="509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63" name="Ink 62"/>
                <p14:cNvContentPartPr/>
                <p14:nvPr/>
              </p14:nvContentPartPr>
              <p14:xfrm>
                <a:off x="4184335" y="616581"/>
                <a:ext cx="10082" cy="8065"/>
              </p14:xfrm>
            </p:contentPart>
          </mc:Choice>
          <mc:Fallback xmlns="">
            <p:pic>
              <p:nvPicPr>
                <p:cNvPr id="63" name="Ink 62"/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183255" y="614381"/>
                  <a:ext cx="12242" cy="1209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64" name="Ink 63"/>
                <p14:cNvContentPartPr/>
                <p14:nvPr/>
              </p14:nvContentPartPr>
              <p14:xfrm>
                <a:off x="3122719" y="1021871"/>
                <a:ext cx="71917" cy="110900"/>
              </p14:xfrm>
            </p:contentPart>
          </mc:Choice>
          <mc:Fallback xmlns="">
            <p:pic>
              <p:nvPicPr>
                <p:cNvPr id="64" name="Ink 63"/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121273" y="1019351"/>
                  <a:ext cx="74808" cy="11594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65" name="Ink 64"/>
                <p14:cNvContentPartPr/>
                <p14:nvPr/>
              </p14:nvContentPartPr>
              <p14:xfrm>
                <a:off x="3249414" y="1100845"/>
                <a:ext cx="7393" cy="25541"/>
              </p14:xfrm>
            </p:contentPart>
          </mc:Choice>
          <mc:Fallback xmlns="">
            <p:pic>
              <p:nvPicPr>
                <p:cNvPr id="65" name="Ink 64"/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248305" y="1099406"/>
                  <a:ext cx="8872" cy="2949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66" name="Ink 65"/>
                <p14:cNvContentPartPr/>
                <p14:nvPr/>
              </p14:nvContentPartPr>
              <p14:xfrm>
                <a:off x="3327044" y="971125"/>
                <a:ext cx="43688" cy="173071"/>
              </p14:xfrm>
            </p:contentPart>
          </mc:Choice>
          <mc:Fallback xmlns="">
            <p:pic>
              <p:nvPicPr>
                <p:cNvPr id="66" name="Ink 65"/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325961" y="968606"/>
                  <a:ext cx="45132" cy="17810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67" name="Ink 66"/>
                <p14:cNvContentPartPr/>
                <p14:nvPr/>
              </p14:nvContentPartPr>
              <p14:xfrm>
                <a:off x="3279323" y="1046067"/>
                <a:ext cx="84687" cy="11090"/>
              </p14:xfrm>
            </p:contentPart>
          </mc:Choice>
          <mc:Fallback xmlns="">
            <p:pic>
              <p:nvPicPr>
                <p:cNvPr id="67" name="Ink 66"/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3278242" y="1043563"/>
                  <a:ext cx="86128" cy="1574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68" name="Ink 67"/>
                <p14:cNvContentPartPr/>
                <p14:nvPr/>
              </p14:nvContentPartPr>
              <p14:xfrm>
                <a:off x="3410387" y="1127730"/>
                <a:ext cx="11426" cy="7729"/>
              </p14:xfrm>
            </p:contentPart>
          </mc:Choice>
          <mc:Fallback xmlns="">
            <p:pic>
              <p:nvPicPr>
                <p:cNvPr id="68" name="Ink 67"/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3409316" y="1126258"/>
                  <a:ext cx="13925" cy="1177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69" name="Ink 68"/>
                <p14:cNvContentPartPr/>
                <p14:nvPr/>
              </p14:nvContentPartPr>
              <p14:xfrm>
                <a:off x="3603286" y="968101"/>
                <a:ext cx="180129" cy="179793"/>
              </p14:xfrm>
            </p:contentPart>
          </mc:Choice>
          <mc:Fallback xmlns="">
            <p:pic>
              <p:nvPicPr>
                <p:cNvPr id="69" name="Ink 68"/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602205" y="965579"/>
                  <a:ext cx="182651" cy="18483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70" name="Ink 69"/>
                <p14:cNvContentPartPr/>
                <p14:nvPr/>
              </p14:nvContentPartPr>
              <p14:xfrm>
                <a:off x="3615384" y="1244007"/>
                <a:ext cx="23188" cy="40663"/>
              </p14:xfrm>
            </p:contentPart>
          </mc:Choice>
          <mc:Fallback xmlns="">
            <p:pic>
              <p:nvPicPr>
                <p:cNvPr id="70" name="Ink 69"/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614297" y="1242208"/>
                  <a:ext cx="24637" cy="4498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71" name="Ink 70"/>
                <p14:cNvContentPartPr/>
                <p14:nvPr/>
              </p14:nvContentPartPr>
              <p14:xfrm>
                <a:off x="3612360" y="1208048"/>
                <a:ext cx="9746" cy="8738"/>
              </p14:xfrm>
            </p:contentPart>
          </mc:Choice>
          <mc:Fallback xmlns="">
            <p:pic>
              <p:nvPicPr>
                <p:cNvPr id="71" name="Ink 70"/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3610916" y="1205863"/>
                  <a:ext cx="11551" cy="1201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72" name="Ink 71"/>
                <p14:cNvContentPartPr/>
                <p14:nvPr/>
              </p14:nvContentPartPr>
              <p14:xfrm>
                <a:off x="3686965" y="1234597"/>
                <a:ext cx="46712" cy="2688"/>
              </p14:xfrm>
            </p:contentPart>
          </mc:Choice>
          <mc:Fallback xmlns="">
            <p:pic>
              <p:nvPicPr>
                <p:cNvPr id="72" name="Ink 71"/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686241" y="1232917"/>
                  <a:ext cx="48523" cy="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73" name="Ink 72"/>
                <p14:cNvContentPartPr/>
                <p14:nvPr/>
              </p14:nvContentPartPr>
              <p14:xfrm>
                <a:off x="3683269" y="1264170"/>
                <a:ext cx="65196" cy="6721"/>
              </p14:xfrm>
            </p:contentPart>
          </mc:Choice>
          <mc:Fallback xmlns="">
            <p:pic>
              <p:nvPicPr>
                <p:cNvPr id="73" name="Ink 72"/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3682194" y="1262676"/>
                  <a:ext cx="66271" cy="1082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74" name="Ink 73"/>
                <p14:cNvContentPartPr/>
                <p14:nvPr/>
              </p14:nvContentPartPr>
              <p14:xfrm>
                <a:off x="3784087" y="1240982"/>
                <a:ext cx="5713" cy="51417"/>
              </p14:xfrm>
            </p:contentPart>
          </mc:Choice>
          <mc:Fallback xmlns="">
            <p:pic>
              <p:nvPicPr>
                <p:cNvPr id="74" name="Ink 73"/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3783016" y="1239184"/>
                  <a:ext cx="7855" cy="5501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75" name="Ink 74"/>
                <p14:cNvContentPartPr/>
                <p14:nvPr/>
              </p14:nvContentPartPr>
              <p14:xfrm>
                <a:off x="3857348" y="1028592"/>
                <a:ext cx="80991" cy="120646"/>
              </p14:xfrm>
            </p:contentPart>
          </mc:Choice>
          <mc:Fallback xmlns="">
            <p:pic>
              <p:nvPicPr>
                <p:cNvPr id="75" name="Ink 74"/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3856268" y="1026071"/>
                  <a:ext cx="83151" cy="12568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76" name="Ink 75"/>
                <p14:cNvContentPartPr/>
                <p14:nvPr/>
              </p14:nvContentPartPr>
              <p14:xfrm>
                <a:off x="3961191" y="1140164"/>
                <a:ext cx="29237" cy="52762"/>
              </p14:xfrm>
            </p:contentPart>
          </mc:Choice>
          <mc:Fallback xmlns="">
            <p:pic>
              <p:nvPicPr>
                <p:cNvPr id="76" name="Ink 75"/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3960121" y="1138369"/>
                  <a:ext cx="31020" cy="5706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77" name="Ink 76"/>
                <p14:cNvContentPartPr/>
                <p14:nvPr/>
              </p14:nvContentPartPr>
              <p14:xfrm>
                <a:off x="3954806" y="1095468"/>
                <a:ext cx="13442" cy="14451"/>
              </p14:xfrm>
            </p:contentPart>
          </mc:Choice>
          <mc:Fallback xmlns="">
            <p:pic>
              <p:nvPicPr>
                <p:cNvPr id="77" name="Ink 76"/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3953716" y="1093300"/>
                  <a:ext cx="15258" cy="1878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78" name="Ink 77"/>
                <p14:cNvContentPartPr/>
                <p14:nvPr/>
              </p14:nvContentPartPr>
              <p14:xfrm>
                <a:off x="4023698" y="1042370"/>
                <a:ext cx="68892" cy="94433"/>
              </p14:xfrm>
            </p:contentPart>
          </mc:Choice>
          <mc:Fallback xmlns="">
            <p:pic>
              <p:nvPicPr>
                <p:cNvPr id="78" name="Ink 77"/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022255" y="1040207"/>
                  <a:ext cx="70695" cy="9911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79" name="Ink 78"/>
                <p14:cNvContentPartPr/>
                <p14:nvPr/>
              </p14:nvContentPartPr>
              <p14:xfrm>
                <a:off x="4008239" y="1024223"/>
                <a:ext cx="89392" cy="121654"/>
              </p14:xfrm>
            </p:contentPart>
          </mc:Choice>
          <mc:Fallback xmlns="">
            <p:pic>
              <p:nvPicPr>
                <p:cNvPr id="79" name="Ink 78"/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007158" y="1022063"/>
                  <a:ext cx="91555" cy="12633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80" name="Ink 79"/>
                <p14:cNvContentPartPr/>
                <p14:nvPr/>
              </p14:nvContentPartPr>
              <p14:xfrm>
                <a:off x="4121828" y="1128738"/>
                <a:ext cx="26885" cy="51753"/>
              </p14:xfrm>
            </p:contentPart>
          </mc:Choice>
          <mc:Fallback xmlns="">
            <p:pic>
              <p:nvPicPr>
                <p:cNvPr id="80" name="Ink 79"/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4120375" y="1126941"/>
                  <a:ext cx="28702" cy="5570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81" name="Ink 80"/>
                <p14:cNvContentPartPr/>
                <p14:nvPr/>
              </p14:nvContentPartPr>
              <p14:xfrm>
                <a:off x="4123172" y="1080009"/>
                <a:ext cx="9746" cy="9074"/>
              </p14:xfrm>
            </p:contentPart>
          </mc:Choice>
          <mc:Fallback xmlns="">
            <p:pic>
              <p:nvPicPr>
                <p:cNvPr id="81" name="Ink 80"/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4122089" y="1078194"/>
                  <a:ext cx="11912" cy="1306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82" name="Ink 81"/>
                <p14:cNvContentPartPr/>
                <p14:nvPr/>
              </p14:nvContentPartPr>
              <p14:xfrm>
                <a:off x="4228023" y="1028928"/>
                <a:ext cx="57130" cy="74606"/>
              </p14:xfrm>
            </p:contentPart>
          </mc:Choice>
          <mc:Fallback xmlns="">
            <p:pic>
              <p:nvPicPr>
                <p:cNvPr id="82" name="Ink 81"/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4226586" y="1026766"/>
                  <a:ext cx="60004" cy="7929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83" name="Ink 82"/>
                <p14:cNvContentPartPr/>
                <p14:nvPr/>
              </p14:nvContentPartPr>
              <p14:xfrm>
                <a:off x="4205507" y="1125713"/>
                <a:ext cx="76958" cy="37303"/>
              </p14:xfrm>
            </p:contentPart>
          </mc:Choice>
          <mc:Fallback xmlns="">
            <p:pic>
              <p:nvPicPr>
                <p:cNvPr id="83" name="Ink 82"/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4204428" y="1123561"/>
                  <a:ext cx="78396" cy="4053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84" name="Ink 83"/>
                <p14:cNvContentPartPr/>
                <p14:nvPr/>
              </p14:nvContentPartPr>
              <p14:xfrm>
                <a:off x="3547836" y="1477569"/>
                <a:ext cx="59147" cy="78974"/>
              </p14:xfrm>
            </p:contentPart>
          </mc:Choice>
          <mc:Fallback xmlns="">
            <p:pic>
              <p:nvPicPr>
                <p:cNvPr id="84" name="Ink 83"/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3546754" y="1475405"/>
                  <a:ext cx="61672" cy="8330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85" name="Ink 84"/>
                <p14:cNvContentPartPr/>
                <p14:nvPr/>
              </p14:nvContentPartPr>
              <p14:xfrm>
                <a:off x="3541451" y="1483954"/>
                <a:ext cx="65868" cy="76286"/>
              </p14:xfrm>
            </p:contentPart>
          </mc:Choice>
          <mc:Fallback xmlns="">
            <p:pic>
              <p:nvPicPr>
                <p:cNvPr id="85" name="Ink 84"/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3540011" y="1482155"/>
                  <a:ext cx="68028" cy="8060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86" name="Ink 85"/>
                <p14:cNvContentPartPr/>
                <p14:nvPr/>
              </p14:nvContentPartPr>
              <p14:xfrm>
                <a:off x="3654031" y="1569314"/>
                <a:ext cx="23860" cy="66876"/>
              </p14:xfrm>
            </p:contentPart>
          </mc:Choice>
          <mc:Fallback xmlns="">
            <p:pic>
              <p:nvPicPr>
                <p:cNvPr id="86" name="Ink 85"/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3652946" y="1567516"/>
                  <a:ext cx="25668" cy="7119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87" name="Ink 86"/>
                <p14:cNvContentPartPr/>
                <p14:nvPr/>
              </p14:nvContentPartPr>
              <p14:xfrm>
                <a:off x="3648654" y="1537052"/>
                <a:ext cx="12098" cy="2016"/>
              </p14:xfrm>
            </p:contentPart>
          </mc:Choice>
          <mc:Fallback xmlns="">
            <p:pic>
              <p:nvPicPr>
                <p:cNvPr id="87" name="Ink 86"/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3647587" y="1534633"/>
                  <a:ext cx="13877" cy="645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88" name="Ink 87"/>
                <p14:cNvContentPartPr/>
                <p14:nvPr/>
              </p14:nvContentPartPr>
              <p14:xfrm>
                <a:off x="3749809" y="1482946"/>
                <a:ext cx="86368" cy="72925"/>
              </p14:xfrm>
            </p:contentPart>
          </mc:Choice>
          <mc:Fallback xmlns="">
            <p:pic>
              <p:nvPicPr>
                <p:cNvPr id="88" name="Ink 87"/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3748729" y="1480791"/>
                  <a:ext cx="88167" cy="7759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89" name="Ink 88"/>
                <p14:cNvContentPartPr/>
                <p14:nvPr/>
              </p14:nvContentPartPr>
              <p14:xfrm>
                <a:off x="3754850" y="1519913"/>
                <a:ext cx="58475" cy="7393"/>
              </p14:xfrm>
            </p:contentPart>
          </mc:Choice>
          <mc:Fallback xmlns="">
            <p:pic>
              <p:nvPicPr>
                <p:cNvPr id="89" name="Ink 88"/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3753774" y="1518804"/>
                  <a:ext cx="59910" cy="961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90" name="Ink 89"/>
                <p14:cNvContentPartPr/>
                <p14:nvPr/>
              </p14:nvContentPartPr>
              <p14:xfrm>
                <a:off x="3937667" y="1388177"/>
                <a:ext cx="42008" cy="32934"/>
              </p14:xfrm>
            </p:contentPart>
          </mc:Choice>
          <mc:Fallback xmlns="">
            <p:pic>
              <p:nvPicPr>
                <p:cNvPr id="90" name="Ink 89"/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3936590" y="1385644"/>
                  <a:ext cx="44521" cy="3800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91" name="Ink 90"/>
                <p14:cNvContentPartPr/>
                <p14:nvPr/>
              </p14:nvContentPartPr>
              <p14:xfrm>
                <a:off x="3915823" y="1388177"/>
                <a:ext cx="63852" cy="207686"/>
              </p14:xfrm>
            </p:contentPart>
          </mc:Choice>
          <mc:Fallback xmlns="">
            <p:pic>
              <p:nvPicPr>
                <p:cNvPr id="91" name="Ink 90"/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3914747" y="1385657"/>
                  <a:ext cx="66004" cy="21236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92" name="Ink 91"/>
                <p14:cNvContentPartPr/>
                <p14:nvPr/>
              </p14:nvContentPartPr>
              <p14:xfrm>
                <a:off x="4011264" y="1474881"/>
                <a:ext cx="75614" cy="77966"/>
              </p14:xfrm>
            </p:contentPart>
          </mc:Choice>
          <mc:Fallback xmlns="">
            <p:pic>
              <p:nvPicPr>
                <p:cNvPr id="92" name="Ink 91"/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4010184" y="1472715"/>
                  <a:ext cx="77774" cy="8265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93" name="Ink 92"/>
                <p14:cNvContentPartPr/>
                <p14:nvPr/>
              </p14:nvContentPartPr>
              <p14:xfrm>
                <a:off x="4122500" y="1550494"/>
                <a:ext cx="21508" cy="33942"/>
              </p14:xfrm>
            </p:contentPart>
          </mc:Choice>
          <mc:Fallback xmlns="">
            <p:pic>
              <p:nvPicPr>
                <p:cNvPr id="93" name="Ink 92"/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4121425" y="1548689"/>
                  <a:ext cx="23659" cy="3791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94" name="Ink 93"/>
                <p14:cNvContentPartPr/>
                <p14:nvPr/>
              </p14:nvContentPartPr>
              <p14:xfrm>
                <a:off x="4143000" y="1488995"/>
                <a:ext cx="7057" cy="10082"/>
              </p14:xfrm>
            </p:contentPart>
          </mc:Choice>
          <mc:Fallback xmlns="">
            <p:pic>
              <p:nvPicPr>
                <p:cNvPr id="94" name="Ink 93"/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4141941" y="1486474"/>
                  <a:ext cx="9174" cy="1368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95" name="Ink 94"/>
                <p14:cNvContentPartPr/>
                <p14:nvPr/>
              </p14:nvContentPartPr>
              <p14:xfrm>
                <a:off x="4211556" y="1466815"/>
                <a:ext cx="55450" cy="85359"/>
              </p14:xfrm>
            </p:contentPart>
          </mc:Choice>
          <mc:Fallback xmlns="">
            <p:pic>
              <p:nvPicPr>
                <p:cNvPr id="95" name="Ink 94"/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4210476" y="1464304"/>
                  <a:ext cx="57970" cy="903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96" name="Ink 95"/>
                <p14:cNvContentPartPr/>
                <p14:nvPr/>
              </p14:nvContentPartPr>
              <p14:xfrm>
                <a:off x="4308342" y="1380111"/>
                <a:ext cx="64860" cy="232554"/>
              </p14:xfrm>
            </p:contentPart>
          </mc:Choice>
          <mc:Fallback xmlns="">
            <p:pic>
              <p:nvPicPr>
                <p:cNvPr id="96" name="Ink 95"/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4307982" y="1377948"/>
                  <a:ext cx="66301" cy="236881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97" name="Rectangle 96"/>
            <p:cNvSpPr/>
            <p:nvPr/>
          </p:nvSpPr>
          <p:spPr>
            <a:xfrm>
              <a:off x="3027908" y="348597"/>
              <a:ext cx="1500440" cy="1357991"/>
            </a:xfrm>
            <a:prstGeom prst="rect">
              <a:avLst/>
            </a:prstGeom>
            <a:noFill/>
            <a:ln w="31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98" name="Ink 97"/>
                <p14:cNvContentPartPr/>
                <p14:nvPr/>
              </p14:nvContentPartPr>
              <p14:xfrm>
                <a:off x="3702664" y="394612"/>
                <a:ext cx="72720" cy="81360"/>
              </p14:xfrm>
            </p:contentPart>
          </mc:Choice>
          <mc:Fallback xmlns="">
            <p:pic>
              <p:nvPicPr>
                <p:cNvPr id="98" name="Ink 97"/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3701584" y="392452"/>
                  <a:ext cx="7380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99" name="Ink 98"/>
                <p14:cNvContentPartPr/>
                <p14:nvPr/>
              </p14:nvContentPartPr>
              <p14:xfrm>
                <a:off x="3672784" y="853612"/>
                <a:ext cx="66600" cy="69120"/>
              </p14:xfrm>
            </p:contentPart>
          </mc:Choice>
          <mc:Fallback xmlns="">
            <p:pic>
              <p:nvPicPr>
                <p:cNvPr id="99" name="Ink 98"/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3671704" y="851092"/>
                  <a:ext cx="6876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100" name="Ink 99"/>
                <p14:cNvContentPartPr/>
                <p14:nvPr/>
              </p14:nvContentPartPr>
              <p14:xfrm>
                <a:off x="4393144" y="945772"/>
                <a:ext cx="84960" cy="197640"/>
              </p14:xfrm>
            </p:contentPart>
          </mc:Choice>
          <mc:Fallback xmlns="">
            <p:pic>
              <p:nvPicPr>
                <p:cNvPr id="100" name="Ink 99"/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4392064" y="943972"/>
                  <a:ext cx="86760" cy="2019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832616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Dynamic programming: computation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0852746"/>
              </p:ext>
            </p:extLst>
          </p:nvPr>
        </p:nvGraphicFramePr>
        <p:xfrm>
          <a:off x="70049" y="285467"/>
          <a:ext cx="2921849" cy="30175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17407"/>
                <a:gridCol w="417407"/>
                <a:gridCol w="417407"/>
                <a:gridCol w="417407"/>
                <a:gridCol w="417407"/>
                <a:gridCol w="417407"/>
                <a:gridCol w="417407"/>
              </a:tblGrid>
              <a:tr h="258785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n=0</a:t>
                      </a:r>
                      <a:endParaRPr lang="en-US" dirty="0"/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</a:tr>
              <a:tr h="28753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k=0</a:t>
                      </a:r>
                      <a:endParaRPr lang="en-US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smtClean="0"/>
                        <a:t>0</a:t>
                      </a:r>
                      <a:endParaRPr lang="en-US" sz="2000" b="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0" marR="0" marT="0" marB="0" anchor="ctr"/>
                </a:tc>
              </a:tr>
              <a:tr h="28753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0" marR="0" marT="0" marB="0" anchor="ctr"/>
                </a:tc>
              </a:tr>
              <a:tr h="28753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0" marR="0" marT="0" marB="0" anchor="ctr"/>
                </a:tc>
              </a:tr>
              <a:tr h="28753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0" marR="0" marT="0" marB="0" anchor="ctr"/>
                </a:tc>
              </a:tr>
              <a:tr h="28753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0" marR="0" marT="0" marB="0" anchor="ctr"/>
                </a:tc>
              </a:tr>
              <a:tr h="28753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0" marR="0" marT="0" marB="0" anchor="ctr"/>
                </a:tc>
              </a:tr>
              <a:tr h="28753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smtClean="0"/>
                        <a:t>10</a:t>
                      </a:r>
                      <a:endParaRPr lang="en-US" sz="2000" b="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b="0" dirty="0" smtClean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b="0" dirty="0" smtClean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/>
                    </a:p>
                  </a:txBody>
                  <a:tcPr marL="0" marR="0" marT="0" marB="0" anchor="ctr"/>
                </a:tc>
              </a:tr>
              <a:tr h="28753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smtClean="0"/>
                        <a:t>10</a:t>
                      </a:r>
                      <a:endParaRPr lang="en-US" sz="2000" b="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/>
                    </a:p>
                  </a:txBody>
                  <a:tcPr marL="0" marR="0" marT="0" marB="0" anchor="ctr"/>
                </a:tc>
              </a:tr>
              <a:tr h="28753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smtClean="0"/>
                        <a:t>10</a:t>
                      </a:r>
                      <a:endParaRPr lang="en-US" sz="2000" b="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/>
                    </a:p>
                  </a:txBody>
                  <a:tcPr marL="0" marR="0" marT="0" marB="0" anchor="ctr"/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2955574" y="2682269"/>
            <a:ext cx="18667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 = </a:t>
            </a:r>
            <a:r>
              <a:rPr lang="en-US" dirty="0"/>
              <a:t>[10 </a:t>
            </a:r>
            <a:r>
              <a:rPr lang="en-US" dirty="0" smtClean="0"/>
              <a:t>1  3  2 10</a:t>
            </a:r>
            <a:r>
              <a:rPr lang="en-US" dirty="0"/>
              <a:t>]</a:t>
            </a:r>
          </a:p>
          <a:p>
            <a:r>
              <a:rPr lang="en-US" dirty="0" smtClean="0"/>
              <a:t>s = [ 6  2  4  2  8 ]</a:t>
            </a:r>
            <a:endParaRPr lang="en-US" dirty="0"/>
          </a:p>
        </p:txBody>
      </p:sp>
      <p:grpSp>
        <p:nvGrpSpPr>
          <p:cNvPr id="45" name="Group 44"/>
          <p:cNvGrpSpPr/>
          <p:nvPr/>
        </p:nvGrpSpPr>
        <p:grpSpPr>
          <a:xfrm>
            <a:off x="3027908" y="348597"/>
            <a:ext cx="1500440" cy="1357991"/>
            <a:chOff x="3027908" y="348597"/>
            <a:chExt cx="1500440" cy="1357991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46" name="Ink 45"/>
                <p14:cNvContentPartPr/>
                <p14:nvPr/>
              </p14:nvContentPartPr>
              <p14:xfrm>
                <a:off x="3097851" y="654556"/>
                <a:ext cx="2688" cy="4033"/>
              </p14:xfrm>
            </p:contentPart>
          </mc:Choice>
          <mc:Fallback xmlns="">
            <p:pic>
              <p:nvPicPr>
                <p:cNvPr id="46" name="Ink 45"/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097515" y="653823"/>
                  <a:ext cx="3360" cy="55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47" name="Ink 46"/>
                <p14:cNvContentPartPr/>
                <p14:nvPr/>
              </p14:nvContentPartPr>
              <p14:xfrm>
                <a:off x="3105244" y="622294"/>
                <a:ext cx="136777" cy="86368"/>
              </p14:xfrm>
            </p:contentPart>
          </mc:Choice>
          <mc:Fallback xmlns="">
            <p:pic>
              <p:nvPicPr>
                <p:cNvPr id="47" name="Ink 46"/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104164" y="619775"/>
                  <a:ext cx="138217" cy="9140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8" name="Ink 47"/>
                <p14:cNvContentPartPr/>
                <p14:nvPr/>
              </p14:nvContentPartPr>
              <p14:xfrm>
                <a:off x="3267225" y="624647"/>
                <a:ext cx="108884" cy="72589"/>
              </p14:xfrm>
            </p:contentPart>
          </mc:Choice>
          <mc:Fallback xmlns="">
            <p:pic>
              <p:nvPicPr>
                <p:cNvPr id="48" name="Ink 47"/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265783" y="622119"/>
                  <a:ext cx="110687" cy="7764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49" name="Ink 48"/>
                <p14:cNvContentPartPr/>
                <p14:nvPr/>
              </p14:nvContentPartPr>
              <p14:xfrm>
                <a:off x="3402994" y="625319"/>
                <a:ext cx="56794" cy="59147"/>
              </p14:xfrm>
            </p:contentPart>
          </mc:Choice>
          <mc:Fallback xmlns="">
            <p:pic>
              <p:nvPicPr>
                <p:cNvPr id="49" name="Ink 48"/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401556" y="623155"/>
                  <a:ext cx="58951" cy="6383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50" name="Ink 49"/>
                <p14:cNvContentPartPr/>
                <p14:nvPr/>
              </p14:nvContentPartPr>
              <p14:xfrm>
                <a:off x="3411731" y="620614"/>
                <a:ext cx="53770" cy="76286"/>
              </p14:xfrm>
            </p:contentPart>
          </mc:Choice>
          <mc:Fallback xmlns="">
            <p:pic>
              <p:nvPicPr>
                <p:cNvPr id="50" name="Ink 49"/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410648" y="618095"/>
                  <a:ext cx="55935" cy="8132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51" name="Ink 50"/>
                <p14:cNvContentPartPr/>
                <p14:nvPr/>
              </p14:nvContentPartPr>
              <p14:xfrm>
                <a:off x="3631851" y="514419"/>
                <a:ext cx="170047" cy="174416"/>
              </p14:xfrm>
            </p:contentPart>
          </mc:Choice>
          <mc:Fallback xmlns="">
            <p:pic>
              <p:nvPicPr>
                <p:cNvPr id="51" name="Ink 50"/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630413" y="511896"/>
                  <a:ext cx="172564" cy="17946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52" name="Ink 51"/>
                <p14:cNvContentPartPr/>
                <p14:nvPr/>
              </p14:nvContentPartPr>
              <p14:xfrm>
                <a:off x="3618409" y="766800"/>
                <a:ext cx="26213" cy="50745"/>
              </p14:xfrm>
            </p:contentPart>
          </mc:Choice>
          <mc:Fallback xmlns="">
            <p:pic>
              <p:nvPicPr>
                <p:cNvPr id="52" name="Ink 51"/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617332" y="764263"/>
                  <a:ext cx="27649" cy="5545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53" name="Ink 52"/>
                <p14:cNvContentPartPr/>
                <p14:nvPr/>
              </p14:nvContentPartPr>
              <p14:xfrm>
                <a:off x="3626810" y="733194"/>
                <a:ext cx="5377" cy="6049"/>
              </p14:xfrm>
            </p:contentPart>
          </mc:Choice>
          <mc:Fallback xmlns="">
            <p:pic>
              <p:nvPicPr>
                <p:cNvPr id="53" name="Ink 52"/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625274" y="731682"/>
                  <a:ext cx="7681" cy="869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54" name="Ink 53"/>
                <p14:cNvContentPartPr/>
                <p14:nvPr/>
              </p14:nvContentPartPr>
              <p14:xfrm>
                <a:off x="3683269" y="747645"/>
                <a:ext cx="39655" cy="11090"/>
              </p14:xfrm>
            </p:contentPart>
          </mc:Choice>
          <mc:Fallback xmlns="">
            <p:pic>
              <p:nvPicPr>
                <p:cNvPr id="54" name="Ink 53"/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682187" y="746930"/>
                  <a:ext cx="41818" cy="1431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55" name="Ink 54"/>
                <p14:cNvContentPartPr/>
                <p14:nvPr/>
              </p14:nvContentPartPr>
              <p14:xfrm>
                <a:off x="3687973" y="780915"/>
                <a:ext cx="36631" cy="7057"/>
              </p14:xfrm>
            </p:contentPart>
          </mc:Choice>
          <mc:Fallback xmlns="">
            <p:pic>
              <p:nvPicPr>
                <p:cNvPr id="55" name="Ink 54"/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686896" y="779504"/>
                  <a:ext cx="38427" cy="1058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56" name="Ink 55"/>
                <p14:cNvContentPartPr/>
                <p14:nvPr/>
              </p14:nvContentPartPr>
              <p14:xfrm>
                <a:off x="3756530" y="753358"/>
                <a:ext cx="5713" cy="54106"/>
              </p14:xfrm>
            </p:contentPart>
          </mc:Choice>
          <mc:Fallback xmlns="">
            <p:pic>
              <p:nvPicPr>
                <p:cNvPr id="56" name="Ink 55"/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755102" y="751194"/>
                  <a:ext cx="7498" cy="5879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57" name="Ink 56"/>
                <p14:cNvContentPartPr/>
                <p14:nvPr/>
              </p14:nvContentPartPr>
              <p14:xfrm>
                <a:off x="3851971" y="563484"/>
                <a:ext cx="94097" cy="112916"/>
              </p14:xfrm>
            </p:contentPart>
          </mc:Choice>
          <mc:Fallback xmlns="">
            <p:pic>
              <p:nvPicPr>
                <p:cNvPr id="57" name="Ink 56"/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850534" y="560967"/>
                  <a:ext cx="96252" cy="1179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58" name="Ink 57"/>
                <p14:cNvContentPartPr/>
                <p14:nvPr/>
              </p14:nvContentPartPr>
              <p14:xfrm>
                <a:off x="3963207" y="696228"/>
                <a:ext cx="40663" cy="37639"/>
              </p14:xfrm>
            </p:contentPart>
          </mc:Choice>
          <mc:Fallback xmlns="">
            <p:pic>
              <p:nvPicPr>
                <p:cNvPr id="58" name="Ink 57"/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961768" y="694436"/>
                  <a:ext cx="42462" cy="4158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59" name="Ink 58"/>
                <p14:cNvContentPartPr/>
                <p14:nvPr/>
              </p14:nvContentPartPr>
              <p14:xfrm>
                <a:off x="3979674" y="653884"/>
                <a:ext cx="10082" cy="8065"/>
              </p14:xfrm>
            </p:contentPart>
          </mc:Choice>
          <mc:Fallback xmlns="">
            <p:pic>
              <p:nvPicPr>
                <p:cNvPr id="59" name="Ink 58"/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978631" y="652131"/>
                  <a:ext cx="11820" cy="1122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60" name="Ink 59"/>
                <p14:cNvContentPartPr/>
                <p14:nvPr/>
              </p14:nvContentPartPr>
              <p14:xfrm>
                <a:off x="4055960" y="577598"/>
                <a:ext cx="72589" cy="95441"/>
              </p14:xfrm>
            </p:contentPart>
          </mc:Choice>
          <mc:Fallback xmlns="">
            <p:pic>
              <p:nvPicPr>
                <p:cNvPr id="60" name="Ink 59"/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054877" y="575804"/>
                  <a:ext cx="74034" cy="9938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61" name="Ink 60"/>
                <p14:cNvContentPartPr/>
                <p14:nvPr/>
              </p14:nvContentPartPr>
              <p14:xfrm>
                <a:off x="4051591" y="591041"/>
                <a:ext cx="86368" cy="86704"/>
              </p14:xfrm>
            </p:contentPart>
          </mc:Choice>
          <mc:Fallback xmlns="">
            <p:pic>
              <p:nvPicPr>
                <p:cNvPr id="61" name="Ink 60"/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050511" y="589602"/>
                  <a:ext cx="88167" cy="9030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62" name="Ink 61"/>
                <p14:cNvContentPartPr/>
                <p14:nvPr/>
              </p14:nvContentPartPr>
              <p14:xfrm>
                <a:off x="4172237" y="670015"/>
                <a:ext cx="35286" cy="47721"/>
              </p14:xfrm>
            </p:contentPart>
          </mc:Choice>
          <mc:Fallback xmlns="">
            <p:pic>
              <p:nvPicPr>
                <p:cNvPr id="62" name="Ink 61"/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171157" y="668939"/>
                  <a:ext cx="37086" cy="509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63" name="Ink 62"/>
                <p14:cNvContentPartPr/>
                <p14:nvPr/>
              </p14:nvContentPartPr>
              <p14:xfrm>
                <a:off x="4184335" y="616581"/>
                <a:ext cx="10082" cy="8065"/>
              </p14:xfrm>
            </p:contentPart>
          </mc:Choice>
          <mc:Fallback xmlns="">
            <p:pic>
              <p:nvPicPr>
                <p:cNvPr id="63" name="Ink 62"/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183255" y="614381"/>
                  <a:ext cx="12242" cy="1209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64" name="Ink 63"/>
                <p14:cNvContentPartPr/>
                <p14:nvPr/>
              </p14:nvContentPartPr>
              <p14:xfrm>
                <a:off x="3122719" y="1021871"/>
                <a:ext cx="71917" cy="110900"/>
              </p14:xfrm>
            </p:contentPart>
          </mc:Choice>
          <mc:Fallback xmlns="">
            <p:pic>
              <p:nvPicPr>
                <p:cNvPr id="64" name="Ink 63"/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121273" y="1019351"/>
                  <a:ext cx="74808" cy="11594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65" name="Ink 64"/>
                <p14:cNvContentPartPr/>
                <p14:nvPr/>
              </p14:nvContentPartPr>
              <p14:xfrm>
                <a:off x="3249414" y="1100845"/>
                <a:ext cx="7393" cy="25541"/>
              </p14:xfrm>
            </p:contentPart>
          </mc:Choice>
          <mc:Fallback xmlns="">
            <p:pic>
              <p:nvPicPr>
                <p:cNvPr id="65" name="Ink 64"/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248305" y="1099406"/>
                  <a:ext cx="8872" cy="2949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66" name="Ink 65"/>
                <p14:cNvContentPartPr/>
                <p14:nvPr/>
              </p14:nvContentPartPr>
              <p14:xfrm>
                <a:off x="3327044" y="971125"/>
                <a:ext cx="43688" cy="173071"/>
              </p14:xfrm>
            </p:contentPart>
          </mc:Choice>
          <mc:Fallback xmlns="">
            <p:pic>
              <p:nvPicPr>
                <p:cNvPr id="66" name="Ink 65"/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325961" y="968606"/>
                  <a:ext cx="45132" cy="17810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67" name="Ink 66"/>
                <p14:cNvContentPartPr/>
                <p14:nvPr/>
              </p14:nvContentPartPr>
              <p14:xfrm>
                <a:off x="3279323" y="1046067"/>
                <a:ext cx="84687" cy="11090"/>
              </p14:xfrm>
            </p:contentPart>
          </mc:Choice>
          <mc:Fallback xmlns="">
            <p:pic>
              <p:nvPicPr>
                <p:cNvPr id="67" name="Ink 66"/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3278242" y="1043563"/>
                  <a:ext cx="86128" cy="1574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68" name="Ink 67"/>
                <p14:cNvContentPartPr/>
                <p14:nvPr/>
              </p14:nvContentPartPr>
              <p14:xfrm>
                <a:off x="3410387" y="1127730"/>
                <a:ext cx="11426" cy="7729"/>
              </p14:xfrm>
            </p:contentPart>
          </mc:Choice>
          <mc:Fallback xmlns="">
            <p:pic>
              <p:nvPicPr>
                <p:cNvPr id="68" name="Ink 67"/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3409316" y="1126258"/>
                  <a:ext cx="13925" cy="1177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69" name="Ink 68"/>
                <p14:cNvContentPartPr/>
                <p14:nvPr/>
              </p14:nvContentPartPr>
              <p14:xfrm>
                <a:off x="3603286" y="968101"/>
                <a:ext cx="180129" cy="179793"/>
              </p14:xfrm>
            </p:contentPart>
          </mc:Choice>
          <mc:Fallback xmlns="">
            <p:pic>
              <p:nvPicPr>
                <p:cNvPr id="69" name="Ink 68"/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602205" y="965579"/>
                  <a:ext cx="182651" cy="18483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70" name="Ink 69"/>
                <p14:cNvContentPartPr/>
                <p14:nvPr/>
              </p14:nvContentPartPr>
              <p14:xfrm>
                <a:off x="3615384" y="1244007"/>
                <a:ext cx="23188" cy="40663"/>
              </p14:xfrm>
            </p:contentPart>
          </mc:Choice>
          <mc:Fallback xmlns="">
            <p:pic>
              <p:nvPicPr>
                <p:cNvPr id="70" name="Ink 69"/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614297" y="1242208"/>
                  <a:ext cx="24637" cy="4498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71" name="Ink 70"/>
                <p14:cNvContentPartPr/>
                <p14:nvPr/>
              </p14:nvContentPartPr>
              <p14:xfrm>
                <a:off x="3612360" y="1208048"/>
                <a:ext cx="9746" cy="8738"/>
              </p14:xfrm>
            </p:contentPart>
          </mc:Choice>
          <mc:Fallback xmlns="">
            <p:pic>
              <p:nvPicPr>
                <p:cNvPr id="71" name="Ink 70"/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3610916" y="1205863"/>
                  <a:ext cx="11551" cy="1201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72" name="Ink 71"/>
                <p14:cNvContentPartPr/>
                <p14:nvPr/>
              </p14:nvContentPartPr>
              <p14:xfrm>
                <a:off x="3686965" y="1234597"/>
                <a:ext cx="46712" cy="2688"/>
              </p14:xfrm>
            </p:contentPart>
          </mc:Choice>
          <mc:Fallback xmlns="">
            <p:pic>
              <p:nvPicPr>
                <p:cNvPr id="72" name="Ink 71"/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686241" y="1232917"/>
                  <a:ext cx="48523" cy="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73" name="Ink 72"/>
                <p14:cNvContentPartPr/>
                <p14:nvPr/>
              </p14:nvContentPartPr>
              <p14:xfrm>
                <a:off x="3683269" y="1264170"/>
                <a:ext cx="65196" cy="6721"/>
              </p14:xfrm>
            </p:contentPart>
          </mc:Choice>
          <mc:Fallback xmlns="">
            <p:pic>
              <p:nvPicPr>
                <p:cNvPr id="73" name="Ink 72"/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3682194" y="1262676"/>
                  <a:ext cx="66271" cy="1082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74" name="Ink 73"/>
                <p14:cNvContentPartPr/>
                <p14:nvPr/>
              </p14:nvContentPartPr>
              <p14:xfrm>
                <a:off x="3784087" y="1240982"/>
                <a:ext cx="5713" cy="51417"/>
              </p14:xfrm>
            </p:contentPart>
          </mc:Choice>
          <mc:Fallback xmlns="">
            <p:pic>
              <p:nvPicPr>
                <p:cNvPr id="74" name="Ink 73"/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3783016" y="1239184"/>
                  <a:ext cx="7855" cy="5501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75" name="Ink 74"/>
                <p14:cNvContentPartPr/>
                <p14:nvPr/>
              </p14:nvContentPartPr>
              <p14:xfrm>
                <a:off x="3857348" y="1028592"/>
                <a:ext cx="80991" cy="120646"/>
              </p14:xfrm>
            </p:contentPart>
          </mc:Choice>
          <mc:Fallback xmlns="">
            <p:pic>
              <p:nvPicPr>
                <p:cNvPr id="75" name="Ink 74"/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3856268" y="1026071"/>
                  <a:ext cx="83151" cy="12568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76" name="Ink 75"/>
                <p14:cNvContentPartPr/>
                <p14:nvPr/>
              </p14:nvContentPartPr>
              <p14:xfrm>
                <a:off x="3961191" y="1140164"/>
                <a:ext cx="29237" cy="52762"/>
              </p14:xfrm>
            </p:contentPart>
          </mc:Choice>
          <mc:Fallback xmlns="">
            <p:pic>
              <p:nvPicPr>
                <p:cNvPr id="76" name="Ink 75"/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3960121" y="1138369"/>
                  <a:ext cx="31020" cy="5706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77" name="Ink 76"/>
                <p14:cNvContentPartPr/>
                <p14:nvPr/>
              </p14:nvContentPartPr>
              <p14:xfrm>
                <a:off x="3954806" y="1095468"/>
                <a:ext cx="13442" cy="14451"/>
              </p14:xfrm>
            </p:contentPart>
          </mc:Choice>
          <mc:Fallback xmlns="">
            <p:pic>
              <p:nvPicPr>
                <p:cNvPr id="77" name="Ink 76"/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3953716" y="1093300"/>
                  <a:ext cx="15258" cy="1878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78" name="Ink 77"/>
                <p14:cNvContentPartPr/>
                <p14:nvPr/>
              </p14:nvContentPartPr>
              <p14:xfrm>
                <a:off x="4023698" y="1042370"/>
                <a:ext cx="68892" cy="94433"/>
              </p14:xfrm>
            </p:contentPart>
          </mc:Choice>
          <mc:Fallback xmlns="">
            <p:pic>
              <p:nvPicPr>
                <p:cNvPr id="78" name="Ink 77"/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022255" y="1040207"/>
                  <a:ext cx="70695" cy="9911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79" name="Ink 78"/>
                <p14:cNvContentPartPr/>
                <p14:nvPr/>
              </p14:nvContentPartPr>
              <p14:xfrm>
                <a:off x="4008239" y="1024223"/>
                <a:ext cx="89392" cy="121654"/>
              </p14:xfrm>
            </p:contentPart>
          </mc:Choice>
          <mc:Fallback xmlns="">
            <p:pic>
              <p:nvPicPr>
                <p:cNvPr id="79" name="Ink 78"/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007158" y="1022063"/>
                  <a:ext cx="91555" cy="12633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80" name="Ink 79"/>
                <p14:cNvContentPartPr/>
                <p14:nvPr/>
              </p14:nvContentPartPr>
              <p14:xfrm>
                <a:off x="4121828" y="1128738"/>
                <a:ext cx="26885" cy="51753"/>
              </p14:xfrm>
            </p:contentPart>
          </mc:Choice>
          <mc:Fallback xmlns="">
            <p:pic>
              <p:nvPicPr>
                <p:cNvPr id="80" name="Ink 79"/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4120375" y="1126941"/>
                  <a:ext cx="28702" cy="5570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81" name="Ink 80"/>
                <p14:cNvContentPartPr/>
                <p14:nvPr/>
              </p14:nvContentPartPr>
              <p14:xfrm>
                <a:off x="4123172" y="1080009"/>
                <a:ext cx="9746" cy="9074"/>
              </p14:xfrm>
            </p:contentPart>
          </mc:Choice>
          <mc:Fallback xmlns="">
            <p:pic>
              <p:nvPicPr>
                <p:cNvPr id="81" name="Ink 80"/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4122089" y="1078194"/>
                  <a:ext cx="11912" cy="1306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82" name="Ink 81"/>
                <p14:cNvContentPartPr/>
                <p14:nvPr/>
              </p14:nvContentPartPr>
              <p14:xfrm>
                <a:off x="4228023" y="1028928"/>
                <a:ext cx="57130" cy="74606"/>
              </p14:xfrm>
            </p:contentPart>
          </mc:Choice>
          <mc:Fallback xmlns="">
            <p:pic>
              <p:nvPicPr>
                <p:cNvPr id="82" name="Ink 81"/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4226586" y="1026766"/>
                  <a:ext cx="60004" cy="7929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83" name="Ink 82"/>
                <p14:cNvContentPartPr/>
                <p14:nvPr/>
              </p14:nvContentPartPr>
              <p14:xfrm>
                <a:off x="4205507" y="1125713"/>
                <a:ext cx="76958" cy="37303"/>
              </p14:xfrm>
            </p:contentPart>
          </mc:Choice>
          <mc:Fallback xmlns="">
            <p:pic>
              <p:nvPicPr>
                <p:cNvPr id="83" name="Ink 82"/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4204428" y="1123561"/>
                  <a:ext cx="78396" cy="4053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84" name="Ink 83"/>
                <p14:cNvContentPartPr/>
                <p14:nvPr/>
              </p14:nvContentPartPr>
              <p14:xfrm>
                <a:off x="3547836" y="1477569"/>
                <a:ext cx="59147" cy="78974"/>
              </p14:xfrm>
            </p:contentPart>
          </mc:Choice>
          <mc:Fallback xmlns="">
            <p:pic>
              <p:nvPicPr>
                <p:cNvPr id="84" name="Ink 83"/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3546754" y="1475405"/>
                  <a:ext cx="61672" cy="8330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85" name="Ink 84"/>
                <p14:cNvContentPartPr/>
                <p14:nvPr/>
              </p14:nvContentPartPr>
              <p14:xfrm>
                <a:off x="3541451" y="1483954"/>
                <a:ext cx="65868" cy="76286"/>
              </p14:xfrm>
            </p:contentPart>
          </mc:Choice>
          <mc:Fallback xmlns="">
            <p:pic>
              <p:nvPicPr>
                <p:cNvPr id="85" name="Ink 84"/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3540011" y="1482155"/>
                  <a:ext cx="68028" cy="8060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86" name="Ink 85"/>
                <p14:cNvContentPartPr/>
                <p14:nvPr/>
              </p14:nvContentPartPr>
              <p14:xfrm>
                <a:off x="3654031" y="1569314"/>
                <a:ext cx="23860" cy="66876"/>
              </p14:xfrm>
            </p:contentPart>
          </mc:Choice>
          <mc:Fallback xmlns="">
            <p:pic>
              <p:nvPicPr>
                <p:cNvPr id="86" name="Ink 85"/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3652946" y="1567516"/>
                  <a:ext cx="25668" cy="7119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87" name="Ink 86"/>
                <p14:cNvContentPartPr/>
                <p14:nvPr/>
              </p14:nvContentPartPr>
              <p14:xfrm>
                <a:off x="3648654" y="1537052"/>
                <a:ext cx="12098" cy="2016"/>
              </p14:xfrm>
            </p:contentPart>
          </mc:Choice>
          <mc:Fallback xmlns="">
            <p:pic>
              <p:nvPicPr>
                <p:cNvPr id="87" name="Ink 86"/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3647587" y="1534633"/>
                  <a:ext cx="13877" cy="645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88" name="Ink 87"/>
                <p14:cNvContentPartPr/>
                <p14:nvPr/>
              </p14:nvContentPartPr>
              <p14:xfrm>
                <a:off x="3749809" y="1482946"/>
                <a:ext cx="86368" cy="72925"/>
              </p14:xfrm>
            </p:contentPart>
          </mc:Choice>
          <mc:Fallback xmlns="">
            <p:pic>
              <p:nvPicPr>
                <p:cNvPr id="88" name="Ink 87"/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3748729" y="1480791"/>
                  <a:ext cx="88167" cy="7759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89" name="Ink 88"/>
                <p14:cNvContentPartPr/>
                <p14:nvPr/>
              </p14:nvContentPartPr>
              <p14:xfrm>
                <a:off x="3754850" y="1519913"/>
                <a:ext cx="58475" cy="7393"/>
              </p14:xfrm>
            </p:contentPart>
          </mc:Choice>
          <mc:Fallback xmlns="">
            <p:pic>
              <p:nvPicPr>
                <p:cNvPr id="89" name="Ink 88"/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3753774" y="1518804"/>
                  <a:ext cx="59910" cy="961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90" name="Ink 89"/>
                <p14:cNvContentPartPr/>
                <p14:nvPr/>
              </p14:nvContentPartPr>
              <p14:xfrm>
                <a:off x="3937667" y="1388177"/>
                <a:ext cx="42008" cy="32934"/>
              </p14:xfrm>
            </p:contentPart>
          </mc:Choice>
          <mc:Fallback xmlns="">
            <p:pic>
              <p:nvPicPr>
                <p:cNvPr id="90" name="Ink 89"/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3936590" y="1385644"/>
                  <a:ext cx="44521" cy="3800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91" name="Ink 90"/>
                <p14:cNvContentPartPr/>
                <p14:nvPr/>
              </p14:nvContentPartPr>
              <p14:xfrm>
                <a:off x="3915823" y="1388177"/>
                <a:ext cx="63852" cy="207686"/>
              </p14:xfrm>
            </p:contentPart>
          </mc:Choice>
          <mc:Fallback xmlns="">
            <p:pic>
              <p:nvPicPr>
                <p:cNvPr id="91" name="Ink 90"/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3914747" y="1385657"/>
                  <a:ext cx="66004" cy="21236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92" name="Ink 91"/>
                <p14:cNvContentPartPr/>
                <p14:nvPr/>
              </p14:nvContentPartPr>
              <p14:xfrm>
                <a:off x="4011264" y="1474881"/>
                <a:ext cx="75614" cy="77966"/>
              </p14:xfrm>
            </p:contentPart>
          </mc:Choice>
          <mc:Fallback xmlns="">
            <p:pic>
              <p:nvPicPr>
                <p:cNvPr id="92" name="Ink 91"/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4010184" y="1472715"/>
                  <a:ext cx="77774" cy="8265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93" name="Ink 92"/>
                <p14:cNvContentPartPr/>
                <p14:nvPr/>
              </p14:nvContentPartPr>
              <p14:xfrm>
                <a:off x="4122500" y="1550494"/>
                <a:ext cx="21508" cy="33942"/>
              </p14:xfrm>
            </p:contentPart>
          </mc:Choice>
          <mc:Fallback xmlns="">
            <p:pic>
              <p:nvPicPr>
                <p:cNvPr id="93" name="Ink 92"/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4121425" y="1548689"/>
                  <a:ext cx="23659" cy="3791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94" name="Ink 93"/>
                <p14:cNvContentPartPr/>
                <p14:nvPr/>
              </p14:nvContentPartPr>
              <p14:xfrm>
                <a:off x="4143000" y="1488995"/>
                <a:ext cx="7057" cy="10082"/>
              </p14:xfrm>
            </p:contentPart>
          </mc:Choice>
          <mc:Fallback xmlns="">
            <p:pic>
              <p:nvPicPr>
                <p:cNvPr id="94" name="Ink 93"/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4141941" y="1486474"/>
                  <a:ext cx="9174" cy="1368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95" name="Ink 94"/>
                <p14:cNvContentPartPr/>
                <p14:nvPr/>
              </p14:nvContentPartPr>
              <p14:xfrm>
                <a:off x="4211556" y="1466815"/>
                <a:ext cx="55450" cy="85359"/>
              </p14:xfrm>
            </p:contentPart>
          </mc:Choice>
          <mc:Fallback xmlns="">
            <p:pic>
              <p:nvPicPr>
                <p:cNvPr id="95" name="Ink 94"/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4210476" y="1464304"/>
                  <a:ext cx="57970" cy="903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96" name="Ink 95"/>
                <p14:cNvContentPartPr/>
                <p14:nvPr/>
              </p14:nvContentPartPr>
              <p14:xfrm>
                <a:off x="4308342" y="1380111"/>
                <a:ext cx="64860" cy="232554"/>
              </p14:xfrm>
            </p:contentPart>
          </mc:Choice>
          <mc:Fallback xmlns="">
            <p:pic>
              <p:nvPicPr>
                <p:cNvPr id="96" name="Ink 95"/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4307982" y="1377948"/>
                  <a:ext cx="66301" cy="236881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97" name="Rectangle 96"/>
            <p:cNvSpPr/>
            <p:nvPr/>
          </p:nvSpPr>
          <p:spPr>
            <a:xfrm>
              <a:off x="3027908" y="348597"/>
              <a:ext cx="1500440" cy="1357991"/>
            </a:xfrm>
            <a:prstGeom prst="rect">
              <a:avLst/>
            </a:prstGeom>
            <a:noFill/>
            <a:ln w="31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98" name="Ink 97"/>
                <p14:cNvContentPartPr/>
                <p14:nvPr/>
              </p14:nvContentPartPr>
              <p14:xfrm>
                <a:off x="3702664" y="394612"/>
                <a:ext cx="72720" cy="81360"/>
              </p14:xfrm>
            </p:contentPart>
          </mc:Choice>
          <mc:Fallback xmlns="">
            <p:pic>
              <p:nvPicPr>
                <p:cNvPr id="98" name="Ink 97"/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3701584" y="392452"/>
                  <a:ext cx="7380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99" name="Ink 98"/>
                <p14:cNvContentPartPr/>
                <p14:nvPr/>
              </p14:nvContentPartPr>
              <p14:xfrm>
                <a:off x="3672784" y="853612"/>
                <a:ext cx="66600" cy="69120"/>
              </p14:xfrm>
            </p:contentPart>
          </mc:Choice>
          <mc:Fallback xmlns="">
            <p:pic>
              <p:nvPicPr>
                <p:cNvPr id="99" name="Ink 98"/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3671704" y="851092"/>
                  <a:ext cx="6876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100" name="Ink 99"/>
                <p14:cNvContentPartPr/>
                <p14:nvPr/>
              </p14:nvContentPartPr>
              <p14:xfrm>
                <a:off x="4393144" y="945772"/>
                <a:ext cx="84960" cy="197640"/>
              </p14:xfrm>
            </p:contentPart>
          </mc:Choice>
          <mc:Fallback xmlns="">
            <p:pic>
              <p:nvPicPr>
                <p:cNvPr id="100" name="Ink 99"/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4392064" y="943972"/>
                  <a:ext cx="86760" cy="2019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395298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Metro">
      <a:dk1>
        <a:sysClr val="windowText" lastClr="000000"/>
      </a:dk1>
      <a:lt1>
        <a:sysClr val="window" lastClr="FFFFFF"/>
      </a:lt1>
      <a:dk2>
        <a:srgbClr val="4E5B6F"/>
      </a:dk2>
      <a:lt2>
        <a:srgbClr val="D6ECFF"/>
      </a:lt2>
      <a:accent1>
        <a:srgbClr val="7FD13B"/>
      </a:accent1>
      <a:accent2>
        <a:srgbClr val="EA157A"/>
      </a:accent2>
      <a:accent3>
        <a:srgbClr val="FEB80A"/>
      </a:accent3>
      <a:accent4>
        <a:srgbClr val="00ADDC"/>
      </a:accent4>
      <a:accent5>
        <a:srgbClr val="738AC8"/>
      </a:accent5>
      <a:accent6>
        <a:srgbClr val="1AB39F"/>
      </a:accent6>
      <a:hlink>
        <a:srgbClr val="EB8803"/>
      </a:hlink>
      <a:folHlink>
        <a:srgbClr val="5F7791"/>
      </a:folHlink>
    </a:clrScheme>
    <a:fontScheme name="Module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49553</TotalTime>
  <Words>1054</Words>
  <Application>Microsoft Office PowerPoint</Application>
  <PresentationFormat>Custom</PresentationFormat>
  <Paragraphs>462</Paragraphs>
  <Slides>32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3" baseType="lpstr">
      <vt:lpstr>Office Theme</vt:lpstr>
      <vt:lpstr>Lecture 3: Dynamic programming</vt:lpstr>
      <vt:lpstr>Why dynamic?</vt:lpstr>
      <vt:lpstr>Dynamic programming idea</vt:lpstr>
      <vt:lpstr>Knapsack problem</vt:lpstr>
      <vt:lpstr>DP for knapsack</vt:lpstr>
      <vt:lpstr>DP for knapsack</vt:lpstr>
      <vt:lpstr>Dynamic programming: computation</vt:lpstr>
      <vt:lpstr>Dynamic programming: computation</vt:lpstr>
      <vt:lpstr>Dynamic programming: computation</vt:lpstr>
      <vt:lpstr>Dynamic programming: computation</vt:lpstr>
      <vt:lpstr>Dynamic programming: computation</vt:lpstr>
      <vt:lpstr>Dynamic programming: computation</vt:lpstr>
      <vt:lpstr>Dynamic programming: backtracking</vt:lpstr>
      <vt:lpstr>Knapsack problem</vt:lpstr>
      <vt:lpstr>Dynamic programming in MATLAB</vt:lpstr>
      <vt:lpstr>Two enabling properties for DP</vt:lpstr>
      <vt:lpstr>Hydrothermal scheduling</vt:lpstr>
      <vt:lpstr>Hydrothermal scheduling</vt:lpstr>
      <vt:lpstr>Hydrothermal scheduling</vt:lpstr>
      <vt:lpstr>Visualizing dynamic programming</vt:lpstr>
      <vt:lpstr>General framework: optimizing actions</vt:lpstr>
      <vt:lpstr>General framework: optimizing actions </vt:lpstr>
      <vt:lpstr>General framework: optimizing actions </vt:lpstr>
      <vt:lpstr>Part-of-speech tagging</vt:lpstr>
      <vt:lpstr>Part-of-Speech tagging</vt:lpstr>
      <vt:lpstr>Part-of-Speech tagging</vt:lpstr>
      <vt:lpstr>Part-of-Speech tagging</vt:lpstr>
      <vt:lpstr>Sequence alignment</vt:lpstr>
      <vt:lpstr>Sequence alignment</vt:lpstr>
      <vt:lpstr>Sequence alignment</vt:lpstr>
      <vt:lpstr>Sequence alignment: dynamic programming</vt:lpstr>
      <vt:lpstr>Dynamic programming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victo_000</dc:creator>
  <cp:lastModifiedBy>Victor Lempitsky</cp:lastModifiedBy>
  <cp:revision>412</cp:revision>
  <cp:lastPrinted>2015-10-30T12:13:06Z</cp:lastPrinted>
  <dcterms:created xsi:type="dcterms:W3CDTF">2013-09-10T15:31:12Z</dcterms:created>
  <dcterms:modified xsi:type="dcterms:W3CDTF">2015-10-30T12:14:04Z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2013-02-08T00:00:00Z</vt:filetime>
  </property>
  <property fmtid="{D5CDD505-2E9C-101B-9397-08002B2CF9AE}" pid="3" name="LastSaved">
    <vt:filetime>2013-09-10T00:00:00Z</vt:filetime>
  </property>
</Properties>
</file>